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Lst>
  <p:sldIdLst>
    <p:sldId id="256" r:id="rId3"/>
    <p:sldId id="257" r:id="rId4"/>
    <p:sldId id="268" r:id="rId5"/>
    <p:sldId id="258" r:id="rId6"/>
    <p:sldId id="259" r:id="rId7"/>
    <p:sldId id="291" r:id="rId8"/>
    <p:sldId id="292" r:id="rId9"/>
    <p:sldId id="262" r:id="rId10"/>
    <p:sldId id="263" r:id="rId11"/>
    <p:sldId id="293" r:id="rId12"/>
    <p:sldId id="264" r:id="rId13"/>
    <p:sldId id="294" r:id="rId14"/>
    <p:sldId id="295" r:id="rId15"/>
    <p:sldId id="296" r:id="rId16"/>
    <p:sldId id="279" r:id="rId17"/>
    <p:sldId id="269" r:id="rId18"/>
    <p:sldId id="297" r:id="rId19"/>
    <p:sldId id="299" r:id="rId20"/>
    <p:sldId id="301" r:id="rId21"/>
    <p:sldId id="298" r:id="rId22"/>
    <p:sldId id="303" r:id="rId23"/>
    <p:sldId id="309" r:id="rId24"/>
    <p:sldId id="270" r:id="rId25"/>
    <p:sldId id="271" r:id="rId26"/>
    <p:sldId id="272" r:id="rId27"/>
    <p:sldId id="302" r:id="rId28"/>
    <p:sldId id="273" r:id="rId29"/>
    <p:sldId id="274" r:id="rId30"/>
    <p:sldId id="275" r:id="rId31"/>
    <p:sldId id="276" r:id="rId32"/>
    <p:sldId id="278" r:id="rId33"/>
    <p:sldId id="277" r:id="rId34"/>
    <p:sldId id="267" r:id="rId35"/>
    <p:sldId id="290" r:id="rId36"/>
    <p:sldId id="288" r:id="rId37"/>
    <p:sldId id="289" r:id="rId38"/>
    <p:sldId id="281" r:id="rId39"/>
    <p:sldId id="282" r:id="rId40"/>
    <p:sldId id="280" r:id="rId41"/>
    <p:sldId id="284" r:id="rId42"/>
    <p:sldId id="308" r:id="rId43"/>
    <p:sldId id="283" r:id="rId44"/>
    <p:sldId id="305" r:id="rId45"/>
    <p:sldId id="285" r:id="rId46"/>
    <p:sldId id="286" r:id="rId47"/>
    <p:sldId id="287" r:id="rId48"/>
    <p:sldId id="307" r:id="rId49"/>
    <p:sldId id="306" r:id="rId50"/>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3" autoAdjust="0"/>
    <p:restoredTop sz="94660"/>
  </p:normalViewPr>
  <p:slideViewPr>
    <p:cSldViewPr>
      <p:cViewPr varScale="1">
        <p:scale>
          <a:sx n="72" d="100"/>
          <a:sy n="72" d="100"/>
        </p:scale>
        <p:origin x="6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Hours Studying</a:t>
            </a:r>
            <a:r>
              <a:rPr lang="en-US" baseline="0" dirty="0" smtClean="0"/>
              <a:t> Per Night vs. GPA</a:t>
            </a:r>
            <a:endParaRPr lang="en-US" dirty="0"/>
          </a:p>
        </c:rich>
      </c:tx>
      <c:overlay val="0"/>
    </c:title>
    <c:autoTitleDeleted val="0"/>
    <c:plotArea>
      <c:layout/>
      <c:scatterChart>
        <c:scatterStyle val="lineMarker"/>
        <c:varyColors val="0"/>
        <c:ser>
          <c:idx val="0"/>
          <c:order val="0"/>
          <c:tx>
            <c:strRef>
              <c:f>Sheet1!$B$1</c:f>
              <c:strCache>
                <c:ptCount val="1"/>
                <c:pt idx="0">
                  <c:v>Social Life (On a scale of 0 - 10)</c:v>
                </c:pt>
              </c:strCache>
            </c:strRef>
          </c:tx>
          <c:spPr>
            <a:ln w="28575">
              <a:noFill/>
            </a:ln>
          </c:spPr>
          <c:xVal>
            <c:numRef>
              <c:f>Sheet1!$A$2:$A$24</c:f>
              <c:numCache>
                <c:formatCode>General</c:formatCode>
                <c:ptCount val="23"/>
                <c:pt idx="0">
                  <c:v>0</c:v>
                </c:pt>
                <c:pt idx="1">
                  <c:v>0.4</c:v>
                </c:pt>
                <c:pt idx="2">
                  <c:v>0.70000000000000007</c:v>
                </c:pt>
                <c:pt idx="3">
                  <c:v>0.70000000000000007</c:v>
                </c:pt>
                <c:pt idx="4">
                  <c:v>0</c:v>
                </c:pt>
                <c:pt idx="5">
                  <c:v>0.25</c:v>
                </c:pt>
                <c:pt idx="6">
                  <c:v>1.5</c:v>
                </c:pt>
                <c:pt idx="7">
                  <c:v>1.3</c:v>
                </c:pt>
                <c:pt idx="8">
                  <c:v>1.5</c:v>
                </c:pt>
                <c:pt idx="9">
                  <c:v>1.7000000000000002</c:v>
                </c:pt>
                <c:pt idx="10">
                  <c:v>1.8</c:v>
                </c:pt>
                <c:pt idx="11">
                  <c:v>1.8</c:v>
                </c:pt>
                <c:pt idx="12">
                  <c:v>2</c:v>
                </c:pt>
                <c:pt idx="13">
                  <c:v>2</c:v>
                </c:pt>
                <c:pt idx="14">
                  <c:v>3.5</c:v>
                </c:pt>
                <c:pt idx="15">
                  <c:v>3</c:v>
                </c:pt>
                <c:pt idx="16">
                  <c:v>3.5</c:v>
                </c:pt>
                <c:pt idx="17">
                  <c:v>3.7</c:v>
                </c:pt>
                <c:pt idx="18">
                  <c:v>3.7</c:v>
                </c:pt>
                <c:pt idx="19">
                  <c:v>4</c:v>
                </c:pt>
                <c:pt idx="20">
                  <c:v>4</c:v>
                </c:pt>
                <c:pt idx="21">
                  <c:v>5</c:v>
                </c:pt>
              </c:numCache>
            </c:numRef>
          </c:xVal>
          <c:yVal>
            <c:numRef>
              <c:f>Sheet1!$B$2:$B$24</c:f>
              <c:numCache>
                <c:formatCode>General</c:formatCode>
                <c:ptCount val="23"/>
                <c:pt idx="0">
                  <c:v>1.5</c:v>
                </c:pt>
                <c:pt idx="1">
                  <c:v>1</c:v>
                </c:pt>
                <c:pt idx="2">
                  <c:v>2</c:v>
                </c:pt>
                <c:pt idx="3">
                  <c:v>2.2999999999999998</c:v>
                </c:pt>
                <c:pt idx="4">
                  <c:v>1.7000000000000002</c:v>
                </c:pt>
                <c:pt idx="5">
                  <c:v>2.5</c:v>
                </c:pt>
                <c:pt idx="6">
                  <c:v>1</c:v>
                </c:pt>
                <c:pt idx="7">
                  <c:v>1.7000000000000002</c:v>
                </c:pt>
                <c:pt idx="8">
                  <c:v>2.2999999999999998</c:v>
                </c:pt>
                <c:pt idx="9">
                  <c:v>3</c:v>
                </c:pt>
                <c:pt idx="10">
                  <c:v>1.9</c:v>
                </c:pt>
                <c:pt idx="11">
                  <c:v>2.5</c:v>
                </c:pt>
                <c:pt idx="12">
                  <c:v>2</c:v>
                </c:pt>
                <c:pt idx="13">
                  <c:v>3</c:v>
                </c:pt>
                <c:pt idx="14">
                  <c:v>3.5</c:v>
                </c:pt>
                <c:pt idx="15">
                  <c:v>3.7</c:v>
                </c:pt>
                <c:pt idx="16">
                  <c:v>3.2</c:v>
                </c:pt>
                <c:pt idx="17">
                  <c:v>2.7</c:v>
                </c:pt>
                <c:pt idx="18">
                  <c:v>3.8</c:v>
                </c:pt>
                <c:pt idx="19">
                  <c:v>4</c:v>
                </c:pt>
                <c:pt idx="20">
                  <c:v>3.5</c:v>
                </c:pt>
                <c:pt idx="21">
                  <c:v>4</c:v>
                </c:pt>
              </c:numCache>
            </c:numRef>
          </c:yVal>
          <c:smooth val="0"/>
        </c:ser>
        <c:dLbls>
          <c:showLegendKey val="0"/>
          <c:showVal val="0"/>
          <c:showCatName val="0"/>
          <c:showSerName val="0"/>
          <c:showPercent val="0"/>
          <c:showBubbleSize val="0"/>
        </c:dLbls>
        <c:axId val="322778744"/>
        <c:axId val="322779136"/>
      </c:scatterChart>
      <c:valAx>
        <c:axId val="322778744"/>
        <c:scaling>
          <c:orientation val="minMax"/>
        </c:scaling>
        <c:delete val="0"/>
        <c:axPos val="b"/>
        <c:title>
          <c:tx>
            <c:rich>
              <a:bodyPr/>
              <a:lstStyle/>
              <a:p>
                <a:pPr>
                  <a:defRPr/>
                </a:pPr>
                <a:r>
                  <a:rPr lang="en-US" dirty="0" smtClean="0"/>
                  <a:t>#</a:t>
                </a:r>
                <a:r>
                  <a:rPr lang="en-US" baseline="0" dirty="0" smtClean="0"/>
                  <a:t> Hours Studying per Night</a:t>
                </a:r>
                <a:endParaRPr lang="en-US" dirty="0"/>
              </a:p>
            </c:rich>
          </c:tx>
          <c:overlay val="0"/>
        </c:title>
        <c:numFmt formatCode="General" sourceLinked="1"/>
        <c:majorTickMark val="none"/>
        <c:minorTickMark val="none"/>
        <c:tickLblPos val="nextTo"/>
        <c:crossAx val="322779136"/>
        <c:crosses val="autoZero"/>
        <c:crossBetween val="midCat"/>
      </c:valAx>
      <c:valAx>
        <c:axId val="322779136"/>
        <c:scaling>
          <c:orientation val="minMax"/>
        </c:scaling>
        <c:delete val="0"/>
        <c:axPos val="l"/>
        <c:majorGridlines/>
        <c:title>
          <c:tx>
            <c:rich>
              <a:bodyPr/>
              <a:lstStyle/>
              <a:p>
                <a:pPr>
                  <a:defRPr/>
                </a:pPr>
                <a:r>
                  <a:rPr lang="en-US" dirty="0" err="1" smtClean="0"/>
                  <a:t>Unweighted</a:t>
                </a:r>
                <a:r>
                  <a:rPr lang="en-US" dirty="0" smtClean="0"/>
                  <a:t> GPA</a:t>
                </a:r>
                <a:endParaRPr lang="en-US" dirty="0"/>
              </a:p>
            </c:rich>
          </c:tx>
          <c:overlay val="0"/>
        </c:title>
        <c:numFmt formatCode="General" sourceLinked="1"/>
        <c:majorTickMark val="none"/>
        <c:minorTickMark val="none"/>
        <c:tickLblPos val="nextTo"/>
        <c:crossAx val="3227787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325177952"/>
        <c:axId val="325337696"/>
      </c:scatterChart>
      <c:valAx>
        <c:axId val="325177952"/>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325337696"/>
        <c:crosses val="autoZero"/>
        <c:crossBetween val="midCat"/>
      </c:valAx>
      <c:valAx>
        <c:axId val="325337696"/>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3251779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236011608"/>
        <c:axId val="232615464"/>
      </c:scatterChart>
      <c:valAx>
        <c:axId val="236011608"/>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232615464"/>
        <c:crosses val="autoZero"/>
        <c:crossBetween val="midCat"/>
      </c:valAx>
      <c:valAx>
        <c:axId val="232615464"/>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23601160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Hours Studying</a:t>
            </a:r>
            <a:r>
              <a:rPr lang="en-US" baseline="0" dirty="0" smtClean="0"/>
              <a:t> Per Night and Social Life</a:t>
            </a:r>
            <a:endParaRPr lang="en-US"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xVal>
            <c:numRef>
              <c:f>Sheet1!$A$2:$A$24</c:f>
              <c:numCache>
                <c:formatCode>General</c:formatCode>
                <c:ptCount val="23"/>
                <c:pt idx="1">
                  <c:v>0</c:v>
                </c:pt>
                <c:pt idx="2">
                  <c:v>0.4</c:v>
                </c:pt>
                <c:pt idx="3">
                  <c:v>0.7</c:v>
                </c:pt>
                <c:pt idx="4">
                  <c:v>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7</c:v>
                </c:pt>
              </c:numCache>
            </c:numRef>
          </c:xVal>
          <c:yVal>
            <c:numRef>
              <c:f>Sheet1!$B$2:$B$24</c:f>
              <c:numCache>
                <c:formatCode>General</c:formatCode>
                <c:ptCount val="23"/>
                <c:pt idx="1">
                  <c:v>10</c:v>
                </c:pt>
                <c:pt idx="2">
                  <c:v>10</c:v>
                </c:pt>
                <c:pt idx="3">
                  <c:v>9</c:v>
                </c:pt>
                <c:pt idx="4">
                  <c:v>9.5</c:v>
                </c:pt>
                <c:pt idx="5">
                  <c:v>8.1999999999999993</c:v>
                </c:pt>
                <c:pt idx="6">
                  <c:v>9</c:v>
                </c:pt>
                <c:pt idx="7">
                  <c:v>7</c:v>
                </c:pt>
                <c:pt idx="8">
                  <c:v>6</c:v>
                </c:pt>
                <c:pt idx="9">
                  <c:v>6.8</c:v>
                </c:pt>
                <c:pt idx="10">
                  <c:v>6</c:v>
                </c:pt>
                <c:pt idx="11">
                  <c:v>5</c:v>
                </c:pt>
                <c:pt idx="12">
                  <c:v>6</c:v>
                </c:pt>
                <c:pt idx="13">
                  <c:v>5</c:v>
                </c:pt>
                <c:pt idx="14">
                  <c:v>5</c:v>
                </c:pt>
                <c:pt idx="15">
                  <c:v>3</c:v>
                </c:pt>
                <c:pt idx="16">
                  <c:v>5</c:v>
                </c:pt>
                <c:pt idx="17">
                  <c:v>2</c:v>
                </c:pt>
                <c:pt idx="18">
                  <c:v>1</c:v>
                </c:pt>
                <c:pt idx="19">
                  <c:v>0</c:v>
                </c:pt>
                <c:pt idx="20">
                  <c:v>10</c:v>
                </c:pt>
                <c:pt idx="21">
                  <c:v>0</c:v>
                </c:pt>
                <c:pt idx="22">
                  <c:v>1</c:v>
                </c:pt>
              </c:numCache>
            </c:numRef>
          </c:yVal>
          <c:smooth val="0"/>
        </c:ser>
        <c:dLbls>
          <c:showLegendKey val="0"/>
          <c:showVal val="0"/>
          <c:showCatName val="0"/>
          <c:showSerName val="0"/>
          <c:showPercent val="0"/>
          <c:showBubbleSize val="0"/>
        </c:dLbls>
        <c:axId val="261184784"/>
        <c:axId val="261185176"/>
      </c:scatterChart>
      <c:valAx>
        <c:axId val="261184784"/>
        <c:scaling>
          <c:orientation val="minMax"/>
          <c:max val="7"/>
        </c:scaling>
        <c:delete val="0"/>
        <c:axPos val="b"/>
        <c:title>
          <c:tx>
            <c:rich>
              <a:bodyPr/>
              <a:lstStyle/>
              <a:p>
                <a:pPr>
                  <a:defRPr/>
                </a:pPr>
                <a:r>
                  <a:rPr lang="en-US" dirty="0" smtClean="0"/>
                  <a:t>#</a:t>
                </a:r>
                <a:r>
                  <a:rPr lang="en-US" baseline="0" dirty="0" smtClean="0"/>
                  <a:t> Hours Studying per Night</a:t>
                </a:r>
                <a:endParaRPr lang="en-US" dirty="0"/>
              </a:p>
            </c:rich>
          </c:tx>
          <c:overlay val="0"/>
        </c:title>
        <c:numFmt formatCode="General" sourceLinked="1"/>
        <c:majorTickMark val="none"/>
        <c:minorTickMark val="none"/>
        <c:tickLblPos val="nextTo"/>
        <c:crossAx val="261185176"/>
        <c:crosses val="autoZero"/>
        <c:crossBetween val="midCat"/>
        <c:majorUnit val="1"/>
      </c:valAx>
      <c:valAx>
        <c:axId val="261185176"/>
        <c:scaling>
          <c:orientation val="minMax"/>
        </c:scaling>
        <c:delete val="0"/>
        <c:axPos val="l"/>
        <c:majorGridlines/>
        <c:title>
          <c:tx>
            <c:rich>
              <a:bodyPr/>
              <a:lstStyle/>
              <a:p>
                <a:pPr>
                  <a:defRPr/>
                </a:pPr>
                <a:r>
                  <a:rPr lang="en-US" dirty="0" smtClean="0"/>
                  <a:t>Social Life (on a scale of </a:t>
                </a:r>
              </a:p>
              <a:p>
                <a:pPr>
                  <a:defRPr/>
                </a:pPr>
                <a:r>
                  <a:rPr lang="en-US" dirty="0" smtClean="0"/>
                  <a:t>0 -10)</a:t>
                </a:r>
                <a:endParaRPr lang="en-US" dirty="0"/>
              </a:p>
            </c:rich>
          </c:tx>
          <c:overlay val="0"/>
        </c:title>
        <c:numFmt formatCode="General" sourceLinked="1"/>
        <c:majorTickMark val="none"/>
        <c:minorTickMark val="none"/>
        <c:tickLblPos val="nextTo"/>
        <c:crossAx val="26118478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xVal>
            <c:numRef>
              <c:f>Sheet1!$A$2:$A$24</c:f>
              <c:numCache>
                <c:formatCode>General</c:formatCode>
                <c:ptCount val="23"/>
                <c:pt idx="1">
                  <c:v>0</c:v>
                </c:pt>
                <c:pt idx="2">
                  <c:v>0.4</c:v>
                </c:pt>
                <c:pt idx="3">
                  <c:v>0.70000000000000007</c:v>
                </c:pt>
                <c:pt idx="4">
                  <c:v>0.70000000000000007</c:v>
                </c:pt>
                <c:pt idx="5">
                  <c:v>0</c:v>
                </c:pt>
                <c:pt idx="6">
                  <c:v>0.25</c:v>
                </c:pt>
                <c:pt idx="7">
                  <c:v>1.5</c:v>
                </c:pt>
                <c:pt idx="8">
                  <c:v>1.3</c:v>
                </c:pt>
                <c:pt idx="9">
                  <c:v>1.5</c:v>
                </c:pt>
                <c:pt idx="10">
                  <c:v>1.7000000000000002</c:v>
                </c:pt>
                <c:pt idx="11">
                  <c:v>1.8</c:v>
                </c:pt>
                <c:pt idx="12">
                  <c:v>1.8</c:v>
                </c:pt>
                <c:pt idx="13">
                  <c:v>2</c:v>
                </c:pt>
                <c:pt idx="14">
                  <c:v>2</c:v>
                </c:pt>
                <c:pt idx="15">
                  <c:v>3.5</c:v>
                </c:pt>
                <c:pt idx="16">
                  <c:v>3</c:v>
                </c:pt>
                <c:pt idx="17">
                  <c:v>3.5</c:v>
                </c:pt>
                <c:pt idx="18">
                  <c:v>3.7</c:v>
                </c:pt>
                <c:pt idx="19">
                  <c:v>3.7</c:v>
                </c:pt>
                <c:pt idx="20">
                  <c:v>4</c:v>
                </c:pt>
                <c:pt idx="21">
                  <c:v>4</c:v>
                </c:pt>
                <c:pt idx="22">
                  <c:v>5</c:v>
                </c:pt>
              </c:numCache>
            </c:numRef>
          </c:xVal>
          <c:yVal>
            <c:numRef>
              <c:f>Sheet1!$B$2:$B$24</c:f>
              <c:numCache>
                <c:formatCode>General</c:formatCode>
                <c:ptCount val="23"/>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numCache>
            </c:numRef>
          </c:yVal>
          <c:smooth val="0"/>
        </c:ser>
        <c:dLbls>
          <c:showLegendKey val="0"/>
          <c:showVal val="0"/>
          <c:showCatName val="0"/>
          <c:showSerName val="0"/>
          <c:showPercent val="0"/>
          <c:showBubbleSize val="0"/>
        </c:dLbls>
        <c:axId val="208504968"/>
        <c:axId val="236481800"/>
      </c:scatterChart>
      <c:valAx>
        <c:axId val="208504968"/>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236481800"/>
        <c:crosses val="autoZero"/>
        <c:crossBetween val="midCat"/>
      </c:valAx>
      <c:valAx>
        <c:axId val="236481800"/>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2085049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layout/>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236483368"/>
        <c:axId val="247472520"/>
      </c:scatterChart>
      <c:valAx>
        <c:axId val="236483368"/>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layout/>
          <c:overlay val="0"/>
        </c:title>
        <c:numFmt formatCode="General" sourceLinked="1"/>
        <c:majorTickMark val="none"/>
        <c:minorTickMark val="none"/>
        <c:tickLblPos val="nextTo"/>
        <c:crossAx val="247472520"/>
        <c:crosses val="autoZero"/>
        <c:crossBetween val="midCat"/>
      </c:valAx>
      <c:valAx>
        <c:axId val="247472520"/>
        <c:scaling>
          <c:orientation val="minMax"/>
        </c:scaling>
        <c:delete val="0"/>
        <c:axPos val="l"/>
        <c:majorGridlines/>
        <c:title>
          <c:tx>
            <c:rich>
              <a:bodyPr/>
              <a:lstStyle/>
              <a:p>
                <a:pPr>
                  <a:defRPr/>
                </a:pPr>
                <a:r>
                  <a:rPr lang="en-US" sz="1100" dirty="0" smtClean="0"/>
                  <a:t>Social Life (0 -10)</a:t>
                </a:r>
                <a:endParaRPr lang="en-US" sz="1100" dirty="0"/>
              </a:p>
            </c:rich>
          </c:tx>
          <c:layout/>
          <c:overlay val="0"/>
        </c:title>
        <c:numFmt formatCode="General" sourceLinked="1"/>
        <c:majorTickMark val="none"/>
        <c:minorTickMark val="none"/>
        <c:tickLblPos val="nextTo"/>
        <c:crossAx val="2364833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247473696"/>
        <c:axId val="247474088"/>
      </c:scatterChart>
      <c:valAx>
        <c:axId val="247473696"/>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247474088"/>
        <c:crosses val="autoZero"/>
        <c:crossBetween val="midCat"/>
      </c:valAx>
      <c:valAx>
        <c:axId val="247474088"/>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24747369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247857184"/>
        <c:axId val="226466960"/>
      </c:scatterChart>
      <c:valAx>
        <c:axId val="247857184"/>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226466960"/>
        <c:crosses val="autoZero"/>
        <c:crossBetween val="midCat"/>
      </c:valAx>
      <c:valAx>
        <c:axId val="226466960"/>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24785718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layout>
        <c:manualLayout>
          <c:xMode val="edge"/>
          <c:yMode val="edge"/>
          <c:x val="0.20436507936507936"/>
          <c:y val="2.7027027027027029E-2"/>
        </c:manualLayout>
      </c:layout>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247816304"/>
        <c:axId val="247816696"/>
      </c:scatterChart>
      <c:valAx>
        <c:axId val="247816304"/>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247816696"/>
        <c:crosses val="autoZero"/>
        <c:crossBetween val="midCat"/>
      </c:valAx>
      <c:valAx>
        <c:axId val="247816696"/>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2478163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325336520"/>
        <c:axId val="325336912"/>
      </c:scatterChart>
      <c:valAx>
        <c:axId val="325336520"/>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325336912"/>
        <c:crosses val="autoZero"/>
        <c:crossBetween val="midCat"/>
      </c:valAx>
      <c:valAx>
        <c:axId val="325336912"/>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32533652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Hours Studying</a:t>
            </a:r>
            <a:r>
              <a:rPr lang="en-US" sz="1400" baseline="0" dirty="0" smtClean="0"/>
              <a:t> Per Night and Social Life</a:t>
            </a:r>
            <a:endParaRPr lang="en-US" sz="1400" dirty="0"/>
          </a:p>
        </c:rich>
      </c:tx>
      <c:overlay val="0"/>
    </c:title>
    <c:autoTitleDeleted val="0"/>
    <c:plotArea>
      <c:layout/>
      <c:scatterChart>
        <c:scatterStyle val="lineMarker"/>
        <c:varyColors val="0"/>
        <c:ser>
          <c:idx val="0"/>
          <c:order val="0"/>
          <c:tx>
            <c:strRef>
              <c:f>Sheet1!$B$1</c:f>
              <c:strCache>
                <c:ptCount val="1"/>
                <c:pt idx="0">
                  <c:v># socks owned</c:v>
                </c:pt>
              </c:strCache>
            </c:strRef>
          </c:tx>
          <c:spPr>
            <a:ln w="28575">
              <a:noFill/>
            </a:ln>
          </c:spPr>
          <c:dPt>
            <c:idx val="23"/>
            <c:marker>
              <c:symbol val="diamond"/>
              <c:size val="8"/>
              <c:spPr>
                <a:solidFill>
                  <a:srgbClr val="002060"/>
                </a:solidFill>
                <a:ln>
                  <a:noFill/>
                </a:ln>
              </c:spPr>
            </c:marker>
            <c:bubble3D val="0"/>
          </c:dPt>
          <c:xVal>
            <c:numRef>
              <c:f>Sheet1!$A$2:$A$25</c:f>
              <c:numCache>
                <c:formatCode>General</c:formatCode>
                <c:ptCount val="24"/>
                <c:pt idx="1">
                  <c:v>0</c:v>
                </c:pt>
                <c:pt idx="2">
                  <c:v>0.4</c:v>
                </c:pt>
                <c:pt idx="3">
                  <c:v>0.70000000000000007</c:v>
                </c:pt>
                <c:pt idx="4">
                  <c:v>0.70000000000000007</c:v>
                </c:pt>
                <c:pt idx="5">
                  <c:v>0</c:v>
                </c:pt>
                <c:pt idx="6">
                  <c:v>0.25</c:v>
                </c:pt>
                <c:pt idx="7">
                  <c:v>1.5</c:v>
                </c:pt>
                <c:pt idx="8">
                  <c:v>1.3</c:v>
                </c:pt>
                <c:pt idx="9">
                  <c:v>1.5</c:v>
                </c:pt>
                <c:pt idx="10">
                  <c:v>1.7</c:v>
                </c:pt>
                <c:pt idx="11">
                  <c:v>1.8</c:v>
                </c:pt>
                <c:pt idx="12">
                  <c:v>1.8</c:v>
                </c:pt>
                <c:pt idx="13">
                  <c:v>2</c:v>
                </c:pt>
                <c:pt idx="14">
                  <c:v>2</c:v>
                </c:pt>
                <c:pt idx="15">
                  <c:v>3.5</c:v>
                </c:pt>
                <c:pt idx="16">
                  <c:v>3</c:v>
                </c:pt>
                <c:pt idx="17">
                  <c:v>3.5</c:v>
                </c:pt>
                <c:pt idx="18">
                  <c:v>3.7</c:v>
                </c:pt>
                <c:pt idx="19">
                  <c:v>3.7</c:v>
                </c:pt>
                <c:pt idx="20">
                  <c:v>4</c:v>
                </c:pt>
                <c:pt idx="21">
                  <c:v>4</c:v>
                </c:pt>
                <c:pt idx="22">
                  <c:v>5</c:v>
                </c:pt>
                <c:pt idx="23">
                  <c:v>2.0931818181818191</c:v>
                </c:pt>
              </c:numCache>
            </c:numRef>
          </c:xVal>
          <c:yVal>
            <c:numRef>
              <c:f>Sheet1!$B$2:$B$25</c:f>
              <c:numCache>
                <c:formatCode>General</c:formatCode>
                <c:ptCount val="24"/>
                <c:pt idx="1">
                  <c:v>10</c:v>
                </c:pt>
                <c:pt idx="2">
                  <c:v>10</c:v>
                </c:pt>
                <c:pt idx="3">
                  <c:v>9</c:v>
                </c:pt>
                <c:pt idx="4">
                  <c:v>6</c:v>
                </c:pt>
                <c:pt idx="5">
                  <c:v>8</c:v>
                </c:pt>
                <c:pt idx="6">
                  <c:v>7</c:v>
                </c:pt>
                <c:pt idx="7">
                  <c:v>7</c:v>
                </c:pt>
                <c:pt idx="8">
                  <c:v>6</c:v>
                </c:pt>
                <c:pt idx="9">
                  <c:v>10</c:v>
                </c:pt>
                <c:pt idx="10">
                  <c:v>9</c:v>
                </c:pt>
                <c:pt idx="11">
                  <c:v>5</c:v>
                </c:pt>
                <c:pt idx="12">
                  <c:v>6</c:v>
                </c:pt>
                <c:pt idx="13">
                  <c:v>5</c:v>
                </c:pt>
                <c:pt idx="14">
                  <c:v>5</c:v>
                </c:pt>
                <c:pt idx="15">
                  <c:v>3</c:v>
                </c:pt>
                <c:pt idx="16">
                  <c:v>5</c:v>
                </c:pt>
                <c:pt idx="17">
                  <c:v>2</c:v>
                </c:pt>
                <c:pt idx="18">
                  <c:v>1</c:v>
                </c:pt>
                <c:pt idx="19">
                  <c:v>0</c:v>
                </c:pt>
                <c:pt idx="20">
                  <c:v>1</c:v>
                </c:pt>
                <c:pt idx="21">
                  <c:v>0</c:v>
                </c:pt>
                <c:pt idx="22">
                  <c:v>0</c:v>
                </c:pt>
                <c:pt idx="23">
                  <c:v>5.2272727272727284</c:v>
                </c:pt>
              </c:numCache>
            </c:numRef>
          </c:yVal>
          <c:smooth val="0"/>
        </c:ser>
        <c:dLbls>
          <c:showLegendKey val="0"/>
          <c:showVal val="0"/>
          <c:showCatName val="0"/>
          <c:showSerName val="0"/>
          <c:showPercent val="0"/>
          <c:showBubbleSize val="0"/>
        </c:dLbls>
        <c:axId val="325176384"/>
        <c:axId val="325176776"/>
      </c:scatterChart>
      <c:valAx>
        <c:axId val="325176384"/>
        <c:scaling>
          <c:orientation val="minMax"/>
        </c:scaling>
        <c:delete val="0"/>
        <c:axPos val="b"/>
        <c:title>
          <c:tx>
            <c:rich>
              <a:bodyPr/>
              <a:lstStyle/>
              <a:p>
                <a:pPr>
                  <a:defRPr/>
                </a:pPr>
                <a:r>
                  <a:rPr lang="en-US" sz="1000" dirty="0" smtClean="0"/>
                  <a:t>#</a:t>
                </a:r>
                <a:r>
                  <a:rPr lang="en-US" sz="1000" baseline="0" dirty="0" smtClean="0"/>
                  <a:t> Hours Studying per Night</a:t>
                </a:r>
                <a:endParaRPr lang="en-US" sz="1000" dirty="0"/>
              </a:p>
            </c:rich>
          </c:tx>
          <c:overlay val="0"/>
        </c:title>
        <c:numFmt formatCode="General" sourceLinked="1"/>
        <c:majorTickMark val="none"/>
        <c:minorTickMark val="none"/>
        <c:tickLblPos val="nextTo"/>
        <c:crossAx val="325176776"/>
        <c:crosses val="autoZero"/>
        <c:crossBetween val="midCat"/>
      </c:valAx>
      <c:valAx>
        <c:axId val="325176776"/>
        <c:scaling>
          <c:orientation val="minMax"/>
        </c:scaling>
        <c:delete val="0"/>
        <c:axPos val="l"/>
        <c:majorGridlines/>
        <c:title>
          <c:tx>
            <c:rich>
              <a:bodyPr/>
              <a:lstStyle/>
              <a:p>
                <a:pPr>
                  <a:defRPr/>
                </a:pPr>
                <a:r>
                  <a:rPr lang="en-US" sz="1100" dirty="0" smtClean="0"/>
                  <a:t>Social Life (0 -10)</a:t>
                </a:r>
                <a:endParaRPr lang="en-US" sz="1100" dirty="0"/>
              </a:p>
            </c:rich>
          </c:tx>
          <c:overlay val="0"/>
        </c:title>
        <c:numFmt formatCode="General" sourceLinked="1"/>
        <c:majorTickMark val="none"/>
        <c:minorTickMark val="none"/>
        <c:tickLblPos val="nextTo"/>
        <c:crossAx val="32517638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7FBC44-024A-4B6A-916C-5005BDD651EB}" type="datetimeFigureOut">
              <a:rPr lang="en-US" smtClean="0"/>
              <a:pPr/>
              <a:t>10/6/2014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624F3C-88C0-4532-B1C3-460E98FF4C2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FBC44-024A-4B6A-916C-5005BDD651EB}"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24F3C-88C0-4532-B1C3-460E98FF4C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2624F3C-88C0-4532-B1C3-460E98FF4C2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FBC44-024A-4B6A-916C-5005BDD651EB}"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7FBC44-024A-4B6A-916C-5005BDD651EB}"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2624F3C-88C0-4532-B1C3-460E98FF4C2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67FBC44-024A-4B6A-916C-5005BDD651EB}" type="datetimeFigureOut">
              <a:rPr lang="en-US" smtClean="0"/>
              <a:pPr/>
              <a:t>10/6/2014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624F3C-88C0-4532-B1C3-460E98FF4C2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67FBC44-024A-4B6A-916C-5005BDD651EB}"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24F3C-88C0-4532-B1C3-460E98FF4C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7FBC44-024A-4B6A-916C-5005BDD651EB}" type="datetimeFigureOut">
              <a:rPr lang="en-US" smtClean="0"/>
              <a:pPr/>
              <a:t>10/6/2014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624F3C-88C0-4532-B1C3-460E98FF4C2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7FBC44-024A-4B6A-916C-5005BDD651EB}"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2624F3C-88C0-4532-B1C3-460E98FF4C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67FBC44-024A-4B6A-916C-5005BDD651EB}"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624F3C-88C0-4532-B1C3-460E98FF4C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624F3C-88C0-4532-B1C3-460E98FF4C2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67FBC44-024A-4B6A-916C-5005BDD651EB}" type="datetimeFigureOut">
              <a:rPr lang="en-US" smtClean="0"/>
              <a:pPr/>
              <a:t>10/6/2014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2624F3C-88C0-4532-B1C3-460E98FF4C2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67FBC44-024A-4B6A-916C-5005BDD651EB}" type="datetimeFigureOut">
              <a:rPr lang="en-US" smtClean="0"/>
              <a:pPr/>
              <a:t>10/6/2014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67FBC44-024A-4B6A-916C-5005BDD651EB}" type="datetimeFigureOut">
              <a:rPr lang="en-US" smtClean="0"/>
              <a:pPr/>
              <a:t>10/6/2014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624F3C-88C0-4532-B1C3-460E98FF4C2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Scatterplots and correlation</a:t>
            </a:r>
            <a:endParaRPr lang="en-US" dirty="0"/>
          </a:p>
        </p:txBody>
      </p:sp>
      <p:sp>
        <p:nvSpPr>
          <p:cNvPr id="2" name="Title 1"/>
          <p:cNvSpPr>
            <a:spLocks noGrp="1"/>
          </p:cNvSpPr>
          <p:nvPr>
            <p:ph type="ctrTitle"/>
          </p:nvPr>
        </p:nvSpPr>
        <p:spPr/>
        <p:txBody>
          <a:bodyPr/>
          <a:lstStyle/>
          <a:p>
            <a:r>
              <a:rPr lang="en-US" dirty="0" smtClean="0"/>
              <a:t>Chapter 3</a:t>
            </a:r>
            <a:endParaRPr lang="en-US" dirty="0"/>
          </a:p>
        </p:txBody>
      </p:sp>
      <p:grpSp>
        <p:nvGrpSpPr>
          <p:cNvPr id="7" name="Group 6"/>
          <p:cNvGrpSpPr/>
          <p:nvPr/>
        </p:nvGrpSpPr>
        <p:grpSpPr>
          <a:xfrm>
            <a:off x="5784295" y="1928098"/>
            <a:ext cx="121443" cy="77868"/>
            <a:chOff x="5784295" y="1928098"/>
            <a:chExt cx="121443" cy="77868"/>
          </a:xfrm>
        </p:grpSpPr>
        <p:sp>
          <p:nvSpPr>
            <p:cNvPr id="4" name="Freeform 3"/>
            <p:cNvSpPr/>
            <p:nvPr/>
          </p:nvSpPr>
          <p:spPr>
            <a:xfrm>
              <a:off x="5802154" y="1945958"/>
              <a:ext cx="85726" cy="60008"/>
            </a:xfrm>
            <a:custGeom>
              <a:avLst/>
              <a:gdLst/>
              <a:ahLst/>
              <a:cxnLst/>
              <a:rect l="0" t="0" r="0" b="0"/>
              <a:pathLst>
                <a:path w="85726" h="60008">
                  <a:moveTo>
                    <a:pt x="85725" y="8572"/>
                  </a:moveTo>
                  <a:lnTo>
                    <a:pt x="60007" y="51434"/>
                  </a:lnTo>
                  <a:lnTo>
                    <a:pt x="51435" y="60007"/>
                  </a:lnTo>
                  <a:lnTo>
                    <a:pt x="34289" y="60007"/>
                  </a:lnTo>
                  <a:lnTo>
                    <a:pt x="34289" y="51434"/>
                  </a:lnTo>
                  <a:lnTo>
                    <a:pt x="34289" y="34290"/>
                  </a:lnTo>
                  <a:lnTo>
                    <a:pt x="42862" y="17144"/>
                  </a:lnTo>
                  <a:lnTo>
                    <a:pt x="51435" y="8572"/>
                  </a:lnTo>
                  <a:lnTo>
                    <a:pt x="68580" y="0"/>
                  </a:lnTo>
                  <a:lnTo>
                    <a:pt x="85725" y="17144"/>
                  </a:lnTo>
                  <a:lnTo>
                    <a:pt x="85725" y="34290"/>
                  </a:lnTo>
                  <a:lnTo>
                    <a:pt x="77153" y="42862"/>
                  </a:lnTo>
                  <a:lnTo>
                    <a:pt x="68580" y="60007"/>
                  </a:lnTo>
                  <a:lnTo>
                    <a:pt x="51435" y="60007"/>
                  </a:lnTo>
                  <a:lnTo>
                    <a:pt x="25717" y="60007"/>
                  </a:lnTo>
                  <a:lnTo>
                    <a:pt x="0" y="42862"/>
                  </a:lnTo>
                  <a:lnTo>
                    <a:pt x="0" y="17144"/>
                  </a:lnTo>
                  <a:lnTo>
                    <a:pt x="0"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5870019" y="193667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84295" y="192809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067187" y="1610916"/>
            <a:ext cx="95726" cy="335043"/>
            <a:chOff x="6067187" y="1610916"/>
            <a:chExt cx="95726" cy="335043"/>
          </a:xfrm>
        </p:grpSpPr>
        <p:sp>
          <p:nvSpPr>
            <p:cNvPr id="8" name="Freeform 7"/>
            <p:cNvSpPr/>
            <p:nvPr/>
          </p:nvSpPr>
          <p:spPr>
            <a:xfrm>
              <a:off x="6085046" y="1628775"/>
              <a:ext cx="60009" cy="317184"/>
            </a:xfrm>
            <a:custGeom>
              <a:avLst/>
              <a:gdLst/>
              <a:ahLst/>
              <a:cxnLst/>
              <a:rect l="0" t="0" r="0" b="0"/>
              <a:pathLst>
                <a:path w="60009" h="317184">
                  <a:moveTo>
                    <a:pt x="60008" y="291465"/>
                  </a:moveTo>
                  <a:lnTo>
                    <a:pt x="34291" y="317183"/>
                  </a:lnTo>
                  <a:lnTo>
                    <a:pt x="34291" y="291465"/>
                  </a:lnTo>
                  <a:lnTo>
                    <a:pt x="25718" y="274320"/>
                  </a:lnTo>
                  <a:lnTo>
                    <a:pt x="17145" y="248602"/>
                  </a:lnTo>
                  <a:lnTo>
                    <a:pt x="17145" y="222885"/>
                  </a:lnTo>
                  <a:lnTo>
                    <a:pt x="17145" y="188595"/>
                  </a:lnTo>
                  <a:lnTo>
                    <a:pt x="8573" y="111443"/>
                  </a:lnTo>
                  <a:lnTo>
                    <a:pt x="0" y="77152"/>
                  </a:lnTo>
                  <a:lnTo>
                    <a:pt x="0" y="51435"/>
                  </a:lnTo>
                  <a:lnTo>
                    <a:pt x="0" y="25717"/>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127194" y="190238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67187" y="16109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937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p:sp>
        <p:nvSpPr>
          <p:cNvPr id="3" name="Content Placeholder 2"/>
          <p:cNvSpPr>
            <a:spLocks noGrp="1"/>
          </p:cNvSpPr>
          <p:nvPr>
            <p:ph sz="quarter" idx="1"/>
          </p:nvPr>
        </p:nvSpPr>
        <p:spPr>
          <a:xfrm>
            <a:off x="304800" y="1295400"/>
            <a:ext cx="8503920" cy="4572000"/>
          </a:xfrm>
        </p:spPr>
        <p:txBody>
          <a:bodyPr>
            <a:normAutofit/>
          </a:bodyPr>
          <a:lstStyle/>
          <a:p>
            <a:r>
              <a:rPr lang="en-US" b="1" dirty="0" smtClean="0"/>
              <a:t>Strength</a:t>
            </a:r>
            <a:r>
              <a:rPr lang="en-US" dirty="0" smtClean="0"/>
              <a:t> of the </a:t>
            </a:r>
            <a:r>
              <a:rPr lang="en-US" b="1" dirty="0" smtClean="0"/>
              <a:t>linear</a:t>
            </a:r>
            <a:r>
              <a:rPr lang="en-US" dirty="0" smtClean="0"/>
              <a:t> relationship. </a:t>
            </a:r>
          </a:p>
        </p:txBody>
      </p:sp>
      <p:pic>
        <p:nvPicPr>
          <p:cNvPr id="5" name="Picture 8" descr="Figure 13: Curvilinear Cor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3205209" cy="271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14:m>
                  <m:oMath xmlns:m="http://schemas.openxmlformats.org/officeDocument/2006/math">
                    <m:r>
                      <a:rPr lang="en-US" b="0" i="1" smtClean="0">
                        <a:latin typeface="Cambria Math"/>
                      </a:rPr>
                      <m:t>𝑟</m:t>
                    </m:r>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num>
                      <m:den>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m:t>
                            </m:r>
                          </m:sub>
                        </m:sSub>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𝑦</m:t>
                            </m:r>
                          </m:sub>
                        </m:sSub>
                      </m:den>
                    </m:f>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oMath>
                </a14:m>
                <a:r>
                  <a:rPr lang="en-US" dirty="0" smtClean="0"/>
                  <a:t> = covariance, </a:t>
                </a: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sub>
                    </m:sSub>
                    <m:r>
                      <a:rPr lang="en-US" b="0" i="1" smtClean="0">
                        <a:latin typeface="Cambria Math"/>
                      </a:rPr>
                      <m:t> </m:t>
                    </m:r>
                    <m:r>
                      <a:rPr lang="en-US" b="0" i="1" smtClean="0">
                        <a:latin typeface="Cambria Math"/>
                      </a:rPr>
                      <m:t>𝑎𝑛𝑑</m:t>
                    </m:r>
                    <m:sSub>
                      <m:sSubPr>
                        <m:ctrlPr>
                          <a:rPr lang="en-US" i="1">
                            <a:latin typeface="Cambria Math" panose="02040503050406030204" pitchFamily="18" charset="0"/>
                          </a:rPr>
                        </m:ctrlPr>
                      </m:sSubPr>
                      <m:e>
                        <m:r>
                          <a:rPr lang="en-US" b="0" i="1" smtClean="0">
                            <a:latin typeface="Cambria Math"/>
                          </a:rPr>
                          <m:t> </m:t>
                        </m:r>
                        <m:r>
                          <a:rPr lang="en-US" i="1">
                            <a:latin typeface="Cambria Math"/>
                          </a:rPr>
                          <m:t>𝑠</m:t>
                        </m:r>
                      </m:e>
                      <m:sub>
                        <m:r>
                          <a:rPr lang="en-US" i="1">
                            <a:latin typeface="Cambria Math"/>
                          </a:rPr>
                          <m:t>𝑦</m:t>
                        </m:r>
                      </m:sub>
                    </m:sSub>
                  </m:oMath>
                </a14:m>
                <a:r>
                  <a:rPr lang="en-US" dirty="0" smtClean="0"/>
                  <a:t>= standard deviations of x and y. </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r>
                      <a:rPr lang="en-US" b="0" i="1" smtClean="0">
                        <a:latin typeface="Cambria Math"/>
                      </a:rPr>
                      <m:t>= </m:t>
                    </m:r>
                    <m:f>
                      <m:fPr>
                        <m:ctrlPr>
                          <a:rPr lang="en-US" b="0" i="1" smtClean="0">
                            <a:latin typeface="Cambria Math" panose="02040503050406030204" pitchFamily="18" charset="0"/>
                          </a:rPr>
                        </m:ctrlPr>
                      </m:fPr>
                      <m:num>
                        <m:r>
                          <m:rPr>
                            <m:sty m:val="p"/>
                          </m:rPr>
                          <a:rPr lang="el-GR" b="0" i="1" smtClean="0">
                            <a:latin typeface="Cambria Math"/>
                            <a:ea typeface="Cambria Math"/>
                          </a:rPr>
                          <m:t>Σ</m:t>
                        </m:r>
                        <m:r>
                          <a:rPr lang="en-US" b="0" i="1" smtClean="0">
                            <a:latin typeface="Cambria Math"/>
                            <a:ea typeface="Cambria Math"/>
                          </a:rPr>
                          <m:t>𝑥𝑦</m:t>
                        </m:r>
                      </m:num>
                      <m:den>
                        <m:r>
                          <a:rPr lang="en-US" b="0" i="1" smtClean="0">
                            <a:latin typeface="Cambria Math"/>
                          </a:rPr>
                          <m:t>𝑛</m:t>
                        </m:r>
                      </m:den>
                    </m:f>
                    <m:r>
                      <a:rPr lang="en-US" b="0" i="1" smtClean="0">
                        <a:latin typeface="Cambria Math"/>
                      </a:rPr>
                      <m:t>−</m:t>
                    </m:r>
                  </m:oMath>
                </a14:m>
                <a:r>
                  <a:rPr lang="en-US" dirty="0" smtClean="0"/>
                  <a:t> </a:t>
                </a:r>
                <a14:m>
                  <m:oMath xmlns:m="http://schemas.openxmlformats.org/officeDocument/2006/math">
                    <m:f>
                      <m:fPr>
                        <m:ctrlPr>
                          <a:rPr lang="en-US" i="1">
                            <a:latin typeface="Cambria Math" panose="02040503050406030204" pitchFamily="18" charset="0"/>
                          </a:rPr>
                        </m:ctrlPr>
                      </m:fPr>
                      <m:num>
                        <m:r>
                          <m:rPr>
                            <m:sty m:val="p"/>
                          </m:rPr>
                          <a:rPr lang="el-GR" i="1">
                            <a:latin typeface="Cambria Math"/>
                            <a:ea typeface="Cambria Math"/>
                          </a:rPr>
                          <m:t>Σ</m:t>
                        </m:r>
                        <m:r>
                          <a:rPr lang="en-US" i="1">
                            <a:latin typeface="Cambria Math"/>
                            <a:ea typeface="Cambria Math"/>
                          </a:rPr>
                          <m:t>𝑥</m:t>
                        </m:r>
                      </m:num>
                      <m:den>
                        <m:r>
                          <a:rPr lang="en-US" i="1">
                            <a:latin typeface="Cambria Math"/>
                          </a:rPr>
                          <m:t>𝑛</m:t>
                        </m:r>
                      </m:den>
                    </m:f>
                    <m:r>
                      <a:rPr lang="en-US" i="1" smtClean="0">
                        <a:latin typeface="Cambria Math"/>
                        <a:ea typeface="Cambria Math"/>
                      </a:rPr>
                      <m:t>∙</m:t>
                    </m:r>
                    <m:f>
                      <m:fPr>
                        <m:ctrlPr>
                          <a:rPr lang="en-US" i="1">
                            <a:latin typeface="Cambria Math" panose="02040503050406030204" pitchFamily="18" charset="0"/>
                          </a:rPr>
                        </m:ctrlPr>
                      </m:fPr>
                      <m:num>
                        <m:r>
                          <m:rPr>
                            <m:sty m:val="p"/>
                          </m:rPr>
                          <a:rPr lang="el-GR" i="1">
                            <a:latin typeface="Cambria Math"/>
                            <a:ea typeface="Cambria Math"/>
                          </a:rPr>
                          <m:t>Σ</m:t>
                        </m:r>
                        <m:r>
                          <a:rPr lang="en-US" i="1">
                            <a:latin typeface="Cambria Math"/>
                            <a:ea typeface="Cambria Math"/>
                          </a:rPr>
                          <m:t>𝑦</m:t>
                        </m:r>
                      </m:num>
                      <m:den>
                        <m:r>
                          <a:rPr lang="en-US" i="1">
                            <a:latin typeface="Cambria Math"/>
                          </a:rPr>
                          <m:t>𝑛</m:t>
                        </m:r>
                      </m:den>
                    </m:f>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sub>
                    </m:sSub>
                    <m:r>
                      <a:rPr lang="en-US" i="1">
                        <a:latin typeface="Cambria Math"/>
                      </a:rPr>
                      <m:t>= </m:t>
                    </m:r>
                    <m:rad>
                      <m:radPr>
                        <m:degHide m:val="on"/>
                        <m:ctrlPr>
                          <a:rPr lang="en-US" i="1" smtClean="0">
                            <a:latin typeface="Cambria Math" panose="02040503050406030204" pitchFamily="18" charset="0"/>
                          </a:rPr>
                        </m:ctrlPr>
                      </m:radPr>
                      <m:deg/>
                      <m:e>
                        <m:f>
                          <m:fPr>
                            <m:ctrlPr>
                              <a:rPr lang="en-US" i="1">
                                <a:latin typeface="Cambria Math" panose="02040503050406030204" pitchFamily="18" charset="0"/>
                              </a:rPr>
                            </m:ctrlPr>
                          </m:fPr>
                          <m:num>
                            <m:r>
                              <m:rPr>
                                <m:sty m:val="p"/>
                              </m:rPr>
                              <a:rPr lang="el-GR" i="1">
                                <a:latin typeface="Cambria Math"/>
                                <a:ea typeface="Cambria Math"/>
                              </a:rPr>
                              <m:t>Σ</m:t>
                            </m:r>
                            <m:sSup>
                              <m:sSupPr>
                                <m:ctrlPr>
                                  <a:rPr lang="el-GR" i="1" smtClean="0">
                                    <a:latin typeface="Cambria Math" panose="02040503050406030204" pitchFamily="18" charset="0"/>
                                    <a:ea typeface="Cambria Math"/>
                                  </a:rPr>
                                </m:ctrlPr>
                              </m:sSupPr>
                              <m:e>
                                <m:r>
                                  <a:rPr lang="en-US" b="0" i="1" smtClean="0">
                                    <a:latin typeface="Cambria Math"/>
                                    <a:ea typeface="Cambria Math"/>
                                  </a:rPr>
                                  <m:t>𝑥</m:t>
                                </m:r>
                              </m:e>
                              <m:sup>
                                <m:r>
                                  <a:rPr lang="en-US" b="0" i="1" smtClean="0">
                                    <a:latin typeface="Cambria Math"/>
                                    <a:ea typeface="Cambria Math"/>
                                  </a:rPr>
                                  <m:t>2</m:t>
                                </m:r>
                              </m:sup>
                            </m:sSup>
                          </m:num>
                          <m:den>
                            <m:r>
                              <a:rPr lang="en-US" i="1">
                                <a:latin typeface="Cambria Math"/>
                              </a:rPr>
                              <m:t>𝑛</m:t>
                            </m:r>
                          </m:den>
                        </m:f>
                      </m:e>
                    </m:rad>
                    <m:r>
                      <a:rPr lang="en-US" i="1">
                        <a:latin typeface="Cambria Math"/>
                      </a:rPr>
                      <m:t>−</m:t>
                    </m:r>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a:rPr>
                              <m:t>𝑥</m:t>
                            </m:r>
                          </m:e>
                        </m:acc>
                      </m:e>
                      <m:sup>
                        <m:r>
                          <a:rPr lang="en-US" b="0" i="1" smtClean="0">
                            <a:latin typeface="Cambria Math"/>
                          </a:rPr>
                          <m:t>2</m:t>
                        </m:r>
                      </m:sup>
                    </m:sSup>
                    <m:r>
                      <a:rPr lang="en-US" b="0" i="1" smtClean="0">
                        <a:latin typeface="Cambria Math"/>
                      </a:rPr>
                      <m:t> </m:t>
                    </m:r>
                  </m:oMath>
                </a14:m>
                <a:r>
                  <a:rPr lang="en-US" dirty="0" smtClean="0"/>
                  <a:t>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m:t>
                        </m:r>
                      </m:sub>
                    </m:sSub>
                    <m:r>
                      <a:rPr lang="en-US" i="1">
                        <a:latin typeface="Cambria Math"/>
                      </a:rPr>
                      <m:t>= </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m:rPr>
                                <m:sty m:val="p"/>
                              </m:rPr>
                              <a:rPr lang="el-GR" i="1">
                                <a:latin typeface="Cambria Math"/>
                                <a:ea typeface="Cambria Math"/>
                              </a:rPr>
                              <m:t>Σ</m:t>
                            </m:r>
                            <m:sSup>
                              <m:sSupPr>
                                <m:ctrlPr>
                                  <a:rPr lang="el-GR" i="1">
                                    <a:latin typeface="Cambria Math" panose="02040503050406030204" pitchFamily="18" charset="0"/>
                                    <a:ea typeface="Cambria Math"/>
                                  </a:rPr>
                                </m:ctrlPr>
                              </m:sSupPr>
                              <m:e>
                                <m:r>
                                  <a:rPr lang="en-US" b="0" i="1" smtClean="0">
                                    <a:latin typeface="Cambria Math"/>
                                    <a:ea typeface="Cambria Math"/>
                                  </a:rPr>
                                  <m:t>𝑦</m:t>
                                </m:r>
                              </m:e>
                              <m:sup>
                                <m:r>
                                  <a:rPr lang="en-US" i="1">
                                    <a:latin typeface="Cambria Math"/>
                                    <a:ea typeface="Cambria Math"/>
                                  </a:rPr>
                                  <m:t>2</m:t>
                                </m:r>
                              </m:sup>
                            </m:sSup>
                          </m:num>
                          <m:den>
                            <m:r>
                              <a:rPr lang="en-US" i="1">
                                <a:latin typeface="Cambria Math"/>
                              </a:rPr>
                              <m:t>𝑛</m:t>
                            </m:r>
                          </m:den>
                        </m:f>
                      </m:e>
                    </m:rad>
                    <m:r>
                      <a:rPr lang="en-US" i="1">
                        <a:latin typeface="Cambria Math"/>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b="0" i="1" smtClean="0">
                                <a:latin typeface="Cambria Math"/>
                              </a:rPr>
                              <m:t>𝑦</m:t>
                            </m:r>
                          </m:e>
                        </m:acc>
                      </m:e>
                      <m:sup>
                        <m:r>
                          <a:rPr lang="en-US" i="1">
                            <a:latin typeface="Cambria Math"/>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r="-1577"/>
                </a:stretch>
              </a:blipFill>
            </p:spPr>
            <p:txBody>
              <a:bodyPr/>
              <a:lstStyle/>
              <a:p>
                <a:r>
                  <a:rPr lang="en-US">
                    <a:noFill/>
                  </a:rPr>
                  <a:t> </a:t>
                </a:r>
              </a:p>
            </p:txBody>
          </p:sp>
        </mc:Fallback>
      </mc:AlternateContent>
      <p:grpSp>
        <p:nvGrpSpPr>
          <p:cNvPr id="7" name="Group 6"/>
          <p:cNvGrpSpPr/>
          <p:nvPr/>
        </p:nvGrpSpPr>
        <p:grpSpPr>
          <a:xfrm>
            <a:off x="3658314" y="2751773"/>
            <a:ext cx="369333" cy="685800"/>
            <a:chOff x="3658314" y="2751773"/>
            <a:chExt cx="369333" cy="685800"/>
          </a:xfrm>
        </p:grpSpPr>
        <p:sp>
          <p:nvSpPr>
            <p:cNvPr id="4" name="Freeform 3"/>
            <p:cNvSpPr/>
            <p:nvPr/>
          </p:nvSpPr>
          <p:spPr>
            <a:xfrm>
              <a:off x="3676174" y="2751773"/>
              <a:ext cx="351473" cy="685800"/>
            </a:xfrm>
            <a:custGeom>
              <a:avLst/>
              <a:gdLst/>
              <a:ahLst/>
              <a:cxnLst/>
              <a:rect l="0" t="0" r="0" b="0"/>
              <a:pathLst>
                <a:path w="351473" h="685800">
                  <a:moveTo>
                    <a:pt x="188595" y="642937"/>
                  </a:moveTo>
                  <a:lnTo>
                    <a:pt x="197167" y="660082"/>
                  </a:lnTo>
                  <a:lnTo>
                    <a:pt x="222885" y="677227"/>
                  </a:lnTo>
                  <a:lnTo>
                    <a:pt x="265747" y="685799"/>
                  </a:lnTo>
                  <a:lnTo>
                    <a:pt x="291465" y="685799"/>
                  </a:lnTo>
                  <a:lnTo>
                    <a:pt x="308610" y="677227"/>
                  </a:lnTo>
                  <a:lnTo>
                    <a:pt x="342900" y="642937"/>
                  </a:lnTo>
                  <a:lnTo>
                    <a:pt x="351472" y="608647"/>
                  </a:lnTo>
                  <a:lnTo>
                    <a:pt x="351472" y="565785"/>
                  </a:lnTo>
                  <a:lnTo>
                    <a:pt x="342900" y="548640"/>
                  </a:lnTo>
                  <a:lnTo>
                    <a:pt x="325755" y="522922"/>
                  </a:lnTo>
                  <a:lnTo>
                    <a:pt x="308610" y="505777"/>
                  </a:lnTo>
                  <a:lnTo>
                    <a:pt x="291465" y="471487"/>
                  </a:lnTo>
                  <a:lnTo>
                    <a:pt x="282892" y="445769"/>
                  </a:lnTo>
                  <a:lnTo>
                    <a:pt x="282892" y="420052"/>
                  </a:lnTo>
                  <a:lnTo>
                    <a:pt x="291465" y="368617"/>
                  </a:lnTo>
                  <a:lnTo>
                    <a:pt x="308610" y="351472"/>
                  </a:lnTo>
                  <a:lnTo>
                    <a:pt x="308610" y="334327"/>
                  </a:lnTo>
                  <a:lnTo>
                    <a:pt x="274320" y="342900"/>
                  </a:lnTo>
                  <a:lnTo>
                    <a:pt x="240030" y="351472"/>
                  </a:lnTo>
                  <a:lnTo>
                    <a:pt x="162877" y="360045"/>
                  </a:lnTo>
                  <a:lnTo>
                    <a:pt x="137160" y="351472"/>
                  </a:lnTo>
                  <a:lnTo>
                    <a:pt x="120015" y="342900"/>
                  </a:lnTo>
                  <a:lnTo>
                    <a:pt x="102870" y="300037"/>
                  </a:lnTo>
                  <a:lnTo>
                    <a:pt x="102870" y="274320"/>
                  </a:lnTo>
                  <a:lnTo>
                    <a:pt x="111442" y="240030"/>
                  </a:lnTo>
                  <a:lnTo>
                    <a:pt x="137160" y="180022"/>
                  </a:lnTo>
                  <a:lnTo>
                    <a:pt x="154305" y="145732"/>
                  </a:lnTo>
                  <a:lnTo>
                    <a:pt x="162877" y="120015"/>
                  </a:lnTo>
                  <a:lnTo>
                    <a:pt x="171450" y="94297"/>
                  </a:lnTo>
                  <a:lnTo>
                    <a:pt x="171450" y="68579"/>
                  </a:lnTo>
                  <a:lnTo>
                    <a:pt x="171450" y="42862"/>
                  </a:lnTo>
                  <a:lnTo>
                    <a:pt x="162877" y="25717"/>
                  </a:lnTo>
                  <a:lnTo>
                    <a:pt x="137160" y="8572"/>
                  </a:lnTo>
                  <a:lnTo>
                    <a:pt x="111442" y="0"/>
                  </a:lnTo>
                  <a:lnTo>
                    <a:pt x="85725" y="0"/>
                  </a:lnTo>
                  <a:lnTo>
                    <a:pt x="60007" y="8572"/>
                  </a:lnTo>
                  <a:lnTo>
                    <a:pt x="17145" y="34290"/>
                  </a:lnTo>
                  <a:lnTo>
                    <a:pt x="0" y="51435"/>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3846909"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8314" y="27939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15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14:m>
                  <m:oMath xmlns:m="http://schemas.openxmlformats.org/officeDocument/2006/math">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𝑘𝑖𝑑𝑑𝑖𝑛𝑔</m:t>
                    </m:r>
                    <m:r>
                      <a:rPr lang="en-US" b="0" i="1" smtClean="0">
                        <a:latin typeface="Cambria Math" panose="02040503050406030204" pitchFamily="18" charset="0"/>
                      </a:rPr>
                      <m:t>….</m:t>
                    </m:r>
                    <m:r>
                      <a:rPr lang="en-US" b="0" i="1" smtClean="0">
                        <a:latin typeface="Cambria Math" panose="02040503050406030204" pitchFamily="18" charset="0"/>
                      </a:rPr>
                      <m:t>𝑦𝑜𝑢</m:t>
                    </m:r>
                    <m:r>
                      <a:rPr lang="en-US" b="0" i="1" smtClean="0">
                        <a:latin typeface="Cambria Math" panose="02040503050406030204" pitchFamily="18" charset="0"/>
                      </a:rPr>
                      <m:t> </m:t>
                    </m:r>
                    <m:r>
                      <a:rPr lang="en-US" b="0" i="1" smtClean="0">
                        <a:latin typeface="Cambria Math" panose="02040503050406030204" pitchFamily="18" charset="0"/>
                      </a:rPr>
                      <m:t>𝑐𝑎𝑛</m:t>
                    </m:r>
                    <m:r>
                      <a:rPr lang="en-US" b="0" i="1" smtClean="0">
                        <a:latin typeface="Cambria Math" panose="02040503050406030204" pitchFamily="18" charset="0"/>
                      </a:rPr>
                      <m:t> </m:t>
                    </m:r>
                    <m:r>
                      <a:rPr lang="en-US" b="0" i="1" smtClean="0">
                        <a:latin typeface="Cambria Math" panose="02040503050406030204" pitchFamily="18" charset="0"/>
                      </a:rPr>
                      <m:t>𝑢𝑠𝑒</m:t>
                    </m:r>
                    <m:r>
                      <a:rPr lang="en-US" b="0" i="1" smtClean="0">
                        <a:latin typeface="Cambria Math" panose="02040503050406030204" pitchFamily="18" charset="0"/>
                      </a:rPr>
                      <m:t> </m:t>
                    </m:r>
                    <m:r>
                      <a:rPr lang="en-US" b="0" i="1" smtClean="0">
                        <a:latin typeface="Cambria Math" panose="02040503050406030204" pitchFamily="18" charset="0"/>
                      </a:rPr>
                      <m:t>𝑦𝑜𝑢𝑟</m:t>
                    </m:r>
                    <m:r>
                      <a:rPr lang="en-US" b="0" i="1" smtClean="0">
                        <a:latin typeface="Cambria Math" panose="02040503050406030204" pitchFamily="18" charset="0"/>
                      </a:rPr>
                      <m:t> </m:t>
                    </m:r>
                    <m:r>
                      <a:rPr lang="en-US" b="0" i="1" smtClean="0">
                        <a:latin typeface="Cambria Math" panose="02040503050406030204" pitchFamily="18" charset="0"/>
                      </a:rPr>
                      <m:t>𝑐𝑎𝑙𝑐𝑢𝑙𝑎𝑡𝑜𝑟</m:t>
                    </m:r>
                    <m:r>
                      <a:rPr lang="en-US" b="0" i="1" smtClean="0">
                        <a:latin typeface="Cambria Math" panose="02040503050406030204" pitchFamily="18" charset="0"/>
                      </a:rPr>
                      <m:t> :)</m:t>
                    </m:r>
                  </m:oMath>
                </a14:m>
                <a:endParaRPr lang="en-US" b="0" dirty="0" smtClean="0"/>
              </a:p>
              <a:p>
                <a:r>
                  <a:rPr lang="en-US" dirty="0" smtClean="0"/>
                  <a:t>Enter the data from p. 177 into list 1 and list 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89"/>
                </a:stretch>
              </a:blipFill>
            </p:spPr>
            <p:txBody>
              <a:bodyPr/>
              <a:lstStyle/>
              <a:p>
                <a:r>
                  <a:rPr lang="en-US">
                    <a:noFill/>
                  </a:rPr>
                  <a:t> </a:t>
                </a:r>
              </a:p>
            </p:txBody>
          </p:sp>
        </mc:Fallback>
      </mc:AlternateContent>
    </p:spTree>
    <p:extLst>
      <p:ext uri="{BB962C8B-B14F-4D97-AF65-F5344CB8AC3E}">
        <p14:creationId xmlns:p14="http://schemas.microsoft.com/office/powerpoint/2010/main" val="15625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sz="quarter" idx="1"/>
          </p:nvPr>
        </p:nvSpPr>
        <p:spPr/>
        <p:txBody>
          <a:bodyPr>
            <a:normAutofit/>
          </a:bodyPr>
          <a:lstStyle/>
          <a:p>
            <a:r>
              <a:rPr lang="en-US" dirty="0" smtClean="0"/>
              <a:t>Did you know that there is an almost perfect correlation between ice cream sales and drowning deaths in Santa Monica?</a:t>
            </a:r>
          </a:p>
          <a:p>
            <a:pPr marL="0" indent="0">
              <a:buNone/>
            </a:pPr>
            <a:endParaRPr lang="en-US" dirty="0" smtClean="0"/>
          </a:p>
          <a:p>
            <a:r>
              <a:rPr lang="en-US" dirty="0" smtClean="0"/>
              <a:t>CORRELATION DOES </a:t>
            </a:r>
            <a:r>
              <a:rPr lang="en-US" u="sng" dirty="0" smtClean="0"/>
              <a:t>NOT</a:t>
            </a:r>
            <a:r>
              <a:rPr lang="en-US" dirty="0" smtClean="0"/>
              <a:t> IMPLY CAUSATION!!!</a:t>
            </a:r>
          </a:p>
          <a:p>
            <a:r>
              <a:rPr lang="en-US" dirty="0" smtClean="0"/>
              <a:t>In my class you may </a:t>
            </a:r>
            <a:r>
              <a:rPr lang="en-US" b="1" dirty="0" smtClean="0"/>
              <a:t>not</a:t>
            </a:r>
            <a:r>
              <a:rPr lang="en-US" dirty="0" smtClean="0"/>
              <a:t> use the word cause to describe a statistical relationship. Ever. </a:t>
            </a:r>
            <a:endParaRPr lang="en-US" dirty="0"/>
          </a:p>
        </p:txBody>
      </p:sp>
    </p:spTree>
    <p:extLst>
      <p:ext uri="{BB962C8B-B14F-4D97-AF65-F5344CB8AC3E}">
        <p14:creationId xmlns:p14="http://schemas.microsoft.com/office/powerpoint/2010/main" val="20590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sz="quarter" idx="1"/>
          </p:nvPr>
        </p:nvSpPr>
        <p:spPr/>
        <p:txBody>
          <a:bodyPr>
            <a:normAutofit/>
          </a:bodyPr>
          <a:lstStyle/>
          <a:p>
            <a:r>
              <a:rPr lang="en-US" dirty="0" smtClean="0"/>
              <a:t>Read p.191-193 </a:t>
            </a:r>
            <a:r>
              <a:rPr lang="en-US" b="1" dirty="0" smtClean="0"/>
              <a:t>KNOW THESE!!!!!!!</a:t>
            </a:r>
            <a:endParaRPr lang="en-US" dirty="0"/>
          </a:p>
        </p:txBody>
      </p:sp>
    </p:spTree>
    <p:extLst>
      <p:ext uri="{BB962C8B-B14F-4D97-AF65-F5344CB8AC3E}">
        <p14:creationId xmlns:p14="http://schemas.microsoft.com/office/powerpoint/2010/main" val="27026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Activity Extension</a:t>
            </a:r>
            <a:endParaRPr lang="en-US" dirty="0"/>
          </a:p>
        </p:txBody>
      </p:sp>
      <p:sp>
        <p:nvSpPr>
          <p:cNvPr id="3" name="Content Placeholder 2"/>
          <p:cNvSpPr>
            <a:spLocks noGrp="1"/>
          </p:cNvSpPr>
          <p:nvPr>
            <p:ph sz="quarter" idx="1"/>
          </p:nvPr>
        </p:nvSpPr>
        <p:spPr/>
        <p:txBody>
          <a:bodyPr>
            <a:normAutofit/>
          </a:bodyPr>
          <a:lstStyle/>
          <a:p>
            <a:pPr marL="514350" indent="-514350">
              <a:lnSpc>
                <a:spcPct val="150000"/>
              </a:lnSpc>
              <a:buAutoNum type="arabicPeriod" startAt="11"/>
            </a:pPr>
            <a:r>
              <a:rPr lang="en-US" dirty="0" smtClean="0"/>
              <a:t>Remove the data points 1, 11, 2 and calculate a new correlation coefficient for DAD vs. MOM. What do you notice about the new correlation coefficient when compared to the original r? What does this tell us about r’s resistance to outliers?</a:t>
            </a:r>
            <a:endParaRPr lang="en-US" dirty="0"/>
          </a:p>
        </p:txBody>
      </p:sp>
    </p:spTree>
    <p:extLst>
      <p:ext uri="{BB962C8B-B14F-4D97-AF65-F5344CB8AC3E}">
        <p14:creationId xmlns:p14="http://schemas.microsoft.com/office/powerpoint/2010/main" val="268248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3.2: Line of Best Fit</a:t>
            </a:r>
            <a:endParaRPr lang="en-US" dirty="0"/>
          </a:p>
        </p:txBody>
      </p:sp>
    </p:spTree>
    <p:extLst>
      <p:ext uri="{BB962C8B-B14F-4D97-AF65-F5344CB8AC3E}">
        <p14:creationId xmlns:p14="http://schemas.microsoft.com/office/powerpoint/2010/main" val="272448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a:xfrm>
            <a:off x="228600" y="1143000"/>
            <a:ext cx="5192486" cy="4572000"/>
          </a:xfrm>
        </p:spPr>
        <p:txBody>
          <a:bodyPr/>
          <a:lstStyle/>
          <a:p>
            <a:r>
              <a:rPr lang="en-US" dirty="0" smtClean="0"/>
              <a:t>Interpret the following scatterplot </a:t>
            </a:r>
            <a:r>
              <a:rPr lang="en-US" b="1" dirty="0" smtClean="0"/>
              <a:t>in context.</a:t>
            </a:r>
          </a:p>
          <a:p>
            <a:r>
              <a:rPr lang="en-US" dirty="0" smtClean="0"/>
              <a:t>The scatterplot shows a _________  _______ ___________between </a:t>
            </a:r>
            <a:r>
              <a:rPr lang="en-US" u="sng" dirty="0" smtClean="0"/>
              <a:t>__(the variables)_____.</a:t>
            </a:r>
            <a:r>
              <a:rPr lang="en-US" dirty="0" smtClean="0"/>
              <a:t> There is ____ outlier with a male age of _____ and female age of ______The scatterplot appears ________. </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511627"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44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a:xfrm>
            <a:off x="-10886" y="1447800"/>
            <a:ext cx="8503920" cy="4572000"/>
          </a:xfrm>
        </p:spPr>
        <p:txBody>
          <a:bodyPr/>
          <a:lstStyle/>
          <a:p>
            <a:r>
              <a:rPr lang="en-US" dirty="0" smtClean="0"/>
              <a:t>Interpret the following scatterplot </a:t>
            </a:r>
            <a:r>
              <a:rPr lang="en-US" b="1" dirty="0" smtClean="0"/>
              <a:t>in context.</a:t>
            </a:r>
          </a:p>
          <a:p>
            <a:r>
              <a:rPr lang="en-US" dirty="0" smtClean="0"/>
              <a:t>The scatterplot shows a </a:t>
            </a:r>
            <a:r>
              <a:rPr lang="en-US" b="1" dirty="0" smtClean="0"/>
              <a:t>moderate</a:t>
            </a:r>
            <a:r>
              <a:rPr lang="en-US" dirty="0" smtClean="0"/>
              <a:t>, </a:t>
            </a:r>
            <a:r>
              <a:rPr lang="en-US" b="1" dirty="0" smtClean="0"/>
              <a:t>positive association </a:t>
            </a:r>
            <a:r>
              <a:rPr lang="en-US" dirty="0" smtClean="0"/>
              <a:t>between</a:t>
            </a:r>
            <a:r>
              <a:rPr lang="en-US" b="1" dirty="0" smtClean="0"/>
              <a:t> the ages of men and women in married couples. </a:t>
            </a:r>
            <a:r>
              <a:rPr lang="en-US" dirty="0" smtClean="0"/>
              <a:t>There is one </a:t>
            </a:r>
            <a:r>
              <a:rPr lang="en-US" b="1" dirty="0" smtClean="0"/>
              <a:t>outlier</a:t>
            </a:r>
            <a:r>
              <a:rPr lang="en-US" dirty="0" smtClean="0"/>
              <a:t> with a male age of about 53 and a female age of about 30.The scatterplot appears roughly </a:t>
            </a:r>
            <a:r>
              <a:rPr lang="en-US" b="1" dirty="0" smtClean="0"/>
              <a:t>linear</a:t>
            </a:r>
            <a:r>
              <a:rPr lang="en-US" dirty="0" smtClean="0"/>
              <a:t>. </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2971800" cy="241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5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a:xfrm>
            <a:off x="-10886" y="1447800"/>
            <a:ext cx="8503920" cy="4572000"/>
          </a:xfrm>
        </p:spPr>
        <p:txBody>
          <a:bodyPr/>
          <a:lstStyle/>
          <a:p>
            <a:r>
              <a:rPr lang="en-US" dirty="0" smtClean="0"/>
              <a:t>Interpret the following scatterplot </a:t>
            </a:r>
            <a:r>
              <a:rPr lang="en-US" b="1" dirty="0" smtClean="0"/>
              <a:t>in context.</a:t>
            </a:r>
          </a:p>
          <a:p>
            <a:r>
              <a:rPr lang="en-US" dirty="0" smtClean="0"/>
              <a:t>The scatterplot shows a _________  __________ ___________between ______ and ________ . The scatterplot appears  ________.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76600"/>
            <a:ext cx="36671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26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use scatterplots?</a:t>
            </a:r>
            <a:endParaRPr lang="en-US" dirty="0"/>
          </a:p>
        </p:txBody>
      </p:sp>
      <p:sp>
        <p:nvSpPr>
          <p:cNvPr id="3" name="Content Placeholder 2"/>
          <p:cNvSpPr>
            <a:spLocks noGrp="1"/>
          </p:cNvSpPr>
          <p:nvPr>
            <p:ph sz="quarter" idx="1"/>
          </p:nvPr>
        </p:nvSpPr>
        <p:spPr>
          <a:xfrm>
            <a:off x="301752" y="1676400"/>
            <a:ext cx="8534400" cy="2438400"/>
          </a:xfrm>
        </p:spPr>
        <p:txBody>
          <a:bodyPr>
            <a:normAutofit lnSpcReduction="10000"/>
          </a:bodyPr>
          <a:lstStyle/>
          <a:p>
            <a:r>
              <a:rPr lang="en-US" sz="2800" dirty="0" smtClean="0"/>
              <a:t>Used to investigate relationships between </a:t>
            </a:r>
            <a:r>
              <a:rPr lang="en-US" sz="2800" b="1" dirty="0" smtClean="0"/>
              <a:t>quantitative</a:t>
            </a:r>
            <a:r>
              <a:rPr lang="en-US" sz="2800" dirty="0" smtClean="0"/>
              <a:t> variables. </a:t>
            </a:r>
          </a:p>
          <a:p>
            <a:r>
              <a:rPr lang="en-US" sz="2800" dirty="0" smtClean="0"/>
              <a:t>Types of Variables</a:t>
            </a:r>
          </a:p>
          <a:p>
            <a:pPr lvl="1"/>
            <a:r>
              <a:rPr lang="en-US" sz="2800" dirty="0" smtClean="0">
                <a:solidFill>
                  <a:schemeClr val="tx1"/>
                </a:solidFill>
              </a:rPr>
              <a:t>Response Variable</a:t>
            </a:r>
          </a:p>
          <a:p>
            <a:pPr lvl="1"/>
            <a:r>
              <a:rPr lang="en-US" sz="2800" dirty="0" smtClean="0">
                <a:solidFill>
                  <a:schemeClr val="tx1"/>
                </a:solidFill>
              </a:rPr>
              <a:t>Explanatory </a:t>
            </a:r>
            <a:r>
              <a:rPr lang="en-US" sz="2800" dirty="0">
                <a:solidFill>
                  <a:schemeClr val="tx1"/>
                </a:solidFill>
              </a:rPr>
              <a:t>Variable </a:t>
            </a:r>
            <a:endParaRPr lang="en-US" sz="2800" dirty="0" smtClean="0">
              <a:solidFill>
                <a:schemeClr val="tx1"/>
              </a:solidFill>
            </a:endParaRPr>
          </a:p>
          <a:p>
            <a:pPr lvl="1"/>
            <a:endParaRPr lang="en-US" sz="1900" dirty="0" smtClean="0"/>
          </a:p>
          <a:p>
            <a:pPr lvl="1"/>
            <a:endParaRPr lang="en-US" sz="1900" dirty="0"/>
          </a:p>
          <a:p>
            <a:endParaRPr lang="en-US" sz="2900" dirty="0" smtClean="0">
              <a:solidFill>
                <a:schemeClr val="tx1"/>
              </a:solidFill>
            </a:endParaRPr>
          </a:p>
          <a:p>
            <a:pPr marL="320040" lvl="1" indent="0">
              <a:buNone/>
            </a:pPr>
            <a:endParaRPr lang="en-US" sz="2600" dirty="0" smtClean="0">
              <a:solidFill>
                <a:schemeClr val="tx1"/>
              </a:solidFill>
            </a:endParaRPr>
          </a:p>
          <a:p>
            <a:pPr lvl="1"/>
            <a:endParaRPr lang="en-US" dirty="0" smtClean="0"/>
          </a:p>
        </p:txBody>
      </p:sp>
      <p:grpSp>
        <p:nvGrpSpPr>
          <p:cNvPr id="7" name="Group 6"/>
          <p:cNvGrpSpPr/>
          <p:nvPr/>
        </p:nvGrpSpPr>
        <p:grpSpPr>
          <a:xfrm>
            <a:off x="203597" y="2391727"/>
            <a:ext cx="335756" cy="292180"/>
            <a:chOff x="203597" y="2391727"/>
            <a:chExt cx="335756" cy="292180"/>
          </a:xfrm>
        </p:grpSpPr>
        <p:sp>
          <p:nvSpPr>
            <p:cNvPr id="4" name="Freeform 3"/>
            <p:cNvSpPr/>
            <p:nvPr/>
          </p:nvSpPr>
          <p:spPr>
            <a:xfrm>
              <a:off x="221456" y="2391727"/>
              <a:ext cx="317184" cy="274322"/>
            </a:xfrm>
            <a:custGeom>
              <a:avLst/>
              <a:gdLst/>
              <a:ahLst/>
              <a:cxnLst/>
              <a:rect l="0" t="0" r="0" b="0"/>
              <a:pathLst>
                <a:path w="317184" h="274322">
                  <a:moveTo>
                    <a:pt x="300038" y="137161"/>
                  </a:moveTo>
                  <a:lnTo>
                    <a:pt x="308610" y="137161"/>
                  </a:lnTo>
                  <a:lnTo>
                    <a:pt x="317183" y="128588"/>
                  </a:lnTo>
                  <a:lnTo>
                    <a:pt x="317183" y="111443"/>
                  </a:lnTo>
                  <a:lnTo>
                    <a:pt x="308610" y="85725"/>
                  </a:lnTo>
                  <a:lnTo>
                    <a:pt x="300038" y="60008"/>
                  </a:lnTo>
                  <a:lnTo>
                    <a:pt x="291465" y="42863"/>
                  </a:lnTo>
                  <a:lnTo>
                    <a:pt x="282893" y="25718"/>
                  </a:lnTo>
                  <a:lnTo>
                    <a:pt x="265748" y="8573"/>
                  </a:lnTo>
                  <a:lnTo>
                    <a:pt x="257175" y="0"/>
                  </a:lnTo>
                  <a:lnTo>
                    <a:pt x="240030" y="0"/>
                  </a:lnTo>
                  <a:lnTo>
                    <a:pt x="214313" y="0"/>
                  </a:lnTo>
                  <a:lnTo>
                    <a:pt x="171450" y="8573"/>
                  </a:lnTo>
                  <a:lnTo>
                    <a:pt x="145733" y="17146"/>
                  </a:lnTo>
                  <a:lnTo>
                    <a:pt x="102870" y="17146"/>
                  </a:lnTo>
                  <a:lnTo>
                    <a:pt x="85725" y="17146"/>
                  </a:lnTo>
                  <a:lnTo>
                    <a:pt x="68580" y="17146"/>
                  </a:lnTo>
                  <a:lnTo>
                    <a:pt x="85725" y="17146"/>
                  </a:lnTo>
                  <a:lnTo>
                    <a:pt x="102870" y="17146"/>
                  </a:lnTo>
                  <a:lnTo>
                    <a:pt x="120015" y="17146"/>
                  </a:lnTo>
                  <a:lnTo>
                    <a:pt x="137160" y="17146"/>
                  </a:lnTo>
                  <a:lnTo>
                    <a:pt x="188595" y="34290"/>
                  </a:lnTo>
                  <a:lnTo>
                    <a:pt x="214313" y="42863"/>
                  </a:lnTo>
                  <a:lnTo>
                    <a:pt x="231458" y="51436"/>
                  </a:lnTo>
                  <a:lnTo>
                    <a:pt x="240030" y="51436"/>
                  </a:lnTo>
                  <a:lnTo>
                    <a:pt x="265748" y="51436"/>
                  </a:lnTo>
                  <a:lnTo>
                    <a:pt x="248603" y="60008"/>
                  </a:lnTo>
                  <a:lnTo>
                    <a:pt x="231458" y="68580"/>
                  </a:lnTo>
                  <a:lnTo>
                    <a:pt x="205740" y="85725"/>
                  </a:lnTo>
                  <a:lnTo>
                    <a:pt x="197168" y="85725"/>
                  </a:lnTo>
                  <a:lnTo>
                    <a:pt x="180023" y="94298"/>
                  </a:lnTo>
                  <a:lnTo>
                    <a:pt x="145733" y="120015"/>
                  </a:lnTo>
                  <a:lnTo>
                    <a:pt x="120015" y="137161"/>
                  </a:lnTo>
                  <a:lnTo>
                    <a:pt x="94298" y="154305"/>
                  </a:lnTo>
                  <a:lnTo>
                    <a:pt x="77153" y="171451"/>
                  </a:lnTo>
                  <a:lnTo>
                    <a:pt x="42863" y="205741"/>
                  </a:lnTo>
                  <a:lnTo>
                    <a:pt x="25718" y="222885"/>
                  </a:lnTo>
                  <a:lnTo>
                    <a:pt x="17145" y="240031"/>
                  </a:lnTo>
                  <a:lnTo>
                    <a:pt x="8573" y="257176"/>
                  </a:lnTo>
                  <a:lnTo>
                    <a:pt x="0" y="274321"/>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503634" y="251102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3597" y="264818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23612" y="1988106"/>
            <a:ext cx="395764" cy="197883"/>
            <a:chOff x="323612" y="1988106"/>
            <a:chExt cx="395764" cy="197883"/>
          </a:xfrm>
        </p:grpSpPr>
        <p:sp>
          <p:nvSpPr>
            <p:cNvPr id="8" name="Freeform 7"/>
            <p:cNvSpPr/>
            <p:nvPr/>
          </p:nvSpPr>
          <p:spPr>
            <a:xfrm>
              <a:off x="341471" y="2005965"/>
              <a:ext cx="368619" cy="180024"/>
            </a:xfrm>
            <a:custGeom>
              <a:avLst/>
              <a:gdLst/>
              <a:ahLst/>
              <a:cxnLst/>
              <a:rect l="0" t="0" r="0" b="0"/>
              <a:pathLst>
                <a:path w="368619" h="180024">
                  <a:moveTo>
                    <a:pt x="360045" y="77152"/>
                  </a:moveTo>
                  <a:lnTo>
                    <a:pt x="368618" y="68580"/>
                  </a:lnTo>
                  <a:lnTo>
                    <a:pt x="342900" y="60008"/>
                  </a:lnTo>
                  <a:lnTo>
                    <a:pt x="342900" y="68580"/>
                  </a:lnTo>
                  <a:lnTo>
                    <a:pt x="334328" y="85725"/>
                  </a:lnTo>
                  <a:lnTo>
                    <a:pt x="334328" y="94298"/>
                  </a:lnTo>
                  <a:lnTo>
                    <a:pt x="325755" y="128587"/>
                  </a:lnTo>
                  <a:lnTo>
                    <a:pt x="317183" y="145733"/>
                  </a:lnTo>
                  <a:lnTo>
                    <a:pt x="308610" y="171450"/>
                  </a:lnTo>
                  <a:lnTo>
                    <a:pt x="291465" y="180023"/>
                  </a:lnTo>
                  <a:lnTo>
                    <a:pt x="274320" y="180023"/>
                  </a:lnTo>
                  <a:lnTo>
                    <a:pt x="248603" y="180023"/>
                  </a:lnTo>
                  <a:lnTo>
                    <a:pt x="231458" y="180023"/>
                  </a:lnTo>
                  <a:lnTo>
                    <a:pt x="197168" y="180023"/>
                  </a:lnTo>
                  <a:lnTo>
                    <a:pt x="145733" y="171450"/>
                  </a:lnTo>
                  <a:lnTo>
                    <a:pt x="120015" y="171450"/>
                  </a:lnTo>
                  <a:lnTo>
                    <a:pt x="77153" y="162878"/>
                  </a:lnTo>
                  <a:lnTo>
                    <a:pt x="42863" y="154305"/>
                  </a:lnTo>
                  <a:lnTo>
                    <a:pt x="51435" y="154305"/>
                  </a:lnTo>
                  <a:lnTo>
                    <a:pt x="68580" y="154305"/>
                  </a:lnTo>
                  <a:lnTo>
                    <a:pt x="102870" y="154305"/>
                  </a:lnTo>
                  <a:lnTo>
                    <a:pt x="128588" y="154305"/>
                  </a:lnTo>
                  <a:lnTo>
                    <a:pt x="154305" y="154305"/>
                  </a:lnTo>
                  <a:lnTo>
                    <a:pt x="180023" y="154305"/>
                  </a:lnTo>
                  <a:lnTo>
                    <a:pt x="222885" y="154305"/>
                  </a:lnTo>
                  <a:lnTo>
                    <a:pt x="248603" y="154305"/>
                  </a:lnTo>
                  <a:lnTo>
                    <a:pt x="265748" y="145733"/>
                  </a:lnTo>
                  <a:lnTo>
                    <a:pt x="257175" y="145733"/>
                  </a:lnTo>
                  <a:lnTo>
                    <a:pt x="240030" y="137160"/>
                  </a:lnTo>
                  <a:lnTo>
                    <a:pt x="214313" y="111442"/>
                  </a:lnTo>
                  <a:lnTo>
                    <a:pt x="188595" y="94298"/>
                  </a:lnTo>
                  <a:lnTo>
                    <a:pt x="171450" y="85725"/>
                  </a:lnTo>
                  <a:lnTo>
                    <a:pt x="154305" y="68580"/>
                  </a:lnTo>
                  <a:lnTo>
                    <a:pt x="102870" y="42862"/>
                  </a:lnTo>
                  <a:lnTo>
                    <a:pt x="85725" y="25718"/>
                  </a:lnTo>
                  <a:lnTo>
                    <a:pt x="60008" y="17145"/>
                  </a:lnTo>
                  <a:lnTo>
                    <a:pt x="42863"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83657" y="20652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3612" y="198810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992642" y="31368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984069" y="3282553"/>
            <a:ext cx="61437" cy="70009"/>
            <a:chOff x="3984069" y="3282553"/>
            <a:chExt cx="61437" cy="70009"/>
          </a:xfrm>
        </p:grpSpPr>
        <p:sp>
          <p:nvSpPr>
            <p:cNvPr id="13" name="Freeform 12"/>
            <p:cNvSpPr/>
            <p:nvPr/>
          </p:nvSpPr>
          <p:spPr>
            <a:xfrm>
              <a:off x="4001929" y="3291840"/>
              <a:ext cx="42863" cy="42864"/>
            </a:xfrm>
            <a:custGeom>
              <a:avLst/>
              <a:gdLst/>
              <a:ahLst/>
              <a:cxnLst/>
              <a:rect l="0" t="0" r="0" b="0"/>
              <a:pathLst>
                <a:path w="42863" h="42864">
                  <a:moveTo>
                    <a:pt x="25717" y="42863"/>
                  </a:moveTo>
                  <a:lnTo>
                    <a:pt x="17145" y="25718"/>
                  </a:lnTo>
                  <a:lnTo>
                    <a:pt x="17145" y="8573"/>
                  </a:lnTo>
                  <a:lnTo>
                    <a:pt x="17145" y="0"/>
                  </a:lnTo>
                  <a:lnTo>
                    <a:pt x="34290" y="0"/>
                  </a:lnTo>
                  <a:lnTo>
                    <a:pt x="42862" y="17145"/>
                  </a:lnTo>
                  <a:lnTo>
                    <a:pt x="42862" y="34290"/>
                  </a:lnTo>
                  <a:lnTo>
                    <a:pt x="25717" y="42863"/>
                  </a:lnTo>
                  <a:lnTo>
                    <a:pt x="8572" y="42863"/>
                  </a:lnTo>
                  <a:lnTo>
                    <a:pt x="0" y="17145"/>
                  </a:lnTo>
                  <a:lnTo>
                    <a:pt x="0" y="857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4009787" y="33168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84069" y="32825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352687" y="3599736"/>
            <a:ext cx="69295" cy="78581"/>
            <a:chOff x="4352687" y="3599736"/>
            <a:chExt cx="69295" cy="78581"/>
          </a:xfrm>
        </p:grpSpPr>
        <p:sp>
          <p:nvSpPr>
            <p:cNvPr id="17" name="Freeform 16"/>
            <p:cNvSpPr/>
            <p:nvPr/>
          </p:nvSpPr>
          <p:spPr>
            <a:xfrm>
              <a:off x="4370546" y="3617595"/>
              <a:ext cx="51436" cy="51436"/>
            </a:xfrm>
            <a:custGeom>
              <a:avLst/>
              <a:gdLst/>
              <a:ahLst/>
              <a:cxnLst/>
              <a:rect l="0" t="0" r="0" b="0"/>
              <a:pathLst>
                <a:path w="51436" h="51436">
                  <a:moveTo>
                    <a:pt x="0" y="42863"/>
                  </a:moveTo>
                  <a:lnTo>
                    <a:pt x="17145" y="17145"/>
                  </a:lnTo>
                  <a:lnTo>
                    <a:pt x="25718" y="0"/>
                  </a:lnTo>
                  <a:lnTo>
                    <a:pt x="34290" y="0"/>
                  </a:lnTo>
                  <a:lnTo>
                    <a:pt x="51435" y="8572"/>
                  </a:lnTo>
                  <a:lnTo>
                    <a:pt x="51435" y="17145"/>
                  </a:lnTo>
                  <a:lnTo>
                    <a:pt x="34290" y="42863"/>
                  </a:lnTo>
                  <a:lnTo>
                    <a:pt x="25718" y="51435"/>
                  </a:lnTo>
                  <a:lnTo>
                    <a:pt x="8573" y="42863"/>
                  </a:lnTo>
                  <a:lnTo>
                    <a:pt x="8573" y="34290"/>
                  </a:lnTo>
                  <a:lnTo>
                    <a:pt x="8573" y="17145"/>
                  </a:lnTo>
                  <a:lnTo>
                    <a:pt x="1714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4352687" y="36425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9832" y="359973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395549" y="3754041"/>
            <a:ext cx="60723" cy="52863"/>
            <a:chOff x="4395549" y="3754041"/>
            <a:chExt cx="60723" cy="52863"/>
          </a:xfrm>
        </p:grpSpPr>
        <p:sp>
          <p:nvSpPr>
            <p:cNvPr id="21" name="Freeform 20"/>
            <p:cNvSpPr/>
            <p:nvPr/>
          </p:nvSpPr>
          <p:spPr>
            <a:xfrm>
              <a:off x="4413409" y="3763328"/>
              <a:ext cx="42863" cy="42863"/>
            </a:xfrm>
            <a:custGeom>
              <a:avLst/>
              <a:gdLst/>
              <a:ahLst/>
              <a:cxnLst/>
              <a:rect l="0" t="0" r="0" b="0"/>
              <a:pathLst>
                <a:path w="42863" h="42863">
                  <a:moveTo>
                    <a:pt x="17145" y="25717"/>
                  </a:moveTo>
                  <a:lnTo>
                    <a:pt x="8572" y="25717"/>
                  </a:lnTo>
                  <a:lnTo>
                    <a:pt x="8572" y="8572"/>
                  </a:lnTo>
                  <a:lnTo>
                    <a:pt x="25717" y="0"/>
                  </a:lnTo>
                  <a:lnTo>
                    <a:pt x="42862" y="8572"/>
                  </a:lnTo>
                  <a:lnTo>
                    <a:pt x="34290" y="42862"/>
                  </a:lnTo>
                  <a:lnTo>
                    <a:pt x="0" y="42862"/>
                  </a:lnTo>
                  <a:lnTo>
                    <a:pt x="0" y="25717"/>
                  </a:lnTo>
                  <a:lnTo>
                    <a:pt x="0"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4412694" y="37711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95549" y="375404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967639" y="3119675"/>
            <a:ext cx="120729" cy="77868"/>
            <a:chOff x="3967639" y="3119675"/>
            <a:chExt cx="120729" cy="77868"/>
          </a:xfrm>
        </p:grpSpPr>
        <p:sp>
          <p:nvSpPr>
            <p:cNvPr id="25" name="Freeform 24"/>
            <p:cNvSpPr/>
            <p:nvPr/>
          </p:nvSpPr>
          <p:spPr>
            <a:xfrm>
              <a:off x="3967639" y="3137535"/>
              <a:ext cx="102871" cy="60008"/>
            </a:xfrm>
            <a:custGeom>
              <a:avLst/>
              <a:gdLst/>
              <a:ahLst/>
              <a:cxnLst/>
              <a:rect l="0" t="0" r="0" b="0"/>
              <a:pathLst>
                <a:path w="102871" h="60008">
                  <a:moveTo>
                    <a:pt x="42862" y="34290"/>
                  </a:moveTo>
                  <a:lnTo>
                    <a:pt x="25717" y="25717"/>
                  </a:lnTo>
                  <a:lnTo>
                    <a:pt x="42862" y="25717"/>
                  </a:lnTo>
                  <a:lnTo>
                    <a:pt x="25717" y="25717"/>
                  </a:lnTo>
                  <a:lnTo>
                    <a:pt x="8572" y="25717"/>
                  </a:lnTo>
                  <a:lnTo>
                    <a:pt x="0" y="8573"/>
                  </a:lnTo>
                  <a:lnTo>
                    <a:pt x="8572" y="0"/>
                  </a:lnTo>
                  <a:lnTo>
                    <a:pt x="17145" y="0"/>
                  </a:lnTo>
                  <a:lnTo>
                    <a:pt x="34290" y="0"/>
                  </a:lnTo>
                  <a:lnTo>
                    <a:pt x="51435" y="8573"/>
                  </a:lnTo>
                  <a:lnTo>
                    <a:pt x="68580" y="17145"/>
                  </a:lnTo>
                  <a:lnTo>
                    <a:pt x="77152" y="25717"/>
                  </a:lnTo>
                  <a:lnTo>
                    <a:pt x="77152" y="42863"/>
                  </a:lnTo>
                  <a:lnTo>
                    <a:pt x="60007" y="60007"/>
                  </a:lnTo>
                  <a:lnTo>
                    <a:pt x="51435" y="60007"/>
                  </a:lnTo>
                  <a:lnTo>
                    <a:pt x="34290" y="60007"/>
                  </a:lnTo>
                  <a:lnTo>
                    <a:pt x="10287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3992642" y="315396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52650" y="3119675"/>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61297" y="3616881"/>
            <a:ext cx="284321" cy="215741"/>
            <a:chOff x="4661297" y="3616881"/>
            <a:chExt cx="284321" cy="215741"/>
          </a:xfrm>
        </p:grpSpPr>
        <p:sp>
          <p:nvSpPr>
            <p:cNvPr id="29" name="Freeform 28"/>
            <p:cNvSpPr/>
            <p:nvPr/>
          </p:nvSpPr>
          <p:spPr>
            <a:xfrm>
              <a:off x="4679156" y="3634740"/>
              <a:ext cx="265749" cy="197169"/>
            </a:xfrm>
            <a:custGeom>
              <a:avLst/>
              <a:gdLst/>
              <a:ahLst/>
              <a:cxnLst/>
              <a:rect l="0" t="0" r="0" b="0"/>
              <a:pathLst>
                <a:path w="265749" h="197169">
                  <a:moveTo>
                    <a:pt x="248603" y="180023"/>
                  </a:moveTo>
                  <a:lnTo>
                    <a:pt x="265748" y="197168"/>
                  </a:lnTo>
                  <a:lnTo>
                    <a:pt x="257175" y="197168"/>
                  </a:lnTo>
                  <a:lnTo>
                    <a:pt x="231457" y="188595"/>
                  </a:lnTo>
                  <a:lnTo>
                    <a:pt x="222885" y="180023"/>
                  </a:lnTo>
                  <a:lnTo>
                    <a:pt x="205740" y="171450"/>
                  </a:lnTo>
                  <a:lnTo>
                    <a:pt x="197168" y="162877"/>
                  </a:lnTo>
                  <a:lnTo>
                    <a:pt x="162878" y="137160"/>
                  </a:lnTo>
                  <a:lnTo>
                    <a:pt x="145733" y="128588"/>
                  </a:lnTo>
                  <a:lnTo>
                    <a:pt x="128588" y="120015"/>
                  </a:lnTo>
                  <a:lnTo>
                    <a:pt x="94298" y="94298"/>
                  </a:lnTo>
                  <a:lnTo>
                    <a:pt x="77153" y="77152"/>
                  </a:lnTo>
                  <a:lnTo>
                    <a:pt x="68580" y="60008"/>
                  </a:lnTo>
                  <a:lnTo>
                    <a:pt x="34290" y="42863"/>
                  </a:lnTo>
                  <a:lnTo>
                    <a:pt x="25718" y="34290"/>
                  </a:lnTo>
                  <a:lnTo>
                    <a:pt x="8573" y="25718"/>
                  </a:lnTo>
                  <a:lnTo>
                    <a:pt x="0"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4909900" y="379690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61297" y="361688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687014" y="3625453"/>
            <a:ext cx="284321" cy="197883"/>
            <a:chOff x="4687014" y="3625453"/>
            <a:chExt cx="284321" cy="197883"/>
          </a:xfrm>
        </p:grpSpPr>
        <p:sp>
          <p:nvSpPr>
            <p:cNvPr id="33" name="Freeform 32"/>
            <p:cNvSpPr/>
            <p:nvPr/>
          </p:nvSpPr>
          <p:spPr>
            <a:xfrm>
              <a:off x="4696301" y="3643313"/>
              <a:ext cx="257176" cy="180023"/>
            </a:xfrm>
            <a:custGeom>
              <a:avLst/>
              <a:gdLst/>
              <a:ahLst/>
              <a:cxnLst/>
              <a:rect l="0" t="0" r="0" b="0"/>
              <a:pathLst>
                <a:path w="257176" h="180023">
                  <a:moveTo>
                    <a:pt x="8573" y="145732"/>
                  </a:moveTo>
                  <a:lnTo>
                    <a:pt x="8573" y="162877"/>
                  </a:lnTo>
                  <a:lnTo>
                    <a:pt x="0" y="180022"/>
                  </a:lnTo>
                  <a:lnTo>
                    <a:pt x="8573" y="180022"/>
                  </a:lnTo>
                  <a:lnTo>
                    <a:pt x="25718" y="171450"/>
                  </a:lnTo>
                  <a:lnTo>
                    <a:pt x="60008" y="145732"/>
                  </a:lnTo>
                  <a:lnTo>
                    <a:pt x="94298" y="128587"/>
                  </a:lnTo>
                  <a:lnTo>
                    <a:pt x="145733" y="85725"/>
                  </a:lnTo>
                  <a:lnTo>
                    <a:pt x="188595" y="42862"/>
                  </a:lnTo>
                  <a:lnTo>
                    <a:pt x="205740" y="25717"/>
                  </a:lnTo>
                  <a:lnTo>
                    <a:pt x="222885" y="8572"/>
                  </a:lnTo>
                  <a:lnTo>
                    <a:pt x="25717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4687014" y="37711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35617" y="362545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438412" y="3445431"/>
            <a:ext cx="95726" cy="138588"/>
            <a:chOff x="4438412" y="3445431"/>
            <a:chExt cx="95726" cy="138588"/>
          </a:xfrm>
        </p:grpSpPr>
        <p:sp>
          <p:nvSpPr>
            <p:cNvPr id="37" name="Freeform 36"/>
            <p:cNvSpPr/>
            <p:nvPr/>
          </p:nvSpPr>
          <p:spPr>
            <a:xfrm>
              <a:off x="4456271" y="3463290"/>
              <a:ext cx="60009" cy="102871"/>
            </a:xfrm>
            <a:custGeom>
              <a:avLst/>
              <a:gdLst/>
              <a:ahLst/>
              <a:cxnLst/>
              <a:rect l="0" t="0" r="0" b="0"/>
              <a:pathLst>
                <a:path w="60009" h="102871">
                  <a:moveTo>
                    <a:pt x="60008" y="102870"/>
                  </a:moveTo>
                  <a:lnTo>
                    <a:pt x="51435" y="85725"/>
                  </a:lnTo>
                  <a:lnTo>
                    <a:pt x="42863" y="68580"/>
                  </a:lnTo>
                  <a:lnTo>
                    <a:pt x="42863" y="51435"/>
                  </a:lnTo>
                  <a:lnTo>
                    <a:pt x="34290" y="42863"/>
                  </a:lnTo>
                  <a:lnTo>
                    <a:pt x="25718" y="25718"/>
                  </a:lnTo>
                  <a:lnTo>
                    <a:pt x="8573"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4498420" y="354830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38412" y="34454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532709" y="3436858"/>
            <a:ext cx="104299" cy="155734"/>
            <a:chOff x="4532709" y="3436858"/>
            <a:chExt cx="104299" cy="155734"/>
          </a:xfrm>
        </p:grpSpPr>
        <p:sp>
          <p:nvSpPr>
            <p:cNvPr id="41" name="Freeform 40"/>
            <p:cNvSpPr/>
            <p:nvPr/>
          </p:nvSpPr>
          <p:spPr>
            <a:xfrm>
              <a:off x="4550569" y="3454717"/>
              <a:ext cx="68581" cy="120017"/>
            </a:xfrm>
            <a:custGeom>
              <a:avLst/>
              <a:gdLst/>
              <a:ahLst/>
              <a:cxnLst/>
              <a:rect l="0" t="0" r="0" b="0"/>
              <a:pathLst>
                <a:path w="68581" h="120017">
                  <a:moveTo>
                    <a:pt x="68580" y="120016"/>
                  </a:moveTo>
                  <a:lnTo>
                    <a:pt x="51435" y="111443"/>
                  </a:lnTo>
                  <a:lnTo>
                    <a:pt x="42863" y="94298"/>
                  </a:lnTo>
                  <a:lnTo>
                    <a:pt x="17145" y="77153"/>
                  </a:lnTo>
                  <a:lnTo>
                    <a:pt x="17145" y="6000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4601290" y="35568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32709" y="34368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029915" y="3471148"/>
            <a:ext cx="70008" cy="112871"/>
            <a:chOff x="5029915" y="3471148"/>
            <a:chExt cx="70008" cy="112871"/>
          </a:xfrm>
        </p:grpSpPr>
        <p:sp>
          <p:nvSpPr>
            <p:cNvPr id="45" name="Freeform 44"/>
            <p:cNvSpPr/>
            <p:nvPr/>
          </p:nvSpPr>
          <p:spPr>
            <a:xfrm>
              <a:off x="5039201" y="3489008"/>
              <a:ext cx="42864" cy="77153"/>
            </a:xfrm>
            <a:custGeom>
              <a:avLst/>
              <a:gdLst/>
              <a:ahLst/>
              <a:cxnLst/>
              <a:rect l="0" t="0" r="0" b="0"/>
              <a:pathLst>
                <a:path w="42864" h="77153">
                  <a:moveTo>
                    <a:pt x="8573" y="77152"/>
                  </a:moveTo>
                  <a:lnTo>
                    <a:pt x="0" y="77152"/>
                  </a:lnTo>
                  <a:lnTo>
                    <a:pt x="8573" y="68580"/>
                  </a:lnTo>
                  <a:lnTo>
                    <a:pt x="17145" y="42862"/>
                  </a:lnTo>
                  <a:lnTo>
                    <a:pt x="25718" y="34289"/>
                  </a:lnTo>
                  <a:lnTo>
                    <a:pt x="42863"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5029915" y="354830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064204" y="34711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124212" y="3496866"/>
            <a:ext cx="78581" cy="95726"/>
            <a:chOff x="5124212" y="3496866"/>
            <a:chExt cx="78581" cy="95726"/>
          </a:xfrm>
        </p:grpSpPr>
        <p:sp>
          <p:nvSpPr>
            <p:cNvPr id="49" name="Freeform 48"/>
            <p:cNvSpPr/>
            <p:nvPr/>
          </p:nvSpPr>
          <p:spPr>
            <a:xfrm>
              <a:off x="5133499" y="3514725"/>
              <a:ext cx="51436" cy="60009"/>
            </a:xfrm>
            <a:custGeom>
              <a:avLst/>
              <a:gdLst/>
              <a:ahLst/>
              <a:cxnLst/>
              <a:rect l="0" t="0" r="0" b="0"/>
              <a:pathLst>
                <a:path w="51436" h="60009">
                  <a:moveTo>
                    <a:pt x="8572" y="60008"/>
                  </a:moveTo>
                  <a:lnTo>
                    <a:pt x="0" y="60008"/>
                  </a:lnTo>
                  <a:lnTo>
                    <a:pt x="8572" y="42863"/>
                  </a:lnTo>
                  <a:lnTo>
                    <a:pt x="17145" y="34290"/>
                  </a:lnTo>
                  <a:lnTo>
                    <a:pt x="34289" y="25717"/>
                  </a:lnTo>
                  <a:lnTo>
                    <a:pt x="42862" y="8572"/>
                  </a:lnTo>
                  <a:lnTo>
                    <a:pt x="5143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p:cNvSpPr/>
            <p:nvPr/>
          </p:nvSpPr>
          <p:spPr>
            <a:xfrm>
              <a:off x="5124212" y="35568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167075" y="349686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252799" y="3719750"/>
            <a:ext cx="70009" cy="164307"/>
            <a:chOff x="5252799" y="3719750"/>
            <a:chExt cx="70009" cy="164307"/>
          </a:xfrm>
        </p:grpSpPr>
        <p:sp>
          <p:nvSpPr>
            <p:cNvPr id="53" name="Freeform 52"/>
            <p:cNvSpPr/>
            <p:nvPr/>
          </p:nvSpPr>
          <p:spPr>
            <a:xfrm>
              <a:off x="5270659" y="3737610"/>
              <a:ext cx="51436" cy="137161"/>
            </a:xfrm>
            <a:custGeom>
              <a:avLst/>
              <a:gdLst/>
              <a:ahLst/>
              <a:cxnLst/>
              <a:rect l="0" t="0" r="0" b="0"/>
              <a:pathLst>
                <a:path w="51436" h="137161">
                  <a:moveTo>
                    <a:pt x="0" y="128587"/>
                  </a:moveTo>
                  <a:lnTo>
                    <a:pt x="0" y="137160"/>
                  </a:lnTo>
                  <a:lnTo>
                    <a:pt x="17145" y="137160"/>
                  </a:lnTo>
                  <a:lnTo>
                    <a:pt x="34290" y="120015"/>
                  </a:lnTo>
                  <a:lnTo>
                    <a:pt x="42862" y="111443"/>
                  </a:lnTo>
                  <a:lnTo>
                    <a:pt x="42862" y="102870"/>
                  </a:lnTo>
                  <a:lnTo>
                    <a:pt x="51435" y="85725"/>
                  </a:lnTo>
                  <a:lnTo>
                    <a:pt x="42862" y="60007"/>
                  </a:lnTo>
                  <a:lnTo>
                    <a:pt x="42862" y="34290"/>
                  </a:lnTo>
                  <a:lnTo>
                    <a:pt x="42862" y="25718"/>
                  </a:lnTo>
                  <a:lnTo>
                    <a:pt x="34290" y="8573"/>
                  </a:lnTo>
                  <a:lnTo>
                    <a:pt x="3429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5252799" y="38483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87090" y="371975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509974" y="3634025"/>
            <a:ext cx="52151" cy="163593"/>
            <a:chOff x="5509974" y="3634025"/>
            <a:chExt cx="52151" cy="163593"/>
          </a:xfrm>
        </p:grpSpPr>
        <p:sp>
          <p:nvSpPr>
            <p:cNvPr id="57" name="Freeform 56"/>
            <p:cNvSpPr/>
            <p:nvPr/>
          </p:nvSpPr>
          <p:spPr>
            <a:xfrm>
              <a:off x="5527834" y="3651885"/>
              <a:ext cx="34291" cy="145733"/>
            </a:xfrm>
            <a:custGeom>
              <a:avLst/>
              <a:gdLst/>
              <a:ahLst/>
              <a:cxnLst/>
              <a:rect l="0" t="0" r="0" b="0"/>
              <a:pathLst>
                <a:path w="34291" h="145733">
                  <a:moveTo>
                    <a:pt x="0" y="68580"/>
                  </a:moveTo>
                  <a:lnTo>
                    <a:pt x="34290" y="145732"/>
                  </a:lnTo>
                  <a:lnTo>
                    <a:pt x="25717" y="128587"/>
                  </a:lnTo>
                  <a:lnTo>
                    <a:pt x="25717" y="120015"/>
                  </a:lnTo>
                  <a:lnTo>
                    <a:pt x="17145" y="102870"/>
                  </a:lnTo>
                  <a:lnTo>
                    <a:pt x="17145" y="8572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5509974" y="370260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509974" y="363402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5449967" y="3505438"/>
            <a:ext cx="78581" cy="78581"/>
            <a:chOff x="5449967" y="3505438"/>
            <a:chExt cx="78581" cy="78581"/>
          </a:xfrm>
        </p:grpSpPr>
        <p:sp>
          <p:nvSpPr>
            <p:cNvPr id="61" name="Freeform 60"/>
            <p:cNvSpPr/>
            <p:nvPr/>
          </p:nvSpPr>
          <p:spPr>
            <a:xfrm>
              <a:off x="5467826" y="3514725"/>
              <a:ext cx="42864" cy="51436"/>
            </a:xfrm>
            <a:custGeom>
              <a:avLst/>
              <a:gdLst/>
              <a:ahLst/>
              <a:cxnLst/>
              <a:rect l="0" t="0" r="0" b="0"/>
              <a:pathLst>
                <a:path w="42864" h="51436">
                  <a:moveTo>
                    <a:pt x="42863" y="51435"/>
                  </a:moveTo>
                  <a:lnTo>
                    <a:pt x="17145" y="0"/>
                  </a:lnTo>
                  <a:lnTo>
                    <a:pt x="0"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p:cNvSpPr/>
            <p:nvPr/>
          </p:nvSpPr>
          <p:spPr>
            <a:xfrm>
              <a:off x="5492829" y="354830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49967" y="35054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5629989" y="3668316"/>
            <a:ext cx="232886" cy="172878"/>
            <a:chOff x="5629989" y="3668316"/>
            <a:chExt cx="232886" cy="172878"/>
          </a:xfrm>
        </p:grpSpPr>
        <p:sp>
          <p:nvSpPr>
            <p:cNvPr id="65" name="Freeform 64"/>
            <p:cNvSpPr/>
            <p:nvPr/>
          </p:nvSpPr>
          <p:spPr>
            <a:xfrm>
              <a:off x="5647849" y="3677603"/>
              <a:ext cx="197168" cy="145733"/>
            </a:xfrm>
            <a:custGeom>
              <a:avLst/>
              <a:gdLst/>
              <a:ahLst/>
              <a:cxnLst/>
              <a:rect l="0" t="0" r="0" b="0"/>
              <a:pathLst>
                <a:path w="197168" h="145733">
                  <a:moveTo>
                    <a:pt x="197167" y="145732"/>
                  </a:moveTo>
                  <a:lnTo>
                    <a:pt x="180022" y="102869"/>
                  </a:lnTo>
                  <a:lnTo>
                    <a:pt x="171450" y="77152"/>
                  </a:lnTo>
                  <a:lnTo>
                    <a:pt x="162877" y="51435"/>
                  </a:lnTo>
                  <a:lnTo>
                    <a:pt x="137160" y="17145"/>
                  </a:lnTo>
                  <a:lnTo>
                    <a:pt x="111442" y="8572"/>
                  </a:lnTo>
                  <a:lnTo>
                    <a:pt x="102870" y="0"/>
                  </a:lnTo>
                  <a:lnTo>
                    <a:pt x="85725" y="0"/>
                  </a:lnTo>
                  <a:lnTo>
                    <a:pt x="0" y="17145"/>
                  </a:lnTo>
                  <a:lnTo>
                    <a:pt x="0"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5827157" y="3805475"/>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29989" y="36683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638562" y="3642598"/>
            <a:ext cx="61436" cy="172879"/>
            <a:chOff x="5638562" y="3642598"/>
            <a:chExt cx="61436" cy="172879"/>
          </a:xfrm>
        </p:grpSpPr>
        <p:sp>
          <p:nvSpPr>
            <p:cNvPr id="69" name="Freeform 68"/>
            <p:cNvSpPr/>
            <p:nvPr/>
          </p:nvSpPr>
          <p:spPr>
            <a:xfrm>
              <a:off x="5656421" y="3660458"/>
              <a:ext cx="34292" cy="145733"/>
            </a:xfrm>
            <a:custGeom>
              <a:avLst/>
              <a:gdLst/>
              <a:ahLst/>
              <a:cxnLst/>
              <a:rect l="0" t="0" r="0" b="0"/>
              <a:pathLst>
                <a:path w="34292" h="145733">
                  <a:moveTo>
                    <a:pt x="25718" y="137159"/>
                  </a:moveTo>
                  <a:lnTo>
                    <a:pt x="34291" y="145732"/>
                  </a:lnTo>
                  <a:lnTo>
                    <a:pt x="17145" y="145732"/>
                  </a:lnTo>
                  <a:lnTo>
                    <a:pt x="8573" y="137159"/>
                  </a:lnTo>
                  <a:lnTo>
                    <a:pt x="8573" y="120014"/>
                  </a:lnTo>
                  <a:lnTo>
                    <a:pt x="8573" y="111442"/>
                  </a:lnTo>
                  <a:lnTo>
                    <a:pt x="8573" y="85725"/>
                  </a:lnTo>
                  <a:lnTo>
                    <a:pt x="0" y="60007"/>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p:cNvSpPr/>
            <p:nvPr/>
          </p:nvSpPr>
          <p:spPr>
            <a:xfrm>
              <a:off x="5664279" y="37797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38562" y="36425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5896451" y="3634740"/>
            <a:ext cx="240745" cy="231458"/>
            <a:chOff x="5896451" y="3634740"/>
            <a:chExt cx="240745" cy="231458"/>
          </a:xfrm>
        </p:grpSpPr>
        <p:sp>
          <p:nvSpPr>
            <p:cNvPr id="73" name="Freeform 72"/>
            <p:cNvSpPr/>
            <p:nvPr/>
          </p:nvSpPr>
          <p:spPr>
            <a:xfrm>
              <a:off x="5896451" y="3634740"/>
              <a:ext cx="222887" cy="231458"/>
            </a:xfrm>
            <a:custGeom>
              <a:avLst/>
              <a:gdLst/>
              <a:ahLst/>
              <a:cxnLst/>
              <a:rect l="0" t="0" r="0" b="0"/>
              <a:pathLst>
                <a:path w="222887" h="231458">
                  <a:moveTo>
                    <a:pt x="222886" y="188595"/>
                  </a:moveTo>
                  <a:lnTo>
                    <a:pt x="205740" y="197168"/>
                  </a:lnTo>
                  <a:lnTo>
                    <a:pt x="180023" y="180023"/>
                  </a:lnTo>
                  <a:lnTo>
                    <a:pt x="162878" y="137160"/>
                  </a:lnTo>
                  <a:lnTo>
                    <a:pt x="154305" y="111443"/>
                  </a:lnTo>
                  <a:lnTo>
                    <a:pt x="137160" y="60008"/>
                  </a:lnTo>
                  <a:lnTo>
                    <a:pt x="128587" y="25718"/>
                  </a:lnTo>
                  <a:lnTo>
                    <a:pt x="120015" y="0"/>
                  </a:lnTo>
                  <a:lnTo>
                    <a:pt x="128587" y="17145"/>
                  </a:lnTo>
                  <a:lnTo>
                    <a:pt x="137160" y="34290"/>
                  </a:lnTo>
                  <a:lnTo>
                    <a:pt x="145733" y="77152"/>
                  </a:lnTo>
                  <a:lnTo>
                    <a:pt x="154305" y="120015"/>
                  </a:lnTo>
                  <a:lnTo>
                    <a:pt x="145733" y="154305"/>
                  </a:lnTo>
                  <a:lnTo>
                    <a:pt x="137160" y="180023"/>
                  </a:lnTo>
                  <a:lnTo>
                    <a:pt x="94298" y="222885"/>
                  </a:lnTo>
                  <a:lnTo>
                    <a:pt x="68580" y="231457"/>
                  </a:lnTo>
                  <a:lnTo>
                    <a:pt x="25718" y="214313"/>
                  </a:lnTo>
                  <a:lnTo>
                    <a:pt x="8573" y="197168"/>
                  </a:lnTo>
                  <a:lnTo>
                    <a:pt x="0" y="180023"/>
                  </a:lnTo>
                  <a:lnTo>
                    <a:pt x="0" y="162877"/>
                  </a:lnTo>
                  <a:lnTo>
                    <a:pt x="8573" y="111443"/>
                  </a:lnTo>
                  <a:lnTo>
                    <a:pt x="17145" y="102870"/>
                  </a:lnTo>
                  <a:lnTo>
                    <a:pt x="25718" y="85725"/>
                  </a:lnTo>
                  <a:lnTo>
                    <a:pt x="34290" y="85725"/>
                  </a:lnTo>
                  <a:lnTo>
                    <a:pt x="51436" y="85725"/>
                  </a:lnTo>
                  <a:lnTo>
                    <a:pt x="171450" y="10287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6101477" y="380547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50042" y="371975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6144340" y="3703320"/>
            <a:ext cx="181451" cy="162878"/>
            <a:chOff x="6144340" y="3703320"/>
            <a:chExt cx="181451" cy="162878"/>
          </a:xfrm>
        </p:grpSpPr>
        <p:sp>
          <p:nvSpPr>
            <p:cNvPr id="77" name="Freeform 76"/>
            <p:cNvSpPr/>
            <p:nvPr/>
          </p:nvSpPr>
          <p:spPr>
            <a:xfrm>
              <a:off x="6162199" y="3703320"/>
              <a:ext cx="145734" cy="162878"/>
            </a:xfrm>
            <a:custGeom>
              <a:avLst/>
              <a:gdLst/>
              <a:ahLst/>
              <a:cxnLst/>
              <a:rect l="0" t="0" r="0" b="0"/>
              <a:pathLst>
                <a:path w="145734" h="162878">
                  <a:moveTo>
                    <a:pt x="145733" y="120015"/>
                  </a:moveTo>
                  <a:lnTo>
                    <a:pt x="128587" y="137160"/>
                  </a:lnTo>
                  <a:lnTo>
                    <a:pt x="34289" y="162877"/>
                  </a:lnTo>
                  <a:lnTo>
                    <a:pt x="17145" y="154305"/>
                  </a:lnTo>
                  <a:lnTo>
                    <a:pt x="0" y="137160"/>
                  </a:lnTo>
                  <a:lnTo>
                    <a:pt x="0" y="102870"/>
                  </a:lnTo>
                  <a:lnTo>
                    <a:pt x="8572" y="42863"/>
                  </a:lnTo>
                  <a:lnTo>
                    <a:pt x="51435" y="8572"/>
                  </a:lnTo>
                  <a:lnTo>
                    <a:pt x="77152" y="0"/>
                  </a:lnTo>
                  <a:lnTo>
                    <a:pt x="94297" y="0"/>
                  </a:lnTo>
                  <a:lnTo>
                    <a:pt x="111442" y="8572"/>
                  </a:lnTo>
                  <a:lnTo>
                    <a:pt x="128587" y="17145"/>
                  </a:lnTo>
                  <a:lnTo>
                    <a:pt x="128587" y="42863"/>
                  </a:lnTo>
                  <a:lnTo>
                    <a:pt x="128587" y="60008"/>
                  </a:lnTo>
                  <a:lnTo>
                    <a:pt x="111442" y="68580"/>
                  </a:lnTo>
                  <a:lnTo>
                    <a:pt x="94297" y="68580"/>
                  </a:lnTo>
                  <a:lnTo>
                    <a:pt x="77152" y="77152"/>
                  </a:lnTo>
                  <a:lnTo>
                    <a:pt x="42862" y="77152"/>
                  </a:lnTo>
                  <a:lnTo>
                    <a:pt x="17145" y="85725"/>
                  </a:lnTo>
                  <a:lnTo>
                    <a:pt x="0"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val 77"/>
            <p:cNvSpPr/>
            <p:nvPr/>
          </p:nvSpPr>
          <p:spPr>
            <a:xfrm>
              <a:off x="6290072" y="380547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144340" y="377118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358652" y="3720465"/>
            <a:ext cx="197883" cy="205741"/>
            <a:chOff x="6358652" y="3720465"/>
            <a:chExt cx="197883" cy="205741"/>
          </a:xfrm>
        </p:grpSpPr>
        <p:sp>
          <p:nvSpPr>
            <p:cNvPr id="81" name="Freeform 80"/>
            <p:cNvSpPr/>
            <p:nvPr/>
          </p:nvSpPr>
          <p:spPr>
            <a:xfrm>
              <a:off x="6376512" y="3720465"/>
              <a:ext cx="180023" cy="205741"/>
            </a:xfrm>
            <a:custGeom>
              <a:avLst/>
              <a:gdLst/>
              <a:ahLst/>
              <a:cxnLst/>
              <a:rect l="0" t="0" r="0" b="0"/>
              <a:pathLst>
                <a:path w="180023" h="205741">
                  <a:moveTo>
                    <a:pt x="60007" y="102870"/>
                  </a:moveTo>
                  <a:lnTo>
                    <a:pt x="60007" y="128588"/>
                  </a:lnTo>
                  <a:lnTo>
                    <a:pt x="77151" y="128588"/>
                  </a:lnTo>
                  <a:lnTo>
                    <a:pt x="128586" y="111443"/>
                  </a:lnTo>
                  <a:lnTo>
                    <a:pt x="154304" y="94298"/>
                  </a:lnTo>
                  <a:lnTo>
                    <a:pt x="171450" y="77152"/>
                  </a:lnTo>
                  <a:lnTo>
                    <a:pt x="180022" y="60007"/>
                  </a:lnTo>
                  <a:lnTo>
                    <a:pt x="180022" y="42863"/>
                  </a:lnTo>
                  <a:lnTo>
                    <a:pt x="162876" y="25718"/>
                  </a:lnTo>
                  <a:lnTo>
                    <a:pt x="120014" y="0"/>
                  </a:lnTo>
                  <a:lnTo>
                    <a:pt x="94297" y="0"/>
                  </a:lnTo>
                  <a:lnTo>
                    <a:pt x="60007" y="0"/>
                  </a:lnTo>
                  <a:lnTo>
                    <a:pt x="42862" y="8573"/>
                  </a:lnTo>
                  <a:lnTo>
                    <a:pt x="17144" y="17145"/>
                  </a:lnTo>
                  <a:lnTo>
                    <a:pt x="8572" y="34290"/>
                  </a:lnTo>
                  <a:lnTo>
                    <a:pt x="17144" y="102870"/>
                  </a:lnTo>
                  <a:lnTo>
                    <a:pt x="34289" y="154305"/>
                  </a:lnTo>
                  <a:lnTo>
                    <a:pt x="51434" y="180023"/>
                  </a:lnTo>
                  <a:lnTo>
                    <a:pt x="68579" y="205740"/>
                  </a:lnTo>
                  <a:lnTo>
                    <a:pt x="60007" y="188595"/>
                  </a:lnTo>
                  <a:lnTo>
                    <a:pt x="51434" y="154305"/>
                  </a:lnTo>
                  <a:lnTo>
                    <a:pt x="34289" y="128588"/>
                  </a:lnTo>
                  <a:lnTo>
                    <a:pt x="17144" y="102870"/>
                  </a:lnTo>
                  <a:lnTo>
                    <a:pt x="8572" y="68580"/>
                  </a:lnTo>
                  <a:lnTo>
                    <a:pt x="0" y="4286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Oval 81"/>
            <p:cNvSpPr/>
            <p:nvPr/>
          </p:nvSpPr>
          <p:spPr>
            <a:xfrm>
              <a:off x="6418659" y="380547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358652" y="37454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607254" y="3711892"/>
            <a:ext cx="421481" cy="163592"/>
            <a:chOff x="6607254" y="3711892"/>
            <a:chExt cx="421481" cy="163592"/>
          </a:xfrm>
        </p:grpSpPr>
        <p:sp>
          <p:nvSpPr>
            <p:cNvPr id="85" name="Freeform 84"/>
            <p:cNvSpPr/>
            <p:nvPr/>
          </p:nvSpPr>
          <p:spPr>
            <a:xfrm>
              <a:off x="6625113" y="3711892"/>
              <a:ext cx="385764" cy="145734"/>
            </a:xfrm>
            <a:custGeom>
              <a:avLst/>
              <a:gdLst/>
              <a:ahLst/>
              <a:cxnLst/>
              <a:rect l="0" t="0" r="0" b="0"/>
              <a:pathLst>
                <a:path w="385764" h="145734">
                  <a:moveTo>
                    <a:pt x="385763" y="145733"/>
                  </a:moveTo>
                  <a:lnTo>
                    <a:pt x="385763" y="137161"/>
                  </a:lnTo>
                  <a:lnTo>
                    <a:pt x="368618" y="128588"/>
                  </a:lnTo>
                  <a:lnTo>
                    <a:pt x="360046" y="85725"/>
                  </a:lnTo>
                  <a:lnTo>
                    <a:pt x="342900" y="60008"/>
                  </a:lnTo>
                  <a:lnTo>
                    <a:pt x="334328" y="42863"/>
                  </a:lnTo>
                  <a:lnTo>
                    <a:pt x="308610" y="25718"/>
                  </a:lnTo>
                  <a:lnTo>
                    <a:pt x="282893" y="25718"/>
                  </a:lnTo>
                  <a:lnTo>
                    <a:pt x="257175" y="25718"/>
                  </a:lnTo>
                  <a:lnTo>
                    <a:pt x="222886" y="51436"/>
                  </a:lnTo>
                  <a:lnTo>
                    <a:pt x="222886" y="102871"/>
                  </a:lnTo>
                  <a:lnTo>
                    <a:pt x="231458" y="120016"/>
                  </a:lnTo>
                  <a:lnTo>
                    <a:pt x="222886" y="128588"/>
                  </a:lnTo>
                  <a:lnTo>
                    <a:pt x="222886" y="120016"/>
                  </a:lnTo>
                  <a:lnTo>
                    <a:pt x="197168" y="85725"/>
                  </a:lnTo>
                  <a:lnTo>
                    <a:pt x="197168" y="60008"/>
                  </a:lnTo>
                  <a:lnTo>
                    <a:pt x="180024" y="42863"/>
                  </a:lnTo>
                  <a:lnTo>
                    <a:pt x="180024" y="51436"/>
                  </a:lnTo>
                  <a:lnTo>
                    <a:pt x="162878" y="85725"/>
                  </a:lnTo>
                  <a:lnTo>
                    <a:pt x="128588" y="128588"/>
                  </a:lnTo>
                  <a:lnTo>
                    <a:pt x="102871" y="137161"/>
                  </a:lnTo>
                  <a:lnTo>
                    <a:pt x="68581" y="145733"/>
                  </a:lnTo>
                  <a:lnTo>
                    <a:pt x="42863" y="137161"/>
                  </a:lnTo>
                  <a:lnTo>
                    <a:pt x="25718" y="120016"/>
                  </a:lnTo>
                  <a:lnTo>
                    <a:pt x="17146" y="94298"/>
                  </a:lnTo>
                  <a:lnTo>
                    <a:pt x="17146" y="60008"/>
                  </a:lnTo>
                  <a:lnTo>
                    <a:pt x="51436" y="17146"/>
                  </a:lnTo>
                  <a:lnTo>
                    <a:pt x="68581" y="8573"/>
                  </a:lnTo>
                  <a:lnTo>
                    <a:pt x="94298" y="0"/>
                  </a:lnTo>
                  <a:lnTo>
                    <a:pt x="111443" y="8573"/>
                  </a:lnTo>
                  <a:lnTo>
                    <a:pt x="128588" y="25718"/>
                  </a:lnTo>
                  <a:lnTo>
                    <a:pt x="137161" y="34291"/>
                  </a:lnTo>
                  <a:lnTo>
                    <a:pt x="137161" y="42863"/>
                  </a:lnTo>
                  <a:lnTo>
                    <a:pt x="128588" y="51436"/>
                  </a:lnTo>
                  <a:lnTo>
                    <a:pt x="111443" y="60008"/>
                  </a:lnTo>
                  <a:lnTo>
                    <a:pt x="85726" y="60008"/>
                  </a:lnTo>
                  <a:lnTo>
                    <a:pt x="60008" y="68580"/>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Oval 85"/>
            <p:cNvSpPr/>
            <p:nvPr/>
          </p:nvSpPr>
          <p:spPr>
            <a:xfrm>
              <a:off x="6993017" y="383976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607254" y="37626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7105174" y="3669030"/>
            <a:ext cx="197882" cy="215027"/>
            <a:chOff x="7105174" y="3669030"/>
            <a:chExt cx="197882" cy="215027"/>
          </a:xfrm>
        </p:grpSpPr>
        <p:sp>
          <p:nvSpPr>
            <p:cNvPr id="89" name="Freeform 88"/>
            <p:cNvSpPr/>
            <p:nvPr/>
          </p:nvSpPr>
          <p:spPr>
            <a:xfrm>
              <a:off x="7105174" y="3669030"/>
              <a:ext cx="180023" cy="214313"/>
            </a:xfrm>
            <a:custGeom>
              <a:avLst/>
              <a:gdLst/>
              <a:ahLst/>
              <a:cxnLst/>
              <a:rect l="0" t="0" r="0" b="0"/>
              <a:pathLst>
                <a:path w="180023" h="214313">
                  <a:moveTo>
                    <a:pt x="180022" y="197167"/>
                  </a:moveTo>
                  <a:lnTo>
                    <a:pt x="162877" y="180023"/>
                  </a:lnTo>
                  <a:lnTo>
                    <a:pt x="162877" y="171450"/>
                  </a:lnTo>
                  <a:lnTo>
                    <a:pt x="154305" y="145733"/>
                  </a:lnTo>
                  <a:lnTo>
                    <a:pt x="154305" y="120015"/>
                  </a:lnTo>
                  <a:lnTo>
                    <a:pt x="145732" y="85725"/>
                  </a:lnTo>
                  <a:lnTo>
                    <a:pt x="137160" y="51435"/>
                  </a:lnTo>
                  <a:lnTo>
                    <a:pt x="128588" y="25718"/>
                  </a:lnTo>
                  <a:lnTo>
                    <a:pt x="137160" y="0"/>
                  </a:lnTo>
                  <a:lnTo>
                    <a:pt x="137160" y="8573"/>
                  </a:lnTo>
                  <a:lnTo>
                    <a:pt x="145732" y="34290"/>
                  </a:lnTo>
                  <a:lnTo>
                    <a:pt x="145732" y="77153"/>
                  </a:lnTo>
                  <a:lnTo>
                    <a:pt x="128588" y="120015"/>
                  </a:lnTo>
                  <a:lnTo>
                    <a:pt x="120014" y="145733"/>
                  </a:lnTo>
                  <a:lnTo>
                    <a:pt x="102870" y="180023"/>
                  </a:lnTo>
                  <a:lnTo>
                    <a:pt x="51435" y="214312"/>
                  </a:lnTo>
                  <a:lnTo>
                    <a:pt x="34290" y="214312"/>
                  </a:lnTo>
                  <a:lnTo>
                    <a:pt x="17145" y="205740"/>
                  </a:lnTo>
                  <a:lnTo>
                    <a:pt x="0" y="188595"/>
                  </a:lnTo>
                  <a:lnTo>
                    <a:pt x="0" y="162878"/>
                  </a:lnTo>
                  <a:lnTo>
                    <a:pt x="0" y="137160"/>
                  </a:lnTo>
                  <a:lnTo>
                    <a:pt x="34290" y="102870"/>
                  </a:lnTo>
                  <a:lnTo>
                    <a:pt x="51435" y="94298"/>
                  </a:lnTo>
                  <a:lnTo>
                    <a:pt x="68580"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7267337" y="38483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155894" y="373689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396638" y="3720465"/>
            <a:ext cx="369333" cy="137874"/>
            <a:chOff x="7396638" y="3720465"/>
            <a:chExt cx="369333" cy="137874"/>
          </a:xfrm>
        </p:grpSpPr>
        <p:sp>
          <p:nvSpPr>
            <p:cNvPr id="93" name="Freeform 92"/>
            <p:cNvSpPr/>
            <p:nvPr/>
          </p:nvSpPr>
          <p:spPr>
            <a:xfrm>
              <a:off x="7396638" y="3720465"/>
              <a:ext cx="351475" cy="137161"/>
            </a:xfrm>
            <a:custGeom>
              <a:avLst/>
              <a:gdLst/>
              <a:ahLst/>
              <a:cxnLst/>
              <a:rect l="0" t="0" r="0" b="0"/>
              <a:pathLst>
                <a:path w="351475" h="137161">
                  <a:moveTo>
                    <a:pt x="351474" y="120015"/>
                  </a:moveTo>
                  <a:lnTo>
                    <a:pt x="351474" y="94298"/>
                  </a:lnTo>
                  <a:lnTo>
                    <a:pt x="342900" y="77152"/>
                  </a:lnTo>
                  <a:lnTo>
                    <a:pt x="334328" y="60007"/>
                  </a:lnTo>
                  <a:lnTo>
                    <a:pt x="317183" y="42863"/>
                  </a:lnTo>
                  <a:lnTo>
                    <a:pt x="308611" y="17145"/>
                  </a:lnTo>
                  <a:lnTo>
                    <a:pt x="291466" y="8573"/>
                  </a:lnTo>
                  <a:lnTo>
                    <a:pt x="257175" y="0"/>
                  </a:lnTo>
                  <a:lnTo>
                    <a:pt x="240031" y="8573"/>
                  </a:lnTo>
                  <a:lnTo>
                    <a:pt x="222886" y="25718"/>
                  </a:lnTo>
                  <a:lnTo>
                    <a:pt x="214313" y="51435"/>
                  </a:lnTo>
                  <a:lnTo>
                    <a:pt x="205741" y="77152"/>
                  </a:lnTo>
                  <a:lnTo>
                    <a:pt x="205741" y="102870"/>
                  </a:lnTo>
                  <a:lnTo>
                    <a:pt x="205741" y="111443"/>
                  </a:lnTo>
                  <a:lnTo>
                    <a:pt x="205741" y="102870"/>
                  </a:lnTo>
                  <a:lnTo>
                    <a:pt x="205741" y="85725"/>
                  </a:lnTo>
                  <a:lnTo>
                    <a:pt x="197168" y="68580"/>
                  </a:lnTo>
                  <a:lnTo>
                    <a:pt x="197168" y="51435"/>
                  </a:lnTo>
                  <a:lnTo>
                    <a:pt x="180023" y="42863"/>
                  </a:lnTo>
                  <a:lnTo>
                    <a:pt x="162878" y="60007"/>
                  </a:lnTo>
                  <a:lnTo>
                    <a:pt x="145733" y="77152"/>
                  </a:lnTo>
                  <a:lnTo>
                    <a:pt x="111443" y="102870"/>
                  </a:lnTo>
                  <a:lnTo>
                    <a:pt x="85725" y="128588"/>
                  </a:lnTo>
                  <a:lnTo>
                    <a:pt x="51436" y="137160"/>
                  </a:lnTo>
                  <a:lnTo>
                    <a:pt x="8574" y="128588"/>
                  </a:lnTo>
                  <a:lnTo>
                    <a:pt x="0" y="111443"/>
                  </a:lnTo>
                  <a:lnTo>
                    <a:pt x="0" y="77152"/>
                  </a:lnTo>
                  <a:lnTo>
                    <a:pt x="8574" y="51435"/>
                  </a:lnTo>
                  <a:lnTo>
                    <a:pt x="25718" y="25718"/>
                  </a:lnTo>
                  <a:lnTo>
                    <a:pt x="51436" y="17145"/>
                  </a:lnTo>
                  <a:lnTo>
                    <a:pt x="68581" y="8573"/>
                  </a:lnTo>
                  <a:lnTo>
                    <a:pt x="111443" y="17145"/>
                  </a:lnTo>
                  <a:lnTo>
                    <a:pt x="120016" y="34290"/>
                  </a:lnTo>
                  <a:lnTo>
                    <a:pt x="111443" y="51435"/>
                  </a:lnTo>
                  <a:lnTo>
                    <a:pt x="94299" y="60007"/>
                  </a:lnTo>
                  <a:lnTo>
                    <a:pt x="51436" y="68580"/>
                  </a:lnTo>
                  <a:lnTo>
                    <a:pt x="34291"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7730252" y="38226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413069" y="37711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7833122" y="3634025"/>
            <a:ext cx="78581" cy="224314"/>
            <a:chOff x="7833122" y="3634025"/>
            <a:chExt cx="78581" cy="224314"/>
          </a:xfrm>
        </p:grpSpPr>
        <p:sp>
          <p:nvSpPr>
            <p:cNvPr id="97" name="Freeform 96"/>
            <p:cNvSpPr/>
            <p:nvPr/>
          </p:nvSpPr>
          <p:spPr>
            <a:xfrm>
              <a:off x="7850981" y="3651885"/>
              <a:ext cx="42864" cy="188596"/>
            </a:xfrm>
            <a:custGeom>
              <a:avLst/>
              <a:gdLst/>
              <a:ahLst/>
              <a:cxnLst/>
              <a:rect l="0" t="0" r="0" b="0"/>
              <a:pathLst>
                <a:path w="42864" h="188596">
                  <a:moveTo>
                    <a:pt x="42863" y="188595"/>
                  </a:moveTo>
                  <a:lnTo>
                    <a:pt x="25718" y="188595"/>
                  </a:lnTo>
                  <a:lnTo>
                    <a:pt x="17145" y="180023"/>
                  </a:lnTo>
                  <a:lnTo>
                    <a:pt x="25718" y="162878"/>
                  </a:lnTo>
                  <a:lnTo>
                    <a:pt x="17145" y="145732"/>
                  </a:lnTo>
                  <a:lnTo>
                    <a:pt x="17145" y="85725"/>
                  </a:lnTo>
                  <a:lnTo>
                    <a:pt x="8573" y="60007"/>
                  </a:lnTo>
                  <a:lnTo>
                    <a:pt x="8573"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Oval 97"/>
            <p:cNvSpPr/>
            <p:nvPr/>
          </p:nvSpPr>
          <p:spPr>
            <a:xfrm>
              <a:off x="7875984" y="38226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833122" y="363402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807404" y="3676888"/>
            <a:ext cx="215741" cy="52864"/>
            <a:chOff x="7807404" y="3676888"/>
            <a:chExt cx="215741" cy="52864"/>
          </a:xfrm>
        </p:grpSpPr>
        <p:sp>
          <p:nvSpPr>
            <p:cNvPr id="101" name="Freeform 100"/>
            <p:cNvSpPr/>
            <p:nvPr/>
          </p:nvSpPr>
          <p:spPr>
            <a:xfrm>
              <a:off x="7825263" y="3694748"/>
              <a:ext cx="180024" cy="34291"/>
            </a:xfrm>
            <a:custGeom>
              <a:avLst/>
              <a:gdLst/>
              <a:ahLst/>
              <a:cxnLst/>
              <a:rect l="0" t="0" r="0" b="0"/>
              <a:pathLst>
                <a:path w="180024" h="34291">
                  <a:moveTo>
                    <a:pt x="180023" y="0"/>
                  </a:moveTo>
                  <a:lnTo>
                    <a:pt x="162878" y="25717"/>
                  </a:lnTo>
                  <a:lnTo>
                    <a:pt x="137161" y="17144"/>
                  </a:lnTo>
                  <a:lnTo>
                    <a:pt x="120016" y="17144"/>
                  </a:lnTo>
                  <a:lnTo>
                    <a:pt x="77153" y="25717"/>
                  </a:lnTo>
                  <a:lnTo>
                    <a:pt x="51436" y="25717"/>
                  </a:lnTo>
                  <a:lnTo>
                    <a:pt x="34291" y="34290"/>
                  </a:lnTo>
                  <a:lnTo>
                    <a:pt x="0" y="17144"/>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Oval 101"/>
            <p:cNvSpPr/>
            <p:nvPr/>
          </p:nvSpPr>
          <p:spPr>
            <a:xfrm>
              <a:off x="7987426" y="367688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807404" y="369403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8227457" y="3668316"/>
            <a:ext cx="190024" cy="137875"/>
            <a:chOff x="8227457" y="3668316"/>
            <a:chExt cx="190024" cy="137875"/>
          </a:xfrm>
        </p:grpSpPr>
        <p:sp>
          <p:nvSpPr>
            <p:cNvPr id="105" name="Freeform 104"/>
            <p:cNvSpPr/>
            <p:nvPr/>
          </p:nvSpPr>
          <p:spPr>
            <a:xfrm>
              <a:off x="8245316" y="3686175"/>
              <a:ext cx="154306" cy="120016"/>
            </a:xfrm>
            <a:custGeom>
              <a:avLst/>
              <a:gdLst/>
              <a:ahLst/>
              <a:cxnLst/>
              <a:rect l="0" t="0" r="0" b="0"/>
              <a:pathLst>
                <a:path w="154306" h="120016">
                  <a:moveTo>
                    <a:pt x="154305" y="8573"/>
                  </a:moveTo>
                  <a:lnTo>
                    <a:pt x="128588" y="0"/>
                  </a:lnTo>
                  <a:lnTo>
                    <a:pt x="128588" y="8573"/>
                  </a:lnTo>
                  <a:lnTo>
                    <a:pt x="111443" y="51435"/>
                  </a:lnTo>
                  <a:lnTo>
                    <a:pt x="111443" y="77153"/>
                  </a:lnTo>
                  <a:lnTo>
                    <a:pt x="102871" y="102870"/>
                  </a:lnTo>
                  <a:lnTo>
                    <a:pt x="94297" y="120015"/>
                  </a:lnTo>
                  <a:lnTo>
                    <a:pt x="68580" y="94297"/>
                  </a:lnTo>
                  <a:lnTo>
                    <a:pt x="60008" y="7715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Oval 105"/>
            <p:cNvSpPr/>
            <p:nvPr/>
          </p:nvSpPr>
          <p:spPr>
            <a:xfrm>
              <a:off x="8381762" y="367688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227457" y="366831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8451056" y="3676888"/>
            <a:ext cx="172165" cy="137876"/>
            <a:chOff x="8451056" y="3676888"/>
            <a:chExt cx="172165" cy="137876"/>
          </a:xfrm>
        </p:grpSpPr>
        <p:sp>
          <p:nvSpPr>
            <p:cNvPr id="109" name="Freeform 108"/>
            <p:cNvSpPr/>
            <p:nvPr/>
          </p:nvSpPr>
          <p:spPr>
            <a:xfrm>
              <a:off x="8451056" y="3694748"/>
              <a:ext cx="154307" cy="120016"/>
            </a:xfrm>
            <a:custGeom>
              <a:avLst/>
              <a:gdLst/>
              <a:ahLst/>
              <a:cxnLst/>
              <a:rect l="0" t="0" r="0" b="0"/>
              <a:pathLst>
                <a:path w="154307" h="120016">
                  <a:moveTo>
                    <a:pt x="154306" y="85724"/>
                  </a:moveTo>
                  <a:lnTo>
                    <a:pt x="120015" y="85724"/>
                  </a:lnTo>
                  <a:lnTo>
                    <a:pt x="111443" y="68580"/>
                  </a:lnTo>
                  <a:lnTo>
                    <a:pt x="102870" y="51435"/>
                  </a:lnTo>
                  <a:lnTo>
                    <a:pt x="94298" y="25717"/>
                  </a:lnTo>
                  <a:lnTo>
                    <a:pt x="94298" y="8572"/>
                  </a:lnTo>
                  <a:lnTo>
                    <a:pt x="94298" y="34290"/>
                  </a:lnTo>
                  <a:lnTo>
                    <a:pt x="94298" y="60007"/>
                  </a:lnTo>
                  <a:lnTo>
                    <a:pt x="85725" y="85724"/>
                  </a:lnTo>
                  <a:lnTo>
                    <a:pt x="68581" y="102869"/>
                  </a:lnTo>
                  <a:lnTo>
                    <a:pt x="34290" y="120015"/>
                  </a:lnTo>
                  <a:lnTo>
                    <a:pt x="17145" y="120015"/>
                  </a:lnTo>
                  <a:lnTo>
                    <a:pt x="8573" y="102869"/>
                  </a:lnTo>
                  <a:lnTo>
                    <a:pt x="0" y="85724"/>
                  </a:lnTo>
                  <a:lnTo>
                    <a:pt x="17145" y="42862"/>
                  </a:lnTo>
                  <a:lnTo>
                    <a:pt x="42863" y="8572"/>
                  </a:lnTo>
                  <a:lnTo>
                    <a:pt x="128588"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Oval 109"/>
            <p:cNvSpPr/>
            <p:nvPr/>
          </p:nvSpPr>
          <p:spPr>
            <a:xfrm>
              <a:off x="8587502" y="37626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561784" y="367688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8613219" y="3659743"/>
            <a:ext cx="207169" cy="146448"/>
            <a:chOff x="8613219" y="3659743"/>
            <a:chExt cx="207169" cy="146448"/>
          </a:xfrm>
        </p:grpSpPr>
        <p:sp>
          <p:nvSpPr>
            <p:cNvPr id="113" name="Freeform 112"/>
            <p:cNvSpPr/>
            <p:nvPr/>
          </p:nvSpPr>
          <p:spPr>
            <a:xfrm>
              <a:off x="8631079" y="3669030"/>
              <a:ext cx="171451" cy="137161"/>
            </a:xfrm>
            <a:custGeom>
              <a:avLst/>
              <a:gdLst/>
              <a:ahLst/>
              <a:cxnLst/>
              <a:rect l="0" t="0" r="0" b="0"/>
              <a:pathLst>
                <a:path w="171451" h="137161">
                  <a:moveTo>
                    <a:pt x="171450" y="8573"/>
                  </a:moveTo>
                  <a:lnTo>
                    <a:pt x="137159" y="0"/>
                  </a:lnTo>
                  <a:lnTo>
                    <a:pt x="120015" y="0"/>
                  </a:lnTo>
                  <a:lnTo>
                    <a:pt x="94297" y="8573"/>
                  </a:lnTo>
                  <a:lnTo>
                    <a:pt x="77152" y="25718"/>
                  </a:lnTo>
                  <a:lnTo>
                    <a:pt x="60008" y="51435"/>
                  </a:lnTo>
                  <a:lnTo>
                    <a:pt x="42862" y="94298"/>
                  </a:lnTo>
                  <a:lnTo>
                    <a:pt x="34290" y="120015"/>
                  </a:lnTo>
                  <a:lnTo>
                    <a:pt x="25717" y="137160"/>
                  </a:lnTo>
                  <a:lnTo>
                    <a:pt x="25717" y="111442"/>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Oval 113"/>
            <p:cNvSpPr/>
            <p:nvPr/>
          </p:nvSpPr>
          <p:spPr>
            <a:xfrm>
              <a:off x="8784669" y="36597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8613219" y="371975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8827532" y="3779758"/>
            <a:ext cx="52863" cy="44291"/>
            <a:chOff x="8827532" y="3779758"/>
            <a:chExt cx="52863" cy="44291"/>
          </a:xfrm>
        </p:grpSpPr>
        <p:sp>
          <p:nvSpPr>
            <p:cNvPr id="117" name="Freeform 116"/>
            <p:cNvSpPr/>
            <p:nvPr/>
          </p:nvSpPr>
          <p:spPr>
            <a:xfrm>
              <a:off x="8845391" y="3797617"/>
              <a:ext cx="17146" cy="8574"/>
            </a:xfrm>
            <a:custGeom>
              <a:avLst/>
              <a:gdLst/>
              <a:ahLst/>
              <a:cxnLst/>
              <a:rect l="0" t="0" r="0" b="0"/>
              <a:pathLst>
                <a:path w="17146" h="8574">
                  <a:moveTo>
                    <a:pt x="17145" y="8573"/>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Oval 117"/>
            <p:cNvSpPr/>
            <p:nvPr/>
          </p:nvSpPr>
          <p:spPr>
            <a:xfrm>
              <a:off x="8844676" y="378833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827532" y="377975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4206954" y="2956798"/>
            <a:ext cx="78582" cy="138589"/>
            <a:chOff x="4206954" y="2956798"/>
            <a:chExt cx="78582" cy="138589"/>
          </a:xfrm>
        </p:grpSpPr>
        <p:sp>
          <p:nvSpPr>
            <p:cNvPr id="121" name="Freeform 120"/>
            <p:cNvSpPr/>
            <p:nvPr/>
          </p:nvSpPr>
          <p:spPr>
            <a:xfrm>
              <a:off x="4224814" y="2974657"/>
              <a:ext cx="42863" cy="102872"/>
            </a:xfrm>
            <a:custGeom>
              <a:avLst/>
              <a:gdLst/>
              <a:ahLst/>
              <a:cxnLst/>
              <a:rect l="0" t="0" r="0" b="0"/>
              <a:pathLst>
                <a:path w="42863" h="102872">
                  <a:moveTo>
                    <a:pt x="42862" y="102871"/>
                  </a:moveTo>
                  <a:lnTo>
                    <a:pt x="34290" y="94298"/>
                  </a:lnTo>
                  <a:lnTo>
                    <a:pt x="34290" y="85726"/>
                  </a:lnTo>
                  <a:lnTo>
                    <a:pt x="25717" y="68580"/>
                  </a:lnTo>
                  <a:lnTo>
                    <a:pt x="17145" y="51436"/>
                  </a:lnTo>
                  <a:lnTo>
                    <a:pt x="17145" y="42863"/>
                  </a:lnTo>
                  <a:lnTo>
                    <a:pt x="8572" y="17146"/>
                  </a:lnTo>
                  <a:lnTo>
                    <a:pt x="8572"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Oval 121"/>
            <p:cNvSpPr/>
            <p:nvPr/>
          </p:nvSpPr>
          <p:spPr>
            <a:xfrm>
              <a:off x="4249817" y="30596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206954" y="29567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292679" y="2982516"/>
            <a:ext cx="87154" cy="95726"/>
            <a:chOff x="4292679" y="2982516"/>
            <a:chExt cx="87154" cy="95726"/>
          </a:xfrm>
        </p:grpSpPr>
        <p:sp>
          <p:nvSpPr>
            <p:cNvPr id="125" name="Freeform 124"/>
            <p:cNvSpPr/>
            <p:nvPr/>
          </p:nvSpPr>
          <p:spPr>
            <a:xfrm>
              <a:off x="4310539" y="3000375"/>
              <a:ext cx="51436" cy="77154"/>
            </a:xfrm>
            <a:custGeom>
              <a:avLst/>
              <a:gdLst/>
              <a:ahLst/>
              <a:cxnLst/>
              <a:rect l="0" t="0" r="0" b="0"/>
              <a:pathLst>
                <a:path w="51436" h="77154">
                  <a:moveTo>
                    <a:pt x="51435" y="60008"/>
                  </a:moveTo>
                  <a:lnTo>
                    <a:pt x="34290" y="77153"/>
                  </a:lnTo>
                  <a:lnTo>
                    <a:pt x="25717" y="60008"/>
                  </a:lnTo>
                  <a:lnTo>
                    <a:pt x="25717" y="51435"/>
                  </a:lnTo>
                  <a:lnTo>
                    <a:pt x="17145" y="42862"/>
                  </a:lnTo>
                  <a:lnTo>
                    <a:pt x="17145" y="25718"/>
                  </a:lnTo>
                  <a:lnTo>
                    <a:pt x="8572" y="1714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4344114" y="304252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292679" y="29825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4395549" y="3059668"/>
            <a:ext cx="215028" cy="275036"/>
            <a:chOff x="4395549" y="3059668"/>
            <a:chExt cx="215028" cy="275036"/>
          </a:xfrm>
        </p:grpSpPr>
        <p:sp>
          <p:nvSpPr>
            <p:cNvPr id="129" name="Freeform 128"/>
            <p:cNvSpPr/>
            <p:nvPr/>
          </p:nvSpPr>
          <p:spPr>
            <a:xfrm>
              <a:off x="4413409" y="3077528"/>
              <a:ext cx="197168" cy="257176"/>
            </a:xfrm>
            <a:custGeom>
              <a:avLst/>
              <a:gdLst/>
              <a:ahLst/>
              <a:cxnLst/>
              <a:rect l="0" t="0" r="0" b="0"/>
              <a:pathLst>
                <a:path w="197168" h="257176">
                  <a:moveTo>
                    <a:pt x="34290" y="188595"/>
                  </a:moveTo>
                  <a:lnTo>
                    <a:pt x="8572" y="231457"/>
                  </a:lnTo>
                  <a:lnTo>
                    <a:pt x="25717" y="240030"/>
                  </a:lnTo>
                  <a:lnTo>
                    <a:pt x="51435" y="248602"/>
                  </a:lnTo>
                  <a:lnTo>
                    <a:pt x="77152" y="257175"/>
                  </a:lnTo>
                  <a:lnTo>
                    <a:pt x="102870" y="257175"/>
                  </a:lnTo>
                  <a:lnTo>
                    <a:pt x="128587" y="257175"/>
                  </a:lnTo>
                  <a:lnTo>
                    <a:pt x="145732" y="248602"/>
                  </a:lnTo>
                  <a:lnTo>
                    <a:pt x="188595" y="248602"/>
                  </a:lnTo>
                  <a:lnTo>
                    <a:pt x="197167" y="231457"/>
                  </a:lnTo>
                  <a:lnTo>
                    <a:pt x="197167" y="214312"/>
                  </a:lnTo>
                  <a:lnTo>
                    <a:pt x="188595" y="188595"/>
                  </a:lnTo>
                  <a:lnTo>
                    <a:pt x="171450" y="162877"/>
                  </a:lnTo>
                  <a:lnTo>
                    <a:pt x="162877" y="137160"/>
                  </a:lnTo>
                  <a:lnTo>
                    <a:pt x="145732" y="85724"/>
                  </a:lnTo>
                  <a:lnTo>
                    <a:pt x="120015" y="34290"/>
                  </a:lnTo>
                  <a:lnTo>
                    <a:pt x="111442" y="17145"/>
                  </a:lnTo>
                  <a:lnTo>
                    <a:pt x="111442" y="0"/>
                  </a:lnTo>
                  <a:lnTo>
                    <a:pt x="111442" y="17145"/>
                  </a:lnTo>
                  <a:lnTo>
                    <a:pt x="102870" y="77152"/>
                  </a:lnTo>
                  <a:lnTo>
                    <a:pt x="102870" y="94297"/>
                  </a:lnTo>
                  <a:lnTo>
                    <a:pt x="94297" y="111442"/>
                  </a:lnTo>
                  <a:lnTo>
                    <a:pt x="77152" y="120014"/>
                  </a:lnTo>
                  <a:lnTo>
                    <a:pt x="60007" y="111442"/>
                  </a:lnTo>
                  <a:lnTo>
                    <a:pt x="42862" y="111442"/>
                  </a:lnTo>
                  <a:lnTo>
                    <a:pt x="25717" y="94297"/>
                  </a:lnTo>
                  <a:lnTo>
                    <a:pt x="0" y="1714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Oval 129"/>
            <p:cNvSpPr/>
            <p:nvPr/>
          </p:nvSpPr>
          <p:spPr>
            <a:xfrm>
              <a:off x="4429839" y="324826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395549" y="30596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4627007" y="3008233"/>
            <a:ext cx="52150" cy="138589"/>
            <a:chOff x="4627007" y="3008233"/>
            <a:chExt cx="52150" cy="138589"/>
          </a:xfrm>
        </p:grpSpPr>
        <p:sp>
          <p:nvSpPr>
            <p:cNvPr id="133" name="Freeform 132"/>
            <p:cNvSpPr/>
            <p:nvPr/>
          </p:nvSpPr>
          <p:spPr>
            <a:xfrm>
              <a:off x="4644866" y="3026093"/>
              <a:ext cx="34291" cy="102871"/>
            </a:xfrm>
            <a:custGeom>
              <a:avLst/>
              <a:gdLst/>
              <a:ahLst/>
              <a:cxnLst/>
              <a:rect l="0" t="0" r="0" b="0"/>
              <a:pathLst>
                <a:path w="34291" h="102871">
                  <a:moveTo>
                    <a:pt x="0" y="102870"/>
                  </a:moveTo>
                  <a:lnTo>
                    <a:pt x="34290" y="85725"/>
                  </a:lnTo>
                  <a:lnTo>
                    <a:pt x="0" y="85725"/>
                  </a:lnTo>
                  <a:lnTo>
                    <a:pt x="0" y="77152"/>
                  </a:lnTo>
                  <a:lnTo>
                    <a:pt x="0" y="60007"/>
                  </a:lnTo>
                  <a:lnTo>
                    <a:pt x="0" y="42862"/>
                  </a:lnTo>
                  <a:lnTo>
                    <a:pt x="0" y="25717"/>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Oval 133"/>
            <p:cNvSpPr/>
            <p:nvPr/>
          </p:nvSpPr>
          <p:spPr>
            <a:xfrm>
              <a:off x="4627007" y="311110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627007" y="300823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4712732" y="3025378"/>
            <a:ext cx="35719" cy="130016"/>
            <a:chOff x="4712732" y="3025378"/>
            <a:chExt cx="35719" cy="130016"/>
          </a:xfrm>
        </p:grpSpPr>
        <p:sp>
          <p:nvSpPr>
            <p:cNvPr id="137" name="Freeform 136"/>
            <p:cNvSpPr/>
            <p:nvPr/>
          </p:nvSpPr>
          <p:spPr>
            <a:xfrm>
              <a:off x="4730591" y="3043237"/>
              <a:ext cx="1" cy="94299"/>
            </a:xfrm>
            <a:custGeom>
              <a:avLst/>
              <a:gdLst/>
              <a:ahLst/>
              <a:cxnLst/>
              <a:rect l="0" t="0" r="0" b="0"/>
              <a:pathLst>
                <a:path w="1" h="94299">
                  <a:moveTo>
                    <a:pt x="0" y="94298"/>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Oval 137"/>
            <p:cNvSpPr/>
            <p:nvPr/>
          </p:nvSpPr>
          <p:spPr>
            <a:xfrm>
              <a:off x="4712732" y="311967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712732" y="30253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4978479" y="3162538"/>
            <a:ext cx="121444" cy="155734"/>
            <a:chOff x="4978479" y="3162538"/>
            <a:chExt cx="121444" cy="155734"/>
          </a:xfrm>
        </p:grpSpPr>
        <p:sp>
          <p:nvSpPr>
            <p:cNvPr id="141" name="Freeform 140"/>
            <p:cNvSpPr/>
            <p:nvPr/>
          </p:nvSpPr>
          <p:spPr>
            <a:xfrm>
              <a:off x="4996339" y="3180398"/>
              <a:ext cx="85726" cy="128588"/>
            </a:xfrm>
            <a:custGeom>
              <a:avLst/>
              <a:gdLst/>
              <a:ahLst/>
              <a:cxnLst/>
              <a:rect l="0" t="0" r="0" b="0"/>
              <a:pathLst>
                <a:path w="85726" h="128588">
                  <a:moveTo>
                    <a:pt x="0" y="120015"/>
                  </a:moveTo>
                  <a:lnTo>
                    <a:pt x="8572" y="128587"/>
                  </a:lnTo>
                  <a:lnTo>
                    <a:pt x="25718" y="111442"/>
                  </a:lnTo>
                  <a:lnTo>
                    <a:pt x="34290" y="102869"/>
                  </a:lnTo>
                  <a:lnTo>
                    <a:pt x="34290" y="85725"/>
                  </a:lnTo>
                  <a:lnTo>
                    <a:pt x="8572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Oval 141"/>
            <p:cNvSpPr/>
            <p:nvPr/>
          </p:nvSpPr>
          <p:spPr>
            <a:xfrm>
              <a:off x="4978479" y="32825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064204" y="31625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5262087" y="3034665"/>
            <a:ext cx="257888" cy="274321"/>
            <a:chOff x="5262087" y="3034665"/>
            <a:chExt cx="257888" cy="274321"/>
          </a:xfrm>
        </p:grpSpPr>
        <p:sp>
          <p:nvSpPr>
            <p:cNvPr id="145" name="Freeform 144"/>
            <p:cNvSpPr/>
            <p:nvPr/>
          </p:nvSpPr>
          <p:spPr>
            <a:xfrm>
              <a:off x="5262087" y="3034665"/>
              <a:ext cx="240030" cy="274321"/>
            </a:xfrm>
            <a:custGeom>
              <a:avLst/>
              <a:gdLst/>
              <a:ahLst/>
              <a:cxnLst/>
              <a:rect l="0" t="0" r="0" b="0"/>
              <a:pathLst>
                <a:path w="240030" h="274321">
                  <a:moveTo>
                    <a:pt x="240029" y="231458"/>
                  </a:moveTo>
                  <a:lnTo>
                    <a:pt x="240029" y="240030"/>
                  </a:lnTo>
                  <a:lnTo>
                    <a:pt x="214312" y="222885"/>
                  </a:lnTo>
                  <a:lnTo>
                    <a:pt x="197167" y="197168"/>
                  </a:lnTo>
                  <a:lnTo>
                    <a:pt x="162877" y="111443"/>
                  </a:lnTo>
                  <a:lnTo>
                    <a:pt x="145731" y="68580"/>
                  </a:lnTo>
                  <a:lnTo>
                    <a:pt x="137159" y="25718"/>
                  </a:lnTo>
                  <a:lnTo>
                    <a:pt x="128587" y="0"/>
                  </a:lnTo>
                  <a:lnTo>
                    <a:pt x="162877" y="137160"/>
                  </a:lnTo>
                  <a:lnTo>
                    <a:pt x="154304" y="180023"/>
                  </a:lnTo>
                  <a:lnTo>
                    <a:pt x="145731" y="214312"/>
                  </a:lnTo>
                  <a:lnTo>
                    <a:pt x="128587" y="248602"/>
                  </a:lnTo>
                  <a:lnTo>
                    <a:pt x="94297" y="265748"/>
                  </a:lnTo>
                  <a:lnTo>
                    <a:pt x="60007" y="274320"/>
                  </a:lnTo>
                  <a:lnTo>
                    <a:pt x="17144" y="248602"/>
                  </a:lnTo>
                  <a:lnTo>
                    <a:pt x="8572" y="214312"/>
                  </a:lnTo>
                  <a:lnTo>
                    <a:pt x="0" y="180023"/>
                  </a:lnTo>
                  <a:lnTo>
                    <a:pt x="0" y="137160"/>
                  </a:lnTo>
                  <a:lnTo>
                    <a:pt x="17144" y="102870"/>
                  </a:lnTo>
                  <a:lnTo>
                    <a:pt x="34289" y="77153"/>
                  </a:lnTo>
                  <a:lnTo>
                    <a:pt x="42862" y="77153"/>
                  </a:lnTo>
                  <a:lnTo>
                    <a:pt x="77151" y="77153"/>
                  </a:lnTo>
                  <a:lnTo>
                    <a:pt x="94297" y="77153"/>
                  </a:lnTo>
                  <a:lnTo>
                    <a:pt x="111442" y="94298"/>
                  </a:lnTo>
                  <a:lnTo>
                    <a:pt x="120014" y="94298"/>
                  </a:lnTo>
                  <a:lnTo>
                    <a:pt x="128587" y="11144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Oval 145"/>
            <p:cNvSpPr/>
            <p:nvPr/>
          </p:nvSpPr>
          <p:spPr>
            <a:xfrm>
              <a:off x="5484257" y="324826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372814" y="31282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5501402" y="3086100"/>
            <a:ext cx="250031" cy="197168"/>
            <a:chOff x="5501402" y="3086100"/>
            <a:chExt cx="250031" cy="197168"/>
          </a:xfrm>
        </p:grpSpPr>
        <p:sp>
          <p:nvSpPr>
            <p:cNvPr id="149" name="Freeform 148"/>
            <p:cNvSpPr/>
            <p:nvPr/>
          </p:nvSpPr>
          <p:spPr>
            <a:xfrm>
              <a:off x="5519262" y="3086100"/>
              <a:ext cx="214313" cy="197168"/>
            </a:xfrm>
            <a:custGeom>
              <a:avLst/>
              <a:gdLst/>
              <a:ahLst/>
              <a:cxnLst/>
              <a:rect l="0" t="0" r="0" b="0"/>
              <a:pathLst>
                <a:path w="214313" h="197168">
                  <a:moveTo>
                    <a:pt x="214312" y="102870"/>
                  </a:moveTo>
                  <a:lnTo>
                    <a:pt x="162877" y="162877"/>
                  </a:lnTo>
                  <a:lnTo>
                    <a:pt x="77151" y="197167"/>
                  </a:lnTo>
                  <a:lnTo>
                    <a:pt x="25717" y="171450"/>
                  </a:lnTo>
                  <a:lnTo>
                    <a:pt x="8572" y="145733"/>
                  </a:lnTo>
                  <a:lnTo>
                    <a:pt x="8572" y="60008"/>
                  </a:lnTo>
                  <a:lnTo>
                    <a:pt x="25717" y="34290"/>
                  </a:lnTo>
                  <a:lnTo>
                    <a:pt x="51434" y="17145"/>
                  </a:lnTo>
                  <a:lnTo>
                    <a:pt x="68579" y="0"/>
                  </a:lnTo>
                  <a:lnTo>
                    <a:pt x="94297" y="0"/>
                  </a:lnTo>
                  <a:lnTo>
                    <a:pt x="128587" y="25718"/>
                  </a:lnTo>
                  <a:lnTo>
                    <a:pt x="137159" y="42863"/>
                  </a:lnTo>
                  <a:lnTo>
                    <a:pt x="137159" y="60008"/>
                  </a:lnTo>
                  <a:lnTo>
                    <a:pt x="128587" y="68580"/>
                  </a:lnTo>
                  <a:lnTo>
                    <a:pt x="111442" y="77152"/>
                  </a:lnTo>
                  <a:lnTo>
                    <a:pt x="60007" y="94298"/>
                  </a:lnTo>
                  <a:lnTo>
                    <a:pt x="34289" y="102870"/>
                  </a:lnTo>
                  <a:lnTo>
                    <a:pt x="0" y="10287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Oval 149"/>
            <p:cNvSpPr/>
            <p:nvPr/>
          </p:nvSpPr>
          <p:spPr>
            <a:xfrm>
              <a:off x="5715715" y="317111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501402" y="317111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724287" y="3094673"/>
            <a:ext cx="206455" cy="248603"/>
            <a:chOff x="5724287" y="3094673"/>
            <a:chExt cx="206455" cy="248603"/>
          </a:xfrm>
        </p:grpSpPr>
        <p:sp>
          <p:nvSpPr>
            <p:cNvPr id="153" name="Freeform 152"/>
            <p:cNvSpPr/>
            <p:nvPr/>
          </p:nvSpPr>
          <p:spPr>
            <a:xfrm>
              <a:off x="5742146" y="3094673"/>
              <a:ext cx="188596" cy="248603"/>
            </a:xfrm>
            <a:custGeom>
              <a:avLst/>
              <a:gdLst/>
              <a:ahLst/>
              <a:cxnLst/>
              <a:rect l="0" t="0" r="0" b="0"/>
              <a:pathLst>
                <a:path w="188596" h="248603">
                  <a:moveTo>
                    <a:pt x="17145" y="120015"/>
                  </a:moveTo>
                  <a:lnTo>
                    <a:pt x="34290" y="137160"/>
                  </a:lnTo>
                  <a:lnTo>
                    <a:pt x="77153" y="162877"/>
                  </a:lnTo>
                  <a:lnTo>
                    <a:pt x="102870" y="162877"/>
                  </a:lnTo>
                  <a:lnTo>
                    <a:pt x="137161" y="154304"/>
                  </a:lnTo>
                  <a:lnTo>
                    <a:pt x="154305" y="137160"/>
                  </a:lnTo>
                  <a:lnTo>
                    <a:pt x="188595" y="85725"/>
                  </a:lnTo>
                  <a:lnTo>
                    <a:pt x="188595" y="60007"/>
                  </a:lnTo>
                  <a:lnTo>
                    <a:pt x="188595" y="34290"/>
                  </a:lnTo>
                  <a:lnTo>
                    <a:pt x="171450" y="25717"/>
                  </a:lnTo>
                  <a:lnTo>
                    <a:pt x="145733" y="8572"/>
                  </a:lnTo>
                  <a:lnTo>
                    <a:pt x="85725" y="0"/>
                  </a:lnTo>
                  <a:lnTo>
                    <a:pt x="34290" y="25717"/>
                  </a:lnTo>
                  <a:lnTo>
                    <a:pt x="17145" y="60007"/>
                  </a:lnTo>
                  <a:lnTo>
                    <a:pt x="17145" y="102869"/>
                  </a:lnTo>
                  <a:lnTo>
                    <a:pt x="51435" y="197167"/>
                  </a:lnTo>
                  <a:lnTo>
                    <a:pt x="77153" y="231457"/>
                  </a:lnTo>
                  <a:lnTo>
                    <a:pt x="94297" y="248602"/>
                  </a:lnTo>
                  <a:lnTo>
                    <a:pt x="85725" y="231457"/>
                  </a:lnTo>
                  <a:lnTo>
                    <a:pt x="77153" y="214312"/>
                  </a:lnTo>
                  <a:lnTo>
                    <a:pt x="60008" y="180022"/>
                  </a:lnTo>
                  <a:lnTo>
                    <a:pt x="34290" y="137160"/>
                  </a:lnTo>
                  <a:lnTo>
                    <a:pt x="0" y="6000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Oval 153"/>
            <p:cNvSpPr/>
            <p:nvPr/>
          </p:nvSpPr>
          <p:spPr>
            <a:xfrm>
              <a:off x="5741432" y="319682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724287" y="313682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p:cNvSpPr/>
          <p:nvPr/>
        </p:nvSpPr>
        <p:spPr>
          <a:xfrm>
            <a:off x="6024325" y="3222546"/>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6247209" y="3042523"/>
            <a:ext cx="258604" cy="223601"/>
            <a:chOff x="6247209" y="3042523"/>
            <a:chExt cx="258604" cy="223601"/>
          </a:xfrm>
        </p:grpSpPr>
        <p:sp>
          <p:nvSpPr>
            <p:cNvPr id="158" name="Freeform 157"/>
            <p:cNvSpPr/>
            <p:nvPr/>
          </p:nvSpPr>
          <p:spPr>
            <a:xfrm>
              <a:off x="6265068" y="3060383"/>
              <a:ext cx="222887" cy="205741"/>
            </a:xfrm>
            <a:custGeom>
              <a:avLst/>
              <a:gdLst/>
              <a:ahLst/>
              <a:cxnLst/>
              <a:rect l="0" t="0" r="0" b="0"/>
              <a:pathLst>
                <a:path w="222887" h="205741">
                  <a:moveTo>
                    <a:pt x="222886" y="0"/>
                  </a:moveTo>
                  <a:lnTo>
                    <a:pt x="214313" y="17145"/>
                  </a:lnTo>
                  <a:lnTo>
                    <a:pt x="188595" y="8572"/>
                  </a:lnTo>
                  <a:lnTo>
                    <a:pt x="171451" y="34290"/>
                  </a:lnTo>
                  <a:lnTo>
                    <a:pt x="154306" y="68580"/>
                  </a:lnTo>
                  <a:lnTo>
                    <a:pt x="137161" y="120015"/>
                  </a:lnTo>
                  <a:lnTo>
                    <a:pt x="128588" y="154305"/>
                  </a:lnTo>
                  <a:lnTo>
                    <a:pt x="120016" y="180022"/>
                  </a:lnTo>
                  <a:lnTo>
                    <a:pt x="102871" y="205740"/>
                  </a:lnTo>
                  <a:lnTo>
                    <a:pt x="77153" y="197167"/>
                  </a:lnTo>
                  <a:lnTo>
                    <a:pt x="68581" y="180022"/>
                  </a:lnTo>
                  <a:lnTo>
                    <a:pt x="51436" y="154305"/>
                  </a:lnTo>
                  <a:lnTo>
                    <a:pt x="42864" y="120015"/>
                  </a:lnTo>
                  <a:lnTo>
                    <a:pt x="17146" y="85725"/>
                  </a:lnTo>
                  <a:lnTo>
                    <a:pt x="0" y="42862"/>
                  </a:lnTo>
                  <a:lnTo>
                    <a:pt x="0" y="2571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158"/>
            <p:cNvSpPr/>
            <p:nvPr/>
          </p:nvSpPr>
          <p:spPr>
            <a:xfrm>
              <a:off x="6470094" y="304252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247209" y="306824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487954" y="3076813"/>
            <a:ext cx="215027" cy="163593"/>
            <a:chOff x="6487954" y="3076813"/>
            <a:chExt cx="215027" cy="163593"/>
          </a:xfrm>
        </p:grpSpPr>
        <p:sp>
          <p:nvSpPr>
            <p:cNvPr id="162" name="Freeform 161"/>
            <p:cNvSpPr/>
            <p:nvPr/>
          </p:nvSpPr>
          <p:spPr>
            <a:xfrm>
              <a:off x="6487954" y="3094673"/>
              <a:ext cx="197168" cy="145733"/>
            </a:xfrm>
            <a:custGeom>
              <a:avLst/>
              <a:gdLst/>
              <a:ahLst/>
              <a:cxnLst/>
              <a:rect l="0" t="0" r="0" b="0"/>
              <a:pathLst>
                <a:path w="197168" h="145733">
                  <a:moveTo>
                    <a:pt x="197167" y="111442"/>
                  </a:moveTo>
                  <a:lnTo>
                    <a:pt x="171450" y="102869"/>
                  </a:lnTo>
                  <a:lnTo>
                    <a:pt x="162877" y="77152"/>
                  </a:lnTo>
                  <a:lnTo>
                    <a:pt x="145733" y="17145"/>
                  </a:lnTo>
                  <a:lnTo>
                    <a:pt x="137159" y="0"/>
                  </a:lnTo>
                  <a:lnTo>
                    <a:pt x="137159" y="25717"/>
                  </a:lnTo>
                  <a:lnTo>
                    <a:pt x="128587" y="60007"/>
                  </a:lnTo>
                  <a:lnTo>
                    <a:pt x="120015" y="85725"/>
                  </a:lnTo>
                  <a:lnTo>
                    <a:pt x="85725" y="128587"/>
                  </a:lnTo>
                  <a:lnTo>
                    <a:pt x="60008" y="145732"/>
                  </a:lnTo>
                  <a:lnTo>
                    <a:pt x="34290" y="145732"/>
                  </a:lnTo>
                  <a:lnTo>
                    <a:pt x="25717" y="137160"/>
                  </a:lnTo>
                  <a:lnTo>
                    <a:pt x="8572" y="120015"/>
                  </a:lnTo>
                  <a:lnTo>
                    <a:pt x="0" y="94297"/>
                  </a:lnTo>
                  <a:lnTo>
                    <a:pt x="17144" y="42862"/>
                  </a:lnTo>
                  <a:lnTo>
                    <a:pt x="111442" y="0"/>
                  </a:lnTo>
                  <a:lnTo>
                    <a:pt x="128587"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Oval 162"/>
            <p:cNvSpPr/>
            <p:nvPr/>
          </p:nvSpPr>
          <p:spPr>
            <a:xfrm>
              <a:off x="6667262" y="318825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598682" y="307681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6744415" y="3043237"/>
            <a:ext cx="190023" cy="180024"/>
            <a:chOff x="6744415" y="3043237"/>
            <a:chExt cx="190023" cy="180024"/>
          </a:xfrm>
        </p:grpSpPr>
        <p:sp>
          <p:nvSpPr>
            <p:cNvPr id="166" name="Freeform 165"/>
            <p:cNvSpPr/>
            <p:nvPr/>
          </p:nvSpPr>
          <p:spPr>
            <a:xfrm>
              <a:off x="6762274" y="3043237"/>
              <a:ext cx="154306" cy="180024"/>
            </a:xfrm>
            <a:custGeom>
              <a:avLst/>
              <a:gdLst/>
              <a:ahLst/>
              <a:cxnLst/>
              <a:rect l="0" t="0" r="0" b="0"/>
              <a:pathLst>
                <a:path w="154306" h="180024">
                  <a:moveTo>
                    <a:pt x="154305" y="34291"/>
                  </a:moveTo>
                  <a:lnTo>
                    <a:pt x="128588" y="17146"/>
                  </a:lnTo>
                  <a:lnTo>
                    <a:pt x="111442" y="0"/>
                  </a:lnTo>
                  <a:lnTo>
                    <a:pt x="94297" y="0"/>
                  </a:lnTo>
                  <a:lnTo>
                    <a:pt x="77152" y="17146"/>
                  </a:lnTo>
                  <a:lnTo>
                    <a:pt x="51435" y="34291"/>
                  </a:lnTo>
                  <a:lnTo>
                    <a:pt x="34289" y="68581"/>
                  </a:lnTo>
                  <a:lnTo>
                    <a:pt x="17145" y="120015"/>
                  </a:lnTo>
                  <a:lnTo>
                    <a:pt x="17145" y="154305"/>
                  </a:lnTo>
                  <a:lnTo>
                    <a:pt x="17145" y="162878"/>
                  </a:lnTo>
                  <a:lnTo>
                    <a:pt x="17145" y="180023"/>
                  </a:lnTo>
                  <a:lnTo>
                    <a:pt x="17145" y="171451"/>
                  </a:lnTo>
                  <a:lnTo>
                    <a:pt x="8572" y="154305"/>
                  </a:lnTo>
                  <a:lnTo>
                    <a:pt x="0" y="137161"/>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Oval 166"/>
            <p:cNvSpPr/>
            <p:nvPr/>
          </p:nvSpPr>
          <p:spPr>
            <a:xfrm>
              <a:off x="6898719" y="30596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744415" y="316253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898719" y="3162538"/>
            <a:ext cx="61437" cy="61437"/>
            <a:chOff x="6898719" y="3162538"/>
            <a:chExt cx="61437" cy="61437"/>
          </a:xfrm>
        </p:grpSpPr>
        <p:sp>
          <p:nvSpPr>
            <p:cNvPr id="170" name="Freeform 169"/>
            <p:cNvSpPr/>
            <p:nvPr/>
          </p:nvSpPr>
          <p:spPr>
            <a:xfrm>
              <a:off x="6916579" y="3180398"/>
              <a:ext cx="34291" cy="25718"/>
            </a:xfrm>
            <a:custGeom>
              <a:avLst/>
              <a:gdLst/>
              <a:ahLst/>
              <a:cxnLst/>
              <a:rect l="0" t="0" r="0" b="0"/>
              <a:pathLst>
                <a:path w="34291" h="25718">
                  <a:moveTo>
                    <a:pt x="25717" y="0"/>
                  </a:moveTo>
                  <a:lnTo>
                    <a:pt x="34290" y="8572"/>
                  </a:lnTo>
                  <a:lnTo>
                    <a:pt x="17144" y="25717"/>
                  </a:lnTo>
                  <a:lnTo>
                    <a:pt x="0" y="2571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p:nvPr/>
          </p:nvSpPr>
          <p:spPr>
            <a:xfrm>
              <a:off x="6924437" y="31625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898719" y="318825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40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a:xfrm>
            <a:off x="-10886" y="1447800"/>
            <a:ext cx="8503920" cy="4572000"/>
          </a:xfrm>
        </p:spPr>
        <p:txBody>
          <a:bodyPr/>
          <a:lstStyle/>
          <a:p>
            <a:r>
              <a:rPr lang="en-US" dirty="0" smtClean="0"/>
              <a:t>Interpret the following scatterplot </a:t>
            </a:r>
            <a:r>
              <a:rPr lang="en-US" b="1" dirty="0" smtClean="0"/>
              <a:t>in context.</a:t>
            </a:r>
          </a:p>
          <a:p>
            <a:r>
              <a:rPr lang="en-US" dirty="0"/>
              <a:t>The scatterplot shows </a:t>
            </a:r>
            <a:r>
              <a:rPr lang="en-US" dirty="0" smtClean="0"/>
              <a:t>a </a:t>
            </a:r>
            <a:r>
              <a:rPr lang="en-US" b="1" dirty="0" smtClean="0"/>
              <a:t>moderate negative association</a:t>
            </a:r>
            <a:r>
              <a:rPr lang="en-US" dirty="0" smtClean="0"/>
              <a:t> between the </a:t>
            </a:r>
            <a:r>
              <a:rPr lang="en-US" b="1" dirty="0" smtClean="0"/>
              <a:t>weight and mileage of cars </a:t>
            </a:r>
            <a:r>
              <a:rPr lang="en-US" dirty="0" smtClean="0"/>
              <a:t>in the sample. The </a:t>
            </a:r>
            <a:r>
              <a:rPr lang="en-US" dirty="0"/>
              <a:t>scatterplot appears </a:t>
            </a:r>
            <a:r>
              <a:rPr lang="en-US" b="1" dirty="0" smtClean="0"/>
              <a:t>non-linear (somewhat curved</a:t>
            </a:r>
            <a:r>
              <a:rPr lang="en-US" dirty="0" smtClean="0"/>
              <a:t>).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36671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90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sz="quarter" idx="1"/>
          </p:nvPr>
        </p:nvSpPr>
        <p:spPr/>
        <p:txBody>
          <a:bodyPr/>
          <a:lstStyle/>
          <a:p>
            <a:r>
              <a:rPr lang="en-US" dirty="0" smtClean="0"/>
              <a:t>Association and Correlation are </a:t>
            </a:r>
            <a:r>
              <a:rPr lang="en-US" b="1" dirty="0" smtClean="0"/>
              <a:t>not</a:t>
            </a:r>
            <a:r>
              <a:rPr lang="en-US" dirty="0" smtClean="0"/>
              <a:t> the same thing. </a:t>
            </a:r>
          </a:p>
          <a:p>
            <a:r>
              <a:rPr lang="en-US" dirty="0" smtClean="0"/>
              <a:t>Association is a somewhat vague term used to describe the direction of data in a scatterplot. </a:t>
            </a:r>
          </a:p>
          <a:p>
            <a:r>
              <a:rPr lang="en-US" dirty="0" smtClean="0"/>
              <a:t>Correlation is a </a:t>
            </a:r>
            <a:r>
              <a:rPr lang="en-US" b="1" dirty="0" smtClean="0"/>
              <a:t>specific</a:t>
            </a:r>
            <a:r>
              <a:rPr lang="en-US" dirty="0" smtClean="0"/>
              <a:t> term. Correlation refers to the correlation coefficient (r). Unless you are talking about r…you should not be saying anything about correlation. </a:t>
            </a:r>
          </a:p>
          <a:p>
            <a:pPr lvl="1"/>
            <a:r>
              <a:rPr lang="en-US" dirty="0" smtClean="0">
                <a:solidFill>
                  <a:schemeClr val="tx1"/>
                </a:solidFill>
              </a:rPr>
              <a:t>Also – Correlation does not have units. You cannot say that r = .87 mpg…that would make no sense people. </a:t>
            </a:r>
            <a:endParaRPr lang="en-US" dirty="0">
              <a:solidFill>
                <a:schemeClr val="tx1"/>
              </a:solidFill>
            </a:endParaRPr>
          </a:p>
        </p:txBody>
      </p:sp>
    </p:spTree>
    <p:extLst>
      <p:ext uri="{BB962C8B-B14F-4D97-AF65-F5344CB8AC3E}">
        <p14:creationId xmlns:p14="http://schemas.microsoft.com/office/powerpoint/2010/main" val="3155760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Line of Best Fit!</a:t>
            </a:r>
            <a:endParaRPr lang="en-US" dirty="0"/>
          </a:p>
        </p:txBody>
      </p:sp>
    </p:spTree>
    <p:extLst>
      <p:ext uri="{BB962C8B-B14F-4D97-AF65-F5344CB8AC3E}">
        <p14:creationId xmlns:p14="http://schemas.microsoft.com/office/powerpoint/2010/main" val="278344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Best Fit</a:t>
            </a:r>
            <a:endParaRPr lang="en-US" dirty="0"/>
          </a:p>
        </p:txBody>
      </p:sp>
      <p:sp>
        <p:nvSpPr>
          <p:cNvPr id="3" name="Content Placeholder 2"/>
          <p:cNvSpPr>
            <a:spLocks noGrp="1"/>
          </p:cNvSpPr>
          <p:nvPr>
            <p:ph idx="1"/>
          </p:nvPr>
        </p:nvSpPr>
        <p:spPr/>
        <p:txBody>
          <a:bodyPr/>
          <a:lstStyle/>
          <a:p>
            <a:r>
              <a:rPr lang="en-US" dirty="0" smtClean="0"/>
              <a:t>A </a:t>
            </a:r>
            <a:r>
              <a:rPr lang="en-US" b="1" dirty="0" smtClean="0"/>
              <a:t>line of best fit</a:t>
            </a:r>
            <a:r>
              <a:rPr lang="en-US" dirty="0" smtClean="0"/>
              <a:t> is a line that is drawn on a scatterplot so that </a:t>
            </a:r>
            <a:r>
              <a:rPr lang="en-US" u="sng" dirty="0" smtClean="0"/>
              <a:t>approximately as many points lie above the line as below it</a:t>
            </a:r>
            <a:r>
              <a:rPr lang="en-US" dirty="0" smtClean="0"/>
              <a:t>. </a:t>
            </a:r>
          </a:p>
          <a:p>
            <a:r>
              <a:rPr lang="en-US" dirty="0" smtClean="0"/>
              <a:t>To draw a line of best fit by hand: </a:t>
            </a:r>
          </a:p>
          <a:p>
            <a:pPr lvl="1"/>
            <a:r>
              <a:rPr lang="en-US" dirty="0" smtClean="0">
                <a:solidFill>
                  <a:schemeClr val="tx1"/>
                </a:solidFill>
              </a:rPr>
              <a:t>Find the </a:t>
            </a:r>
            <a:r>
              <a:rPr lang="en-US" b="1" dirty="0" smtClean="0">
                <a:solidFill>
                  <a:schemeClr val="tx1"/>
                </a:solidFill>
              </a:rPr>
              <a:t>mean</a:t>
            </a:r>
            <a:r>
              <a:rPr lang="en-US" dirty="0" smtClean="0">
                <a:solidFill>
                  <a:schemeClr val="tx1"/>
                </a:solidFill>
              </a:rPr>
              <a:t> of each set of data and plot this point.</a:t>
            </a:r>
          </a:p>
          <a:p>
            <a:pPr lvl="1"/>
            <a:r>
              <a:rPr lang="en-US" dirty="0" smtClean="0">
                <a:solidFill>
                  <a:schemeClr val="tx1"/>
                </a:solidFill>
              </a:rPr>
              <a:t>Draw a line that passes through the mean and best represents the data. </a:t>
            </a:r>
            <a:endParaRPr lang="en-US" dirty="0">
              <a:solidFill>
                <a:schemeClr val="tx1"/>
              </a:solidFill>
            </a:endParaRPr>
          </a:p>
        </p:txBody>
      </p:sp>
    </p:spTree>
    <p:extLst>
      <p:ext uri="{BB962C8B-B14F-4D97-AF65-F5344CB8AC3E}">
        <p14:creationId xmlns:p14="http://schemas.microsoft.com/office/powerpoint/2010/main" val="91725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82"/>
            <a:ext cx="8534400" cy="758952"/>
          </a:xfrm>
        </p:spPr>
        <p:txBody>
          <a:bodyPr/>
          <a:lstStyle/>
          <a:p>
            <a:r>
              <a:rPr lang="en-US" dirty="0" smtClean="0"/>
              <a:t>Line of Best Fit</a:t>
            </a:r>
            <a:endParaRPr lang="en-US" dirty="0"/>
          </a:p>
        </p:txBody>
      </p:sp>
      <p:sp>
        <p:nvSpPr>
          <p:cNvPr id="3" name="Content Placeholder 2"/>
          <p:cNvSpPr>
            <a:spLocks noGrp="1"/>
          </p:cNvSpPr>
          <p:nvPr>
            <p:ph idx="1"/>
          </p:nvPr>
        </p:nvSpPr>
        <p:spPr>
          <a:xfrm>
            <a:off x="457200" y="1600201"/>
            <a:ext cx="8153400" cy="1219200"/>
          </a:xfrm>
        </p:spPr>
        <p:txBody>
          <a:bodyPr>
            <a:normAutofit fontScale="92500" lnSpcReduction="10000"/>
          </a:bodyPr>
          <a:lstStyle/>
          <a:p>
            <a:r>
              <a:rPr lang="en-US" dirty="0" smtClean="0"/>
              <a:t>Find the mean of each set of data and plot this point.</a:t>
            </a:r>
          </a:p>
          <a:p>
            <a:r>
              <a:rPr lang="en-US" dirty="0" smtClean="0"/>
              <a:t>Draw a line that passes through the mean and best represents the data. </a:t>
            </a:r>
            <a:endParaRPr lang="en-US" dirty="0"/>
          </a:p>
        </p:txBody>
      </p:sp>
      <p:graphicFrame>
        <p:nvGraphicFramePr>
          <p:cNvPr id="4" name="Chart 3"/>
          <p:cNvGraphicFramePr/>
          <p:nvPr>
            <p:extLst>
              <p:ext uri="{D42A27DB-BD31-4B8C-83A1-F6EECF244321}">
                <p14:modId xmlns:p14="http://schemas.microsoft.com/office/powerpoint/2010/main" val="3969729572"/>
              </p:ext>
            </p:extLst>
          </p:nvPr>
        </p:nvGraphicFramePr>
        <p:xfrm>
          <a:off x="4114800" y="2819400"/>
          <a:ext cx="4876800" cy="282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7025382"/>
              </p:ext>
            </p:extLst>
          </p:nvPr>
        </p:nvGraphicFramePr>
        <p:xfrm>
          <a:off x="685800" y="2971800"/>
          <a:ext cx="1295400" cy="2456500"/>
        </p:xfrm>
        <a:graphic>
          <a:graphicData uri="http://schemas.openxmlformats.org/drawingml/2006/table">
            <a:tbl>
              <a:tblPr>
                <a:tableStyleId>{5C22544A-7EE6-4342-B048-85BDC9FD1C3A}</a:tableStyleId>
              </a:tblPr>
              <a:tblGrid>
                <a:gridCol w="647700"/>
                <a:gridCol w="647700"/>
              </a:tblGrid>
              <a:tr h="507685">
                <a:tc>
                  <a:txBody>
                    <a:bodyPr/>
                    <a:lstStyle/>
                    <a:p>
                      <a:pPr algn="r" fontAlgn="b"/>
                      <a:r>
                        <a:rPr lang="en-US" sz="1100" b="0" i="0" u="none" strike="noStrike" dirty="0" err="1" smtClean="0">
                          <a:solidFill>
                            <a:srgbClr val="000000"/>
                          </a:solidFill>
                          <a:effectLst/>
                          <a:latin typeface="Calibri"/>
                        </a:rPr>
                        <a:t>Hrs</a:t>
                      </a:r>
                      <a:r>
                        <a:rPr lang="en-US" sz="1100" b="0" i="0" u="none" strike="noStrike" dirty="0" smtClean="0">
                          <a:solidFill>
                            <a:srgbClr val="000000"/>
                          </a:solidFill>
                          <a:effectLst/>
                          <a:latin typeface="Calibri"/>
                        </a:rPr>
                        <a:t> Studying</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Social Life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0.25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86898249"/>
              </p:ext>
            </p:extLst>
          </p:nvPr>
        </p:nvGraphicFramePr>
        <p:xfrm>
          <a:off x="1981200" y="2971800"/>
          <a:ext cx="1447800" cy="2456500"/>
        </p:xfrm>
        <a:graphic>
          <a:graphicData uri="http://schemas.openxmlformats.org/drawingml/2006/table">
            <a:tbl>
              <a:tblPr>
                <a:tableStyleId>{5C22544A-7EE6-4342-B048-85BDC9FD1C3A}</a:tableStyleId>
              </a:tblPr>
              <a:tblGrid>
                <a:gridCol w="723900"/>
                <a:gridCol w="723900"/>
              </a:tblGrid>
              <a:tr h="507685">
                <a:tc>
                  <a:txBody>
                    <a:bodyPr/>
                    <a:lstStyle/>
                    <a:p>
                      <a:pPr algn="r" fontAlgn="b"/>
                      <a:r>
                        <a:rPr lang="en-US" sz="1100" b="0" i="0" u="none" strike="noStrike" dirty="0" err="1" smtClean="0">
                          <a:solidFill>
                            <a:srgbClr val="000000"/>
                          </a:solidFill>
                          <a:effectLst/>
                          <a:latin typeface="Calibri"/>
                        </a:rPr>
                        <a:t>Hrs</a:t>
                      </a:r>
                      <a:r>
                        <a:rPr lang="en-US" sz="1100" b="0" i="0" u="none" strike="noStrike" dirty="0" smtClean="0">
                          <a:solidFill>
                            <a:srgbClr val="000000"/>
                          </a:solidFill>
                          <a:effectLst/>
                          <a:latin typeface="Calibri"/>
                        </a:rPr>
                        <a:t> Studying</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Social Life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1.8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90">
                <a:tc>
                  <a:txBody>
                    <a:bodyPr/>
                    <a:lstStyle/>
                    <a:p>
                      <a:pPr algn="r" fontAlgn="b"/>
                      <a:r>
                        <a:rPr lang="en-US" sz="1100" u="none" strike="noStrike" dirty="0">
                          <a:effectLst/>
                        </a:rPr>
                        <a:t>3.5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7" name="Rectangle 6"/>
              <p:cNvSpPr/>
              <p:nvPr/>
            </p:nvSpPr>
            <p:spPr>
              <a:xfrm>
                <a:off x="1204166" y="762000"/>
                <a:ext cx="2167580"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acc>
                        <m:accPr>
                          <m:chr m:val="̅"/>
                          <m:ctrlP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panose="02040503050406030204" pitchFamily="18" charset="0"/>
                            </a:rPr>
                          </m:ctrlPr>
                        </m:accPr>
                        <m:e>
                          <m:r>
                            <a:rPr lang="en-US" sz="3600" b="1" i="1">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𝒙</m:t>
                          </m:r>
                        </m:e>
                      </m:acc>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𝟐</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𝟎𝟗</m:t>
                      </m:r>
                    </m:oMath>
                  </m:oMathPara>
                </a14:m>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1204166" y="762000"/>
                <a:ext cx="2167580"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947725" y="874744"/>
                <a:ext cx="2129108"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panose="02040503050406030204" pitchFamily="18" charset="0"/>
                            </a:rPr>
                          </m:ctrlPr>
                        </m:accPr>
                        <m:e>
                          <m:r>
                            <m:rPr>
                              <m:nor/>
                            </m:rPr>
                            <a:rPr lang="en-US" sz="3600" b="1" i="0"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y</m:t>
                          </m:r>
                        </m:e>
                      </m:acc>
                      <m:r>
                        <a:rPr lang="en-US" sz="3600" b="1" i="1">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𝟓</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m:t>
                      </m:r>
                      <m:r>
                        <a:rPr lang="en-US" sz="3600" b="1" i="1"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Math"/>
                        </a:rPr>
                        <m:t>𝟐𝟑</m:t>
                      </m:r>
                    </m:oMath>
                  </m:oMathPara>
                </a14:m>
                <a:endParaRPr lang="en-US" sz="36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5947725" y="874744"/>
                <a:ext cx="2129108" cy="646331"/>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829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Best Fit</a:t>
            </a:r>
            <a:endParaRPr lang="en-US" dirty="0"/>
          </a:p>
        </p:txBody>
      </p:sp>
      <p:sp>
        <p:nvSpPr>
          <p:cNvPr id="3" name="Content Placeholder 2"/>
          <p:cNvSpPr>
            <a:spLocks noGrp="1"/>
          </p:cNvSpPr>
          <p:nvPr>
            <p:ph idx="1"/>
          </p:nvPr>
        </p:nvSpPr>
        <p:spPr>
          <a:xfrm>
            <a:off x="457200" y="1600201"/>
            <a:ext cx="8153400" cy="1219200"/>
          </a:xfrm>
        </p:spPr>
        <p:txBody>
          <a:bodyPr>
            <a:normAutofit fontScale="92500" lnSpcReduction="10000"/>
          </a:bodyPr>
          <a:lstStyle/>
          <a:p>
            <a:r>
              <a:rPr lang="en-US" dirty="0" smtClean="0"/>
              <a:t>Find the mean of each set of data and plot this point.</a:t>
            </a:r>
          </a:p>
          <a:p>
            <a:r>
              <a:rPr lang="en-US" dirty="0" smtClean="0"/>
              <a:t>Draw a line that passes </a:t>
            </a:r>
            <a:r>
              <a:rPr lang="en-US" b="1" dirty="0" smtClean="0"/>
              <a:t>through the mean</a:t>
            </a:r>
            <a:r>
              <a:rPr lang="en-US" dirty="0" smtClean="0"/>
              <a:t> and best represents the data. </a:t>
            </a:r>
            <a:endParaRPr lang="en-US" dirty="0"/>
          </a:p>
        </p:txBody>
      </p:sp>
      <p:graphicFrame>
        <p:nvGraphicFramePr>
          <p:cNvPr id="4" name="Chart 3"/>
          <p:cNvGraphicFramePr/>
          <p:nvPr>
            <p:extLst>
              <p:ext uri="{D42A27DB-BD31-4B8C-83A1-F6EECF244321}">
                <p14:modId xmlns:p14="http://schemas.microsoft.com/office/powerpoint/2010/main" val="2213023380"/>
              </p:ext>
            </p:extLst>
          </p:nvPr>
        </p:nvGraphicFramePr>
        <p:xfrm>
          <a:off x="4114800" y="2819400"/>
          <a:ext cx="4876800" cy="282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4140220"/>
              </p:ext>
            </p:extLst>
          </p:nvPr>
        </p:nvGraphicFramePr>
        <p:xfrm>
          <a:off x="685800" y="2971800"/>
          <a:ext cx="1295400" cy="2456500"/>
        </p:xfrm>
        <a:graphic>
          <a:graphicData uri="http://schemas.openxmlformats.org/drawingml/2006/table">
            <a:tbl>
              <a:tblPr>
                <a:tableStyleId>{5C22544A-7EE6-4342-B048-85BDC9FD1C3A}</a:tableStyleId>
              </a:tblPr>
              <a:tblGrid>
                <a:gridCol w="647700"/>
                <a:gridCol w="647700"/>
              </a:tblGrid>
              <a:tr h="507685">
                <a:tc>
                  <a:txBody>
                    <a:bodyPr/>
                    <a:lstStyle/>
                    <a:p>
                      <a:pPr algn="r" fontAlgn="b"/>
                      <a:r>
                        <a:rPr lang="en-US" sz="1100" b="0" i="0" u="none" strike="noStrike" dirty="0" err="1" smtClean="0">
                          <a:solidFill>
                            <a:srgbClr val="000000"/>
                          </a:solidFill>
                          <a:effectLst/>
                          <a:latin typeface="Calibri"/>
                        </a:rPr>
                        <a:t>Hrs</a:t>
                      </a:r>
                      <a:r>
                        <a:rPr lang="en-US" sz="1100" b="0" i="0" u="none" strike="noStrike" dirty="0" smtClean="0">
                          <a:solidFill>
                            <a:srgbClr val="000000"/>
                          </a:solidFill>
                          <a:effectLst/>
                          <a:latin typeface="Calibri"/>
                        </a:rPr>
                        <a:t> Studying</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Social Life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0.7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0.25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1.7</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79139895"/>
              </p:ext>
            </p:extLst>
          </p:nvPr>
        </p:nvGraphicFramePr>
        <p:xfrm>
          <a:off x="1981200" y="2971800"/>
          <a:ext cx="1447800" cy="2456500"/>
        </p:xfrm>
        <a:graphic>
          <a:graphicData uri="http://schemas.openxmlformats.org/drawingml/2006/table">
            <a:tbl>
              <a:tblPr>
                <a:tableStyleId>{5C22544A-7EE6-4342-B048-85BDC9FD1C3A}</a:tableStyleId>
              </a:tblPr>
              <a:tblGrid>
                <a:gridCol w="723900"/>
                <a:gridCol w="723900"/>
              </a:tblGrid>
              <a:tr h="507685">
                <a:tc>
                  <a:txBody>
                    <a:bodyPr/>
                    <a:lstStyle/>
                    <a:p>
                      <a:pPr algn="r" fontAlgn="b"/>
                      <a:r>
                        <a:rPr lang="en-US" sz="1100" b="0" i="0" u="none" strike="noStrike" dirty="0" err="1" smtClean="0">
                          <a:solidFill>
                            <a:srgbClr val="000000"/>
                          </a:solidFill>
                          <a:effectLst/>
                          <a:latin typeface="Calibri"/>
                        </a:rPr>
                        <a:t>Hrs</a:t>
                      </a:r>
                      <a:r>
                        <a:rPr lang="en-US" sz="1100" b="0" i="0" u="none" strike="noStrike" dirty="0" smtClean="0">
                          <a:solidFill>
                            <a:srgbClr val="000000"/>
                          </a:solidFill>
                          <a:effectLst/>
                          <a:latin typeface="Calibri"/>
                        </a:rPr>
                        <a:t> Studying</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Social Life</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1.8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3.7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100" u="none" strike="noStrike" dirty="0">
                          <a:effectLst/>
                        </a:rPr>
                        <a:t>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7" name="Rectangle 6"/>
              <p:cNvSpPr/>
              <p:nvPr/>
            </p:nvSpPr>
            <p:spPr>
              <a:xfrm>
                <a:off x="4191000" y="2345204"/>
                <a:ext cx="2853666"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𝟐</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𝟎𝟗</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 </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𝟓</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𝟐𝟑</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oMath>
                  </m:oMathPara>
                </a14:m>
                <a:endParaRPr lang="en-US" sz="36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4191000" y="2345204"/>
                <a:ext cx="2853666" cy="646331"/>
              </a:xfrm>
              <a:prstGeom prst="rect">
                <a:avLst/>
              </a:prstGeom>
              <a:blipFill rotWithShape="0">
                <a:blip r:embed="rId3"/>
                <a:stretch>
                  <a:fillRect/>
                </a:stretch>
              </a:blipFill>
            </p:spPr>
            <p:txBody>
              <a:bodyPr/>
              <a:lstStyle/>
              <a:p>
                <a:r>
                  <a:rPr lang="en-US">
                    <a:noFill/>
                  </a:rPr>
                  <a:t> </a:t>
                </a:r>
              </a:p>
            </p:txBody>
          </p:sp>
        </mc:Fallback>
      </mc:AlternateContent>
      <p:cxnSp>
        <p:nvCxnSpPr>
          <p:cNvPr id="14" name="Straight Connector 13"/>
          <p:cNvCxnSpPr/>
          <p:nvPr/>
        </p:nvCxnSpPr>
        <p:spPr>
          <a:xfrm>
            <a:off x="4800600" y="3810000"/>
            <a:ext cx="3377670" cy="121920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47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Best Fit</a:t>
            </a:r>
            <a:endParaRPr lang="en-US" dirty="0"/>
          </a:p>
        </p:txBody>
      </p:sp>
      <p:sp>
        <p:nvSpPr>
          <p:cNvPr id="3" name="Content Placeholder 2"/>
          <p:cNvSpPr>
            <a:spLocks noGrp="1"/>
          </p:cNvSpPr>
          <p:nvPr>
            <p:ph idx="1"/>
          </p:nvPr>
        </p:nvSpPr>
        <p:spPr>
          <a:xfrm>
            <a:off x="457200" y="1600201"/>
            <a:ext cx="8153400" cy="1219200"/>
          </a:xfrm>
        </p:spPr>
        <p:txBody>
          <a:bodyPr>
            <a:normAutofit fontScale="92500" lnSpcReduction="10000"/>
          </a:bodyPr>
          <a:lstStyle/>
          <a:p>
            <a:r>
              <a:rPr lang="en-US" dirty="0" smtClean="0"/>
              <a:t>Find the mean of each set of data and plot this point.</a:t>
            </a:r>
          </a:p>
          <a:p>
            <a:r>
              <a:rPr lang="en-US" dirty="0" smtClean="0"/>
              <a:t>Draw a line that passes </a:t>
            </a:r>
            <a:r>
              <a:rPr lang="en-US" b="1" dirty="0" smtClean="0"/>
              <a:t>through the mean</a:t>
            </a:r>
            <a:r>
              <a:rPr lang="en-US" dirty="0" smtClean="0"/>
              <a:t> and best represents the data. </a:t>
            </a:r>
            <a:endParaRPr lang="en-US" dirty="0"/>
          </a:p>
        </p:txBody>
      </p:sp>
      <p:graphicFrame>
        <p:nvGraphicFramePr>
          <p:cNvPr id="4" name="Chart 3"/>
          <p:cNvGraphicFramePr/>
          <p:nvPr>
            <p:extLst>
              <p:ext uri="{D42A27DB-BD31-4B8C-83A1-F6EECF244321}">
                <p14:modId xmlns:p14="http://schemas.microsoft.com/office/powerpoint/2010/main" val="982752566"/>
              </p:ext>
            </p:extLst>
          </p:nvPr>
        </p:nvGraphicFramePr>
        <p:xfrm>
          <a:off x="4114800" y="2819400"/>
          <a:ext cx="4876800" cy="282325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Rectangle 6"/>
              <p:cNvSpPr/>
              <p:nvPr/>
            </p:nvSpPr>
            <p:spPr>
              <a:xfrm>
                <a:off x="4191000" y="2345204"/>
                <a:ext cx="2853666"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𝟐</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𝟎𝟗</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 </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𝟓</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𝟐𝟑</m:t>
                      </m:r>
                      <m:r>
                        <a:rPr lang="en-US" sz="3600" b="1" i="1" cap="none" spc="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mbria Math"/>
                        </a:rPr>
                        <m:t>)</m:t>
                      </m:r>
                    </m:oMath>
                  </m:oMathPara>
                </a14:m>
                <a:endParaRPr lang="en-US" sz="36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4191000" y="2345204"/>
                <a:ext cx="2853666" cy="646331"/>
              </a:xfrm>
              <a:prstGeom prst="rect">
                <a:avLst/>
              </a:prstGeom>
              <a:blipFill rotWithShape="0">
                <a:blip r:embed="rId3"/>
                <a:stretch>
                  <a:fillRect/>
                </a:stretch>
              </a:blipFill>
            </p:spPr>
            <p:txBody>
              <a:bodyPr/>
              <a:lstStyle/>
              <a:p>
                <a:r>
                  <a:rPr lang="en-US">
                    <a:noFill/>
                  </a:rPr>
                  <a:t> </a:t>
                </a:r>
              </a:p>
            </p:txBody>
          </p:sp>
        </mc:Fallback>
      </mc:AlternateContent>
      <p:cxnSp>
        <p:nvCxnSpPr>
          <p:cNvPr id="14" name="Straight Connector 13"/>
          <p:cNvCxnSpPr/>
          <p:nvPr/>
        </p:nvCxnSpPr>
        <p:spPr>
          <a:xfrm>
            <a:off x="4800600" y="3810000"/>
            <a:ext cx="3377670" cy="121920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Content Placeholder 2"/>
              <p:cNvSpPr txBox="1">
                <a:spLocks/>
              </p:cNvSpPr>
              <p:nvPr/>
            </p:nvSpPr>
            <p:spPr>
              <a:xfrm>
                <a:off x="152400" y="2819400"/>
                <a:ext cx="4267200" cy="2665631"/>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(2.09, 5.23) (4, 1)</a:t>
                </a:r>
              </a:p>
              <a:p>
                <a:pPr marL="0" indent="0">
                  <a:buNone/>
                </a:pPr>
                <a:r>
                  <a:rPr lang="en-US" dirty="0" smtClean="0"/>
                  <a:t>(y - 5.23) = -2.2( x – 2.09)</a:t>
                </a:r>
              </a:p>
              <a:p>
                <a:pPr marL="0" lvl="1" indent="0">
                  <a:buClr>
                    <a:schemeClr val="accent1"/>
                  </a:buClr>
                  <a:buSzPct val="85000"/>
                  <a:buNone/>
                </a:pPr>
                <a:endParaRPr lang="en-US" sz="2000" b="1" i="1" dirty="0" smtClean="0">
                  <a:solidFill>
                    <a:srgbClr val="FF0000"/>
                  </a:solidFill>
                  <a:latin typeface="Cambria Math"/>
                </a:endParaRPr>
              </a:p>
              <a:p>
                <a:pPr marL="0" lvl="1" indent="0">
                  <a:buClr>
                    <a:schemeClr val="accent1"/>
                  </a:buClr>
                  <a:buSzPct val="85000"/>
                  <a:buNone/>
                </a:pPr>
                <a:endParaRPr lang="en-US" sz="2000" b="1" i="1" dirty="0">
                  <a:solidFill>
                    <a:srgbClr val="FF0000"/>
                  </a:solidFill>
                  <a:latin typeface="Cambria Math"/>
                </a:endParaRPr>
              </a:p>
              <a:p>
                <a:pPr marL="0" lvl="1" indent="0">
                  <a:buClr>
                    <a:schemeClr val="accent1"/>
                  </a:buClr>
                  <a:buSzPct val="85000"/>
                  <a:buNone/>
                </a:pPr>
                <a14:m>
                  <m:oMathPara xmlns:m="http://schemas.openxmlformats.org/officeDocument/2006/math">
                    <m:oMathParaPr>
                      <m:jc m:val="centerGroup"/>
                    </m:oMathParaPr>
                    <m:oMath xmlns:m="http://schemas.openxmlformats.org/officeDocument/2006/math">
                      <m:acc>
                        <m:accPr>
                          <m:chr m:val="̂"/>
                          <m:ctrlPr>
                            <a:rPr lang="en-US" sz="2800" b="1" i="1" dirty="0">
                              <a:solidFill>
                                <a:srgbClr val="FF0000"/>
                              </a:solidFill>
                              <a:latin typeface="Cambria Math" panose="02040503050406030204" pitchFamily="18" charset="0"/>
                            </a:rPr>
                          </m:ctrlPr>
                        </m:accPr>
                        <m:e>
                          <m:r>
                            <a:rPr lang="en-US" sz="2800" b="1" i="1" dirty="0">
                              <a:solidFill>
                                <a:srgbClr val="FF0000"/>
                              </a:solidFill>
                              <a:latin typeface="Cambria Math"/>
                            </a:rPr>
                            <m:t>𝒚</m:t>
                          </m:r>
                        </m:e>
                      </m:acc>
                      <m:r>
                        <a:rPr lang="en-US" sz="2800" b="1" i="1" dirty="0">
                          <a:solidFill>
                            <a:schemeClr val="tx1"/>
                          </a:solidFill>
                          <a:latin typeface="Cambria Math"/>
                        </a:rPr>
                        <m:t>= </m:t>
                      </m:r>
                      <m:r>
                        <a:rPr lang="en-US" sz="2800" b="1" i="1" dirty="0">
                          <a:solidFill>
                            <a:schemeClr val="tx1"/>
                          </a:solidFill>
                          <a:latin typeface="Cambria Math"/>
                        </a:rPr>
                        <m:t>𝟗</m:t>
                      </m:r>
                      <m:r>
                        <a:rPr lang="en-US" sz="2800" b="1" i="1" dirty="0">
                          <a:solidFill>
                            <a:schemeClr val="tx1"/>
                          </a:solidFill>
                          <a:latin typeface="Cambria Math"/>
                        </a:rPr>
                        <m:t>.</m:t>
                      </m:r>
                      <m:r>
                        <a:rPr lang="en-US" sz="2800" b="1" i="1" dirty="0">
                          <a:solidFill>
                            <a:schemeClr val="tx1"/>
                          </a:solidFill>
                          <a:latin typeface="Cambria Math"/>
                        </a:rPr>
                        <m:t>𝟖𝟔</m:t>
                      </m:r>
                      <m:r>
                        <a:rPr lang="en-US" sz="2800" b="1" i="1" dirty="0">
                          <a:solidFill>
                            <a:schemeClr val="tx1"/>
                          </a:solidFill>
                          <a:latin typeface="Cambria Math"/>
                        </a:rPr>
                        <m:t> – </m:t>
                      </m:r>
                      <m:r>
                        <a:rPr lang="en-US" sz="2800" b="1" i="1" dirty="0">
                          <a:solidFill>
                            <a:schemeClr val="tx1"/>
                          </a:solidFill>
                          <a:latin typeface="Cambria Math"/>
                        </a:rPr>
                        <m:t>𝟐</m:t>
                      </m:r>
                      <m:r>
                        <a:rPr lang="en-US" sz="2800" b="1" i="1" dirty="0">
                          <a:solidFill>
                            <a:schemeClr val="tx1"/>
                          </a:solidFill>
                          <a:latin typeface="Cambria Math"/>
                        </a:rPr>
                        <m:t>.</m:t>
                      </m:r>
                      <m:r>
                        <a:rPr lang="en-US" sz="2800" b="1" i="1" dirty="0">
                          <a:solidFill>
                            <a:schemeClr val="tx1"/>
                          </a:solidFill>
                          <a:latin typeface="Cambria Math"/>
                        </a:rPr>
                        <m:t>𝟐</m:t>
                      </m:r>
                      <m:r>
                        <a:rPr lang="en-US" sz="2800" b="1" i="1" dirty="0">
                          <a:solidFill>
                            <a:srgbClr val="7030A0"/>
                          </a:solidFill>
                          <a:latin typeface="Cambria Math"/>
                        </a:rPr>
                        <m:t>𝒙</m:t>
                      </m:r>
                      <m:r>
                        <a:rPr lang="en-US" sz="2800" b="1" i="1" dirty="0">
                          <a:solidFill>
                            <a:schemeClr val="tx1"/>
                          </a:solidFill>
                          <a:latin typeface="Cambria Math"/>
                        </a:rPr>
                        <m:t> </m:t>
                      </m:r>
                    </m:oMath>
                  </m:oMathPara>
                </a14:m>
                <a:endParaRPr lang="en-US" sz="2800" b="1" dirty="0">
                  <a:solidFill>
                    <a:schemeClr val="tx1"/>
                  </a:solidFill>
                </a:endParaRPr>
              </a:p>
              <a:p>
                <a:pPr marL="0" indent="0">
                  <a:buNone/>
                </a:pPr>
                <a:endParaRPr lang="en-US"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52400" y="2819400"/>
                <a:ext cx="4267200" cy="2665631"/>
              </a:xfrm>
              <a:prstGeom prst="rect">
                <a:avLst/>
              </a:prstGeom>
              <a:blipFill rotWithShape="1">
                <a:blip r:embed="rId4"/>
                <a:stretch>
                  <a:fillRect l="-2571" t="-2059"/>
                </a:stretch>
              </a:blipFill>
            </p:spPr>
            <p:txBody>
              <a:bodyPr/>
              <a:lstStyle/>
              <a:p>
                <a:r>
                  <a:rPr lang="en-US">
                    <a:noFill/>
                  </a:rPr>
                  <a:t> </a:t>
                </a:r>
              </a:p>
            </p:txBody>
          </p:sp>
        </mc:Fallback>
      </mc:AlternateContent>
    </p:spTree>
    <p:extLst>
      <p:ext uri="{BB962C8B-B14F-4D97-AF65-F5344CB8AC3E}">
        <p14:creationId xmlns:p14="http://schemas.microsoft.com/office/powerpoint/2010/main" val="152538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 Regression Line</a:t>
            </a:r>
            <a:endParaRPr lang="en-US"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600200"/>
                <a:ext cx="8153400" cy="4876800"/>
              </a:xfrm>
            </p:spPr>
            <p:txBody>
              <a:bodyPr>
                <a:normAutofit/>
              </a:bodyPr>
              <a:lstStyle/>
              <a:p>
                <a:r>
                  <a:rPr lang="en-US" sz="2400" dirty="0" smtClean="0"/>
                  <a:t>Line that makes the sum of the squared </a:t>
                </a:r>
                <a:r>
                  <a:rPr lang="en-US" sz="2400" b="1" dirty="0" smtClean="0"/>
                  <a:t>vertical distances </a:t>
                </a:r>
                <a:r>
                  <a:rPr lang="en-US" sz="2400" dirty="0" smtClean="0"/>
                  <a:t>of the data points from the line </a:t>
                </a:r>
                <a:r>
                  <a:rPr lang="en-US" sz="2400" b="1" dirty="0" smtClean="0"/>
                  <a:t>as small as possible</a:t>
                </a:r>
                <a:r>
                  <a:rPr lang="en-US" sz="2400" dirty="0" smtClean="0"/>
                  <a:t>. </a:t>
                </a:r>
                <a:r>
                  <a:rPr lang="en-US" sz="2400" b="1" u="sng" dirty="0" smtClean="0"/>
                  <a:t>GOES THROUGH THE MEAN.</a:t>
                </a:r>
                <a:endParaRPr lang="en-US" sz="2400" dirty="0" smtClean="0"/>
              </a:p>
              <a:p>
                <a:pPr marL="274320" lvl="1">
                  <a:buClr>
                    <a:schemeClr val="accent1"/>
                  </a:buClr>
                  <a:buSzPct val="85000"/>
                  <a:buFont typeface="Wingdings 2"/>
                  <a:buChar char=""/>
                </a:pP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𝑦</m:t>
                        </m:r>
                      </m:e>
                    </m:acc>
                    <m:r>
                      <a:rPr lang="en-US" sz="3200" i="1" dirty="0" smtClean="0">
                        <a:solidFill>
                          <a:schemeClr val="tx1"/>
                        </a:solidFill>
                        <a:latin typeface="Cambria Math"/>
                      </a:rPr>
                      <m:t>= 9.6 – 2.1</m:t>
                    </m:r>
                    <m:r>
                      <a:rPr lang="en-US" sz="3200" b="0" i="1" dirty="0" smtClean="0">
                        <a:solidFill>
                          <a:schemeClr val="tx1"/>
                        </a:solidFill>
                        <a:latin typeface="Cambria Math" panose="02040503050406030204" pitchFamily="18" charset="0"/>
                      </a:rPr>
                      <m:t>𝑥</m:t>
                    </m:r>
                  </m:oMath>
                </a14:m>
                <a:endParaRPr lang="en-US" sz="3200" b="0" dirty="0" smtClean="0">
                  <a:latin typeface="Cambria Math"/>
                </a:endParaRPr>
              </a:p>
              <a:p>
                <a:pPr marL="274320" lvl="1">
                  <a:buClr>
                    <a:schemeClr val="accent1"/>
                  </a:buClr>
                  <a:buSzPct val="85000"/>
                  <a:buFont typeface="Wingdings 2"/>
                  <a:buChar char=""/>
                </a:pPr>
                <a:endParaRPr lang="en-US" sz="1800" dirty="0">
                  <a:latin typeface="Cambria Math"/>
                </a:endParaRPr>
              </a:p>
              <a:p>
                <a:pPr marL="274320" lvl="1">
                  <a:buClr>
                    <a:schemeClr val="accent1"/>
                  </a:buClr>
                  <a:buSzPct val="85000"/>
                  <a:buFont typeface="Wingdings 2"/>
                  <a:buChar char=""/>
                </a:pPr>
                <a:endParaRPr lang="en-US" sz="2400" b="0" dirty="0" smtClean="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b="0" dirty="0" smtClean="0">
                  <a:latin typeface="Cambria Math"/>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600200"/>
                <a:ext cx="8153400" cy="4876800"/>
              </a:xfrm>
              <a:blipFill rotWithShape="1">
                <a:blip r:embed="rId2"/>
                <a:stretch>
                  <a:fillRect l="-523" t="-1000"/>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1889077204"/>
              </p:ext>
            </p:extLst>
          </p:nvPr>
        </p:nvGraphicFramePr>
        <p:xfrm>
          <a:off x="3715687" y="2819400"/>
          <a:ext cx="5105400" cy="3124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4373778" y="3657600"/>
            <a:ext cx="3530070" cy="16002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14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 a Regression 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9443" y="1295400"/>
                <a:ext cx="8153400" cy="3276599"/>
              </a:xfrm>
            </p:spPr>
            <p:txBody>
              <a:bodyPr>
                <a:normAutofit/>
              </a:bodyPr>
              <a:lstStyle/>
              <a:p>
                <a:r>
                  <a:rPr lang="en-US" sz="2400" dirty="0" smtClean="0"/>
                  <a:t>The equation of the regression line is </a:t>
                </a:r>
                <a:r>
                  <a:rPr lang="en-US" sz="2400" dirty="0" err="1" smtClean="0"/>
                  <a:t>apprx</a:t>
                </a:r>
                <a:r>
                  <a:rPr lang="en-US" sz="2400" dirty="0" smtClean="0"/>
                  <a:t>.</a:t>
                </a:r>
              </a:p>
              <a:p>
                <a:pPr lvl="1"/>
                <a14:m>
                  <m:oMath xmlns:m="http://schemas.openxmlformats.org/officeDocument/2006/math">
                    <m:acc>
                      <m:accPr>
                        <m:chr m:val="̂"/>
                        <m:ctrlPr>
                          <a:rPr lang="en-US" sz="2000" b="1" i="1" dirty="0" smtClean="0">
                            <a:solidFill>
                              <a:srgbClr val="FF0000"/>
                            </a:solidFill>
                            <a:latin typeface="Cambria Math" panose="02040503050406030204" pitchFamily="18" charset="0"/>
                          </a:rPr>
                        </m:ctrlPr>
                      </m:accPr>
                      <m:e>
                        <m:r>
                          <a:rPr lang="en-US" sz="2000" b="1" i="1" dirty="0">
                            <a:solidFill>
                              <a:srgbClr val="FF0000"/>
                            </a:solidFill>
                            <a:latin typeface="Cambria Math"/>
                          </a:rPr>
                          <m:t>𝒚</m:t>
                        </m:r>
                      </m:e>
                    </m:acc>
                    <m:r>
                      <a:rPr lang="en-US" sz="2000" b="1" i="1" dirty="0" smtClean="0">
                        <a:solidFill>
                          <a:schemeClr val="tx1"/>
                        </a:solidFill>
                        <a:latin typeface="Cambria Math"/>
                      </a:rPr>
                      <m:t>= </m:t>
                    </m:r>
                    <m:r>
                      <a:rPr lang="en-US" sz="2000" b="1" i="1" dirty="0" smtClean="0">
                        <a:solidFill>
                          <a:schemeClr val="tx1"/>
                        </a:solidFill>
                        <a:latin typeface="Cambria Math"/>
                      </a:rPr>
                      <m:t>𝟗</m:t>
                    </m:r>
                    <m:r>
                      <a:rPr lang="en-US" sz="2000" b="1" i="1" dirty="0" smtClean="0">
                        <a:solidFill>
                          <a:schemeClr val="tx1"/>
                        </a:solidFill>
                        <a:latin typeface="Cambria Math"/>
                      </a:rPr>
                      <m:t>.</m:t>
                    </m:r>
                    <m:r>
                      <a:rPr lang="en-US" sz="2000" b="1" i="1" dirty="0" smtClean="0">
                        <a:solidFill>
                          <a:schemeClr val="tx1"/>
                        </a:solidFill>
                        <a:latin typeface="Cambria Math"/>
                      </a:rPr>
                      <m:t>𝟔</m:t>
                    </m:r>
                    <m:r>
                      <a:rPr lang="en-US" sz="2000" b="1" i="1" dirty="0" smtClean="0">
                        <a:solidFill>
                          <a:schemeClr val="tx1"/>
                        </a:solidFill>
                        <a:latin typeface="Cambria Math"/>
                      </a:rPr>
                      <m:t> – </m:t>
                    </m:r>
                    <m:r>
                      <a:rPr lang="en-US" sz="2000" b="1" i="1" dirty="0" smtClean="0">
                        <a:solidFill>
                          <a:schemeClr val="tx1"/>
                        </a:solidFill>
                        <a:latin typeface="Cambria Math"/>
                      </a:rPr>
                      <m:t>𝟐</m:t>
                    </m:r>
                    <m:r>
                      <a:rPr lang="en-US" sz="2000" b="1" i="1" dirty="0" smtClean="0">
                        <a:solidFill>
                          <a:schemeClr val="tx1"/>
                        </a:solidFill>
                        <a:latin typeface="Cambria Math"/>
                      </a:rPr>
                      <m:t>.</m:t>
                    </m:r>
                    <m:r>
                      <a:rPr lang="en-US" sz="2000" b="1" i="1" dirty="0" smtClean="0">
                        <a:solidFill>
                          <a:schemeClr val="tx1"/>
                        </a:solidFill>
                        <a:latin typeface="Cambria Math"/>
                      </a:rPr>
                      <m:t>𝟏</m:t>
                    </m:r>
                    <m:r>
                      <a:rPr lang="en-US" sz="2000" b="1" i="1" dirty="0" smtClean="0">
                        <a:solidFill>
                          <a:srgbClr val="7030A0"/>
                        </a:solidFill>
                        <a:latin typeface="Cambria Math"/>
                      </a:rPr>
                      <m:t>𝒙</m:t>
                    </m:r>
                    <m:r>
                      <a:rPr lang="en-US" sz="2000" b="1" i="1" dirty="0" smtClean="0">
                        <a:solidFill>
                          <a:schemeClr val="tx1"/>
                        </a:solidFill>
                        <a:latin typeface="Cambria Math"/>
                      </a:rPr>
                      <m:t> </m:t>
                    </m:r>
                  </m:oMath>
                </a14:m>
                <a:endParaRPr lang="en-US" sz="2000" b="1" dirty="0" smtClean="0">
                  <a:solidFill>
                    <a:schemeClr val="tx1"/>
                  </a:solidFill>
                </a:endParaRPr>
              </a:p>
              <a:p>
                <a:pPr lvl="1"/>
                <a:r>
                  <a:rPr lang="en-US" sz="2000" b="1" dirty="0" smtClean="0">
                    <a:solidFill>
                      <a:srgbClr val="FF0000"/>
                    </a:solidFill>
                  </a:rPr>
                  <a:t>Social life </a:t>
                </a:r>
                <a:r>
                  <a:rPr lang="en-US" sz="2000" b="1" dirty="0" smtClean="0">
                    <a:solidFill>
                      <a:schemeClr val="tx1"/>
                    </a:solidFill>
                  </a:rPr>
                  <a:t>= 9.6 – 2.1 (</a:t>
                </a:r>
                <a:r>
                  <a:rPr lang="en-US" sz="2000" b="1" dirty="0" err="1" smtClean="0">
                    <a:solidFill>
                      <a:srgbClr val="7030A0"/>
                    </a:solidFill>
                  </a:rPr>
                  <a:t>hrs</a:t>
                </a:r>
                <a:r>
                  <a:rPr lang="en-US" sz="2000" b="1" dirty="0" smtClean="0">
                    <a:solidFill>
                      <a:srgbClr val="7030A0"/>
                    </a:solidFill>
                  </a:rPr>
                  <a:t> studied</a:t>
                </a:r>
                <a:r>
                  <a:rPr lang="en-US" sz="2000" b="1" dirty="0" smtClean="0">
                    <a:solidFill>
                      <a:schemeClr val="tx1"/>
                    </a:solidFill>
                  </a:rPr>
                  <a:t>)</a:t>
                </a:r>
              </a:p>
              <a:p>
                <a:pPr marL="274320" lvl="1" indent="0">
                  <a:buNone/>
                </a:pPr>
                <a:endParaRPr lang="en-US" sz="2000" dirty="0" smtClean="0">
                  <a:solidFill>
                    <a:schemeClr val="tx1"/>
                  </a:solidFill>
                </a:endParaRPr>
              </a:p>
              <a:p>
                <a:pPr lvl="1"/>
                <a:r>
                  <a:rPr lang="en-US" sz="2000" dirty="0" smtClean="0">
                    <a:solidFill>
                      <a:schemeClr val="tx1"/>
                    </a:solidFill>
                  </a:rPr>
                  <a:t>The y-intercept is 9.6. What does this represent?</a:t>
                </a:r>
              </a:p>
              <a:p>
                <a:pPr marL="274320" lvl="1" indent="0">
                  <a:buNone/>
                </a:pPr>
                <a:endParaRPr lang="en-US" sz="2000" dirty="0" smtClean="0">
                  <a:solidFill>
                    <a:schemeClr val="tx1"/>
                  </a:solidFill>
                </a:endParaRPr>
              </a:p>
              <a:p>
                <a:pPr lvl="1"/>
                <a:r>
                  <a:rPr lang="en-US" sz="2000" dirty="0" smtClean="0">
                    <a:solidFill>
                      <a:schemeClr val="tx1"/>
                    </a:solidFill>
                  </a:rPr>
                  <a:t>The slope is –2.1. What does this represent? </a:t>
                </a:r>
              </a:p>
              <a:p>
                <a:pPr lvl="1"/>
                <a:endParaRPr lang="en-US"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9443" y="1295400"/>
                <a:ext cx="8153400" cy="3276599"/>
              </a:xfrm>
              <a:blipFill rotWithShape="1">
                <a:blip r:embed="rId2"/>
                <a:stretch>
                  <a:fillRect l="-523" t="-1490"/>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1277994042"/>
              </p:ext>
            </p:extLst>
          </p:nvPr>
        </p:nvGraphicFramePr>
        <p:xfrm>
          <a:off x="4030577" y="3886200"/>
          <a:ext cx="4800600" cy="2819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4648998" y="4911853"/>
            <a:ext cx="3530070" cy="1143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146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Careful…</a:t>
            </a:r>
            <a:endParaRPr lang="en-US" dirty="0"/>
          </a:p>
        </p:txBody>
      </p:sp>
      <p:sp>
        <p:nvSpPr>
          <p:cNvPr id="3" name="Content Placeholder 2"/>
          <p:cNvSpPr>
            <a:spLocks noGrp="1"/>
          </p:cNvSpPr>
          <p:nvPr>
            <p:ph sz="quarter" idx="1"/>
          </p:nvPr>
        </p:nvSpPr>
        <p:spPr/>
        <p:txBody>
          <a:bodyPr/>
          <a:lstStyle/>
          <a:p>
            <a:r>
              <a:rPr lang="en-US" dirty="0" smtClean="0"/>
              <a:t>A small slope does not mean an insignificant relationship and a large slope does not necessarily signify importance!!! </a:t>
            </a:r>
          </a:p>
          <a:p>
            <a:pPr marL="0" indent="0">
              <a:buNone/>
            </a:pPr>
            <a:endParaRPr lang="en-US" dirty="0"/>
          </a:p>
        </p:txBody>
      </p:sp>
    </p:spTree>
    <p:extLst>
      <p:ext uri="{BB962C8B-B14F-4D97-AF65-F5344CB8AC3E}">
        <p14:creationId xmlns:p14="http://schemas.microsoft.com/office/powerpoint/2010/main" val="3959451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Scatterplots </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Direction</a:t>
            </a:r>
          </a:p>
          <a:p>
            <a:pPr marL="514350" indent="-514350">
              <a:buFont typeface="+mj-lt"/>
              <a:buAutoNum type="arabicPeriod"/>
            </a:pPr>
            <a:r>
              <a:rPr lang="en-US" dirty="0" smtClean="0"/>
              <a:t>Form</a:t>
            </a:r>
          </a:p>
          <a:p>
            <a:pPr marL="514350" indent="-514350">
              <a:buFont typeface="+mj-lt"/>
              <a:buAutoNum type="arabicPeriod"/>
            </a:pPr>
            <a:r>
              <a:rPr lang="en-US" dirty="0" smtClean="0"/>
              <a:t>Strength</a:t>
            </a:r>
          </a:p>
          <a:p>
            <a:pPr marL="514350" indent="-514350">
              <a:buFont typeface="+mj-lt"/>
              <a:buAutoNum type="arabicPeriod"/>
            </a:pPr>
            <a:r>
              <a:rPr lang="en-US" dirty="0" smtClean="0"/>
              <a:t>Outliers</a:t>
            </a:r>
            <a:endParaRPr lang="en-US" dirty="0"/>
          </a:p>
        </p:txBody>
      </p:sp>
      <p:grpSp>
        <p:nvGrpSpPr>
          <p:cNvPr id="7" name="Group 6"/>
          <p:cNvGrpSpPr/>
          <p:nvPr/>
        </p:nvGrpSpPr>
        <p:grpSpPr>
          <a:xfrm>
            <a:off x="2415302" y="1740218"/>
            <a:ext cx="386478" cy="172164"/>
            <a:chOff x="2415302" y="1740218"/>
            <a:chExt cx="386478" cy="172164"/>
          </a:xfrm>
        </p:grpSpPr>
        <p:sp>
          <p:nvSpPr>
            <p:cNvPr id="4" name="Freeform 3"/>
            <p:cNvSpPr/>
            <p:nvPr/>
          </p:nvSpPr>
          <p:spPr>
            <a:xfrm>
              <a:off x="2433161" y="1740218"/>
              <a:ext cx="368619" cy="171450"/>
            </a:xfrm>
            <a:custGeom>
              <a:avLst/>
              <a:gdLst/>
              <a:ahLst/>
              <a:cxnLst/>
              <a:rect l="0" t="0" r="0" b="0"/>
              <a:pathLst>
                <a:path w="368619" h="171450">
                  <a:moveTo>
                    <a:pt x="291465" y="154305"/>
                  </a:moveTo>
                  <a:lnTo>
                    <a:pt x="282893" y="171449"/>
                  </a:lnTo>
                  <a:lnTo>
                    <a:pt x="300038" y="171449"/>
                  </a:lnTo>
                  <a:lnTo>
                    <a:pt x="317183" y="162877"/>
                  </a:lnTo>
                  <a:lnTo>
                    <a:pt x="342900" y="137159"/>
                  </a:lnTo>
                  <a:lnTo>
                    <a:pt x="351473" y="128587"/>
                  </a:lnTo>
                  <a:lnTo>
                    <a:pt x="368618" y="111442"/>
                  </a:lnTo>
                  <a:lnTo>
                    <a:pt x="368618" y="102870"/>
                  </a:lnTo>
                  <a:lnTo>
                    <a:pt x="368618" y="77152"/>
                  </a:lnTo>
                  <a:lnTo>
                    <a:pt x="360045" y="68580"/>
                  </a:lnTo>
                  <a:lnTo>
                    <a:pt x="342900" y="60007"/>
                  </a:lnTo>
                  <a:lnTo>
                    <a:pt x="325755" y="51434"/>
                  </a:lnTo>
                  <a:lnTo>
                    <a:pt x="300038" y="42862"/>
                  </a:lnTo>
                  <a:lnTo>
                    <a:pt x="248603" y="25717"/>
                  </a:lnTo>
                  <a:lnTo>
                    <a:pt x="222885" y="17145"/>
                  </a:lnTo>
                  <a:lnTo>
                    <a:pt x="205740" y="8572"/>
                  </a:lnTo>
                  <a:lnTo>
                    <a:pt x="197168" y="0"/>
                  </a:lnTo>
                  <a:lnTo>
                    <a:pt x="214313" y="8572"/>
                  </a:lnTo>
                  <a:lnTo>
                    <a:pt x="240030" y="25717"/>
                  </a:lnTo>
                  <a:lnTo>
                    <a:pt x="274320" y="51434"/>
                  </a:lnTo>
                  <a:lnTo>
                    <a:pt x="291465" y="60007"/>
                  </a:lnTo>
                  <a:lnTo>
                    <a:pt x="300038" y="68580"/>
                  </a:lnTo>
                  <a:lnTo>
                    <a:pt x="308610" y="85724"/>
                  </a:lnTo>
                  <a:lnTo>
                    <a:pt x="291465" y="85724"/>
                  </a:lnTo>
                  <a:lnTo>
                    <a:pt x="282893" y="85724"/>
                  </a:lnTo>
                  <a:lnTo>
                    <a:pt x="257175" y="77152"/>
                  </a:lnTo>
                  <a:lnTo>
                    <a:pt x="240030" y="77152"/>
                  </a:lnTo>
                  <a:lnTo>
                    <a:pt x="222885" y="77152"/>
                  </a:lnTo>
                  <a:lnTo>
                    <a:pt x="180023" y="68580"/>
                  </a:lnTo>
                  <a:lnTo>
                    <a:pt x="154305" y="60007"/>
                  </a:lnTo>
                  <a:lnTo>
                    <a:pt x="128588" y="60007"/>
                  </a:lnTo>
                  <a:lnTo>
                    <a:pt x="111443" y="51434"/>
                  </a:lnTo>
                  <a:lnTo>
                    <a:pt x="60008" y="51434"/>
                  </a:lnTo>
                  <a:lnTo>
                    <a:pt x="42863" y="51434"/>
                  </a:lnTo>
                  <a:lnTo>
                    <a:pt x="0" y="51434"/>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2706767" y="187666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15302" y="17737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049667" y="1790938"/>
            <a:ext cx="386478" cy="44291"/>
            <a:chOff x="3049667" y="1790938"/>
            <a:chExt cx="386478" cy="44291"/>
          </a:xfrm>
        </p:grpSpPr>
        <p:sp>
          <p:nvSpPr>
            <p:cNvPr id="8" name="Freeform 7"/>
            <p:cNvSpPr/>
            <p:nvPr/>
          </p:nvSpPr>
          <p:spPr>
            <a:xfrm>
              <a:off x="3067526" y="1808798"/>
              <a:ext cx="368619" cy="8573"/>
            </a:xfrm>
            <a:custGeom>
              <a:avLst/>
              <a:gdLst/>
              <a:ahLst/>
              <a:cxnLst/>
              <a:rect l="0" t="0" r="0" b="0"/>
              <a:pathLst>
                <a:path w="368619" h="8573">
                  <a:moveTo>
                    <a:pt x="342900" y="8572"/>
                  </a:moveTo>
                  <a:lnTo>
                    <a:pt x="368618" y="8572"/>
                  </a:lnTo>
                  <a:lnTo>
                    <a:pt x="351473" y="8572"/>
                  </a:lnTo>
                  <a:lnTo>
                    <a:pt x="334328" y="8572"/>
                  </a:lnTo>
                  <a:lnTo>
                    <a:pt x="308610" y="8572"/>
                  </a:lnTo>
                  <a:lnTo>
                    <a:pt x="300038" y="8572"/>
                  </a:lnTo>
                  <a:lnTo>
                    <a:pt x="274320" y="8572"/>
                  </a:lnTo>
                  <a:lnTo>
                    <a:pt x="248603" y="8572"/>
                  </a:lnTo>
                  <a:lnTo>
                    <a:pt x="214313" y="0"/>
                  </a:lnTo>
                  <a:lnTo>
                    <a:pt x="162878" y="0"/>
                  </a:lnTo>
                  <a:lnTo>
                    <a:pt x="128588" y="0"/>
                  </a:lnTo>
                  <a:lnTo>
                    <a:pt x="94298" y="0"/>
                  </a:lnTo>
                  <a:lnTo>
                    <a:pt x="68580" y="0"/>
                  </a:lnTo>
                  <a:lnTo>
                    <a:pt x="42863" y="0"/>
                  </a:lnTo>
                  <a:lnTo>
                    <a:pt x="25718" y="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3392567" y="179951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9667" y="17909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212544" y="1670923"/>
            <a:ext cx="95727" cy="267176"/>
            <a:chOff x="3212544" y="1670923"/>
            <a:chExt cx="95727" cy="267176"/>
          </a:xfrm>
        </p:grpSpPr>
        <p:sp>
          <p:nvSpPr>
            <p:cNvPr id="12" name="Freeform 11"/>
            <p:cNvSpPr/>
            <p:nvPr/>
          </p:nvSpPr>
          <p:spPr>
            <a:xfrm>
              <a:off x="3230404" y="1688782"/>
              <a:ext cx="60008" cy="248604"/>
            </a:xfrm>
            <a:custGeom>
              <a:avLst/>
              <a:gdLst/>
              <a:ahLst/>
              <a:cxnLst/>
              <a:rect l="0" t="0" r="0" b="0"/>
              <a:pathLst>
                <a:path w="60008" h="248604">
                  <a:moveTo>
                    <a:pt x="60007" y="231458"/>
                  </a:moveTo>
                  <a:lnTo>
                    <a:pt x="17145" y="240031"/>
                  </a:lnTo>
                  <a:lnTo>
                    <a:pt x="8572" y="248603"/>
                  </a:lnTo>
                  <a:lnTo>
                    <a:pt x="8572" y="240031"/>
                  </a:lnTo>
                  <a:lnTo>
                    <a:pt x="8572" y="222885"/>
                  </a:lnTo>
                  <a:lnTo>
                    <a:pt x="0" y="205741"/>
                  </a:lnTo>
                  <a:lnTo>
                    <a:pt x="0" y="180023"/>
                  </a:lnTo>
                  <a:lnTo>
                    <a:pt x="0" y="154306"/>
                  </a:lnTo>
                  <a:lnTo>
                    <a:pt x="0" y="120016"/>
                  </a:lnTo>
                  <a:lnTo>
                    <a:pt x="0" y="60008"/>
                  </a:lnTo>
                  <a:lnTo>
                    <a:pt x="0" y="34291"/>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3272552" y="190238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12544" y="167092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598307" y="1885236"/>
            <a:ext cx="104299" cy="137875"/>
            <a:chOff x="3598307" y="1885236"/>
            <a:chExt cx="104299" cy="137875"/>
          </a:xfrm>
        </p:grpSpPr>
        <p:sp>
          <p:nvSpPr>
            <p:cNvPr id="16" name="Freeform 15"/>
            <p:cNvSpPr/>
            <p:nvPr/>
          </p:nvSpPr>
          <p:spPr>
            <a:xfrm>
              <a:off x="3616166" y="1903095"/>
              <a:ext cx="85726" cy="120016"/>
            </a:xfrm>
            <a:custGeom>
              <a:avLst/>
              <a:gdLst/>
              <a:ahLst/>
              <a:cxnLst/>
              <a:rect l="0" t="0" r="0" b="0"/>
              <a:pathLst>
                <a:path w="85726" h="120016">
                  <a:moveTo>
                    <a:pt x="0" y="68580"/>
                  </a:moveTo>
                  <a:lnTo>
                    <a:pt x="17145" y="102870"/>
                  </a:lnTo>
                  <a:lnTo>
                    <a:pt x="34290" y="120015"/>
                  </a:lnTo>
                  <a:lnTo>
                    <a:pt x="51435" y="111443"/>
                  </a:lnTo>
                  <a:lnTo>
                    <a:pt x="68580" y="102870"/>
                  </a:lnTo>
                  <a:lnTo>
                    <a:pt x="77153" y="94297"/>
                  </a:lnTo>
                  <a:lnTo>
                    <a:pt x="85725" y="77153"/>
                  </a:lnTo>
                  <a:lnTo>
                    <a:pt x="85725" y="68580"/>
                  </a:lnTo>
                  <a:lnTo>
                    <a:pt x="85725" y="51435"/>
                  </a:lnTo>
                  <a:lnTo>
                    <a:pt x="85725" y="25718"/>
                  </a:lnTo>
                  <a:lnTo>
                    <a:pt x="77153" y="17145"/>
                  </a:lnTo>
                  <a:lnTo>
                    <a:pt x="68580" y="8572"/>
                  </a:lnTo>
                  <a:lnTo>
                    <a:pt x="6858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3598307" y="195381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66887" y="188523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898344" y="1799511"/>
            <a:ext cx="310039" cy="44291"/>
            <a:chOff x="3898344" y="1799511"/>
            <a:chExt cx="310039" cy="44291"/>
          </a:xfrm>
        </p:grpSpPr>
        <p:sp>
          <p:nvSpPr>
            <p:cNvPr id="20" name="Freeform 19"/>
            <p:cNvSpPr/>
            <p:nvPr/>
          </p:nvSpPr>
          <p:spPr>
            <a:xfrm>
              <a:off x="3916204" y="1817370"/>
              <a:ext cx="291466" cy="17146"/>
            </a:xfrm>
            <a:custGeom>
              <a:avLst/>
              <a:gdLst/>
              <a:ahLst/>
              <a:cxnLst/>
              <a:rect l="0" t="0" r="0" b="0"/>
              <a:pathLst>
                <a:path w="291466" h="17146">
                  <a:moveTo>
                    <a:pt x="274320" y="8572"/>
                  </a:moveTo>
                  <a:lnTo>
                    <a:pt x="282892" y="17145"/>
                  </a:lnTo>
                  <a:lnTo>
                    <a:pt x="291465" y="8572"/>
                  </a:lnTo>
                  <a:lnTo>
                    <a:pt x="282892" y="0"/>
                  </a:lnTo>
                  <a:lnTo>
                    <a:pt x="257175" y="8572"/>
                  </a:lnTo>
                  <a:lnTo>
                    <a:pt x="240030" y="8572"/>
                  </a:lnTo>
                  <a:lnTo>
                    <a:pt x="222885" y="8572"/>
                  </a:lnTo>
                  <a:lnTo>
                    <a:pt x="197167" y="8572"/>
                  </a:lnTo>
                  <a:lnTo>
                    <a:pt x="171450" y="8572"/>
                  </a:lnTo>
                  <a:lnTo>
                    <a:pt x="137160" y="8572"/>
                  </a:lnTo>
                  <a:lnTo>
                    <a:pt x="102870" y="8572"/>
                  </a:lnTo>
                  <a:lnTo>
                    <a:pt x="42862" y="8572"/>
                  </a:lnTo>
                  <a:lnTo>
                    <a:pt x="25717"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4172664" y="18080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344" y="179951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832747" y="1388031"/>
            <a:ext cx="180738" cy="249318"/>
            <a:chOff x="4832747" y="1388031"/>
            <a:chExt cx="180738" cy="249318"/>
          </a:xfrm>
        </p:grpSpPr>
        <p:sp>
          <p:nvSpPr>
            <p:cNvPr id="24" name="Freeform 23"/>
            <p:cNvSpPr/>
            <p:nvPr/>
          </p:nvSpPr>
          <p:spPr>
            <a:xfrm>
              <a:off x="4850606" y="1388745"/>
              <a:ext cx="162879" cy="248604"/>
            </a:xfrm>
            <a:custGeom>
              <a:avLst/>
              <a:gdLst/>
              <a:ahLst/>
              <a:cxnLst/>
              <a:rect l="0" t="0" r="0" b="0"/>
              <a:pathLst>
                <a:path w="162879" h="248604">
                  <a:moveTo>
                    <a:pt x="42863" y="102870"/>
                  </a:moveTo>
                  <a:lnTo>
                    <a:pt x="51435" y="111443"/>
                  </a:lnTo>
                  <a:lnTo>
                    <a:pt x="68580" y="120015"/>
                  </a:lnTo>
                  <a:lnTo>
                    <a:pt x="94298" y="128587"/>
                  </a:lnTo>
                  <a:lnTo>
                    <a:pt x="128587" y="128587"/>
                  </a:lnTo>
                  <a:lnTo>
                    <a:pt x="154305" y="111443"/>
                  </a:lnTo>
                  <a:lnTo>
                    <a:pt x="162878" y="77153"/>
                  </a:lnTo>
                  <a:lnTo>
                    <a:pt x="162878" y="51435"/>
                  </a:lnTo>
                  <a:lnTo>
                    <a:pt x="154305" y="34290"/>
                  </a:lnTo>
                  <a:lnTo>
                    <a:pt x="137160" y="25717"/>
                  </a:lnTo>
                  <a:lnTo>
                    <a:pt x="77153" y="0"/>
                  </a:lnTo>
                  <a:lnTo>
                    <a:pt x="51435" y="0"/>
                  </a:lnTo>
                  <a:lnTo>
                    <a:pt x="25718" y="0"/>
                  </a:lnTo>
                  <a:lnTo>
                    <a:pt x="17145" y="17145"/>
                  </a:lnTo>
                  <a:lnTo>
                    <a:pt x="8573" y="42863"/>
                  </a:lnTo>
                  <a:lnTo>
                    <a:pt x="8573" y="60008"/>
                  </a:lnTo>
                  <a:lnTo>
                    <a:pt x="17145" y="102870"/>
                  </a:lnTo>
                  <a:lnTo>
                    <a:pt x="60007" y="240030"/>
                  </a:lnTo>
                  <a:lnTo>
                    <a:pt x="51435" y="248603"/>
                  </a:lnTo>
                  <a:lnTo>
                    <a:pt x="34290" y="188595"/>
                  </a:lnTo>
                  <a:lnTo>
                    <a:pt x="25718" y="162877"/>
                  </a:lnTo>
                  <a:lnTo>
                    <a:pt x="17145" y="137160"/>
                  </a:lnTo>
                  <a:lnTo>
                    <a:pt x="17145" y="111443"/>
                  </a:lnTo>
                  <a:lnTo>
                    <a:pt x="8573" y="77153"/>
                  </a:lnTo>
                  <a:lnTo>
                    <a:pt x="8573" y="42863"/>
                  </a:lnTo>
                  <a:lnTo>
                    <a:pt x="0" y="1714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4875609" y="147375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32747" y="138803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056346" y="1396603"/>
            <a:ext cx="145734" cy="172165"/>
            <a:chOff x="5056346" y="1396603"/>
            <a:chExt cx="145734" cy="172165"/>
          </a:xfrm>
        </p:grpSpPr>
        <p:sp>
          <p:nvSpPr>
            <p:cNvPr id="28" name="Freeform 27"/>
            <p:cNvSpPr/>
            <p:nvPr/>
          </p:nvSpPr>
          <p:spPr>
            <a:xfrm>
              <a:off x="5056346" y="1405890"/>
              <a:ext cx="145734" cy="162878"/>
            </a:xfrm>
            <a:custGeom>
              <a:avLst/>
              <a:gdLst/>
              <a:ahLst/>
              <a:cxnLst/>
              <a:rect l="0" t="0" r="0" b="0"/>
              <a:pathLst>
                <a:path w="145734" h="162878">
                  <a:moveTo>
                    <a:pt x="34291" y="34290"/>
                  </a:moveTo>
                  <a:lnTo>
                    <a:pt x="51435" y="8572"/>
                  </a:lnTo>
                  <a:lnTo>
                    <a:pt x="85725" y="0"/>
                  </a:lnTo>
                  <a:lnTo>
                    <a:pt x="102870" y="17145"/>
                  </a:lnTo>
                  <a:lnTo>
                    <a:pt x="145733" y="77153"/>
                  </a:lnTo>
                  <a:lnTo>
                    <a:pt x="145733" y="102870"/>
                  </a:lnTo>
                  <a:lnTo>
                    <a:pt x="137160" y="137160"/>
                  </a:lnTo>
                  <a:lnTo>
                    <a:pt x="102870" y="145732"/>
                  </a:lnTo>
                  <a:lnTo>
                    <a:pt x="34291" y="162877"/>
                  </a:lnTo>
                  <a:lnTo>
                    <a:pt x="8573" y="154305"/>
                  </a:lnTo>
                  <a:lnTo>
                    <a:pt x="0" y="128587"/>
                  </a:lnTo>
                  <a:lnTo>
                    <a:pt x="0" y="94298"/>
                  </a:lnTo>
                  <a:lnTo>
                    <a:pt x="60008"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5072777" y="14223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98495" y="139660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278517" y="1319451"/>
            <a:ext cx="189310" cy="232172"/>
            <a:chOff x="5278517" y="1319451"/>
            <a:chExt cx="189310" cy="232172"/>
          </a:xfrm>
        </p:grpSpPr>
        <p:sp>
          <p:nvSpPr>
            <p:cNvPr id="32" name="Freeform 31"/>
            <p:cNvSpPr/>
            <p:nvPr/>
          </p:nvSpPr>
          <p:spPr>
            <a:xfrm>
              <a:off x="5287804" y="1337310"/>
              <a:ext cx="180023" cy="214313"/>
            </a:xfrm>
            <a:custGeom>
              <a:avLst/>
              <a:gdLst/>
              <a:ahLst/>
              <a:cxnLst/>
              <a:rect l="0" t="0" r="0" b="0"/>
              <a:pathLst>
                <a:path w="180023" h="214313">
                  <a:moveTo>
                    <a:pt x="8572" y="154305"/>
                  </a:moveTo>
                  <a:lnTo>
                    <a:pt x="0" y="171450"/>
                  </a:lnTo>
                  <a:lnTo>
                    <a:pt x="17145" y="180022"/>
                  </a:lnTo>
                  <a:lnTo>
                    <a:pt x="34290" y="188595"/>
                  </a:lnTo>
                  <a:lnTo>
                    <a:pt x="94297" y="205740"/>
                  </a:lnTo>
                  <a:lnTo>
                    <a:pt x="120014" y="214312"/>
                  </a:lnTo>
                  <a:lnTo>
                    <a:pt x="145732" y="205740"/>
                  </a:lnTo>
                  <a:lnTo>
                    <a:pt x="171450" y="197167"/>
                  </a:lnTo>
                  <a:lnTo>
                    <a:pt x="180022" y="180022"/>
                  </a:lnTo>
                  <a:lnTo>
                    <a:pt x="180022" y="162878"/>
                  </a:lnTo>
                  <a:lnTo>
                    <a:pt x="162878" y="154305"/>
                  </a:lnTo>
                  <a:lnTo>
                    <a:pt x="111442" y="145733"/>
                  </a:lnTo>
                  <a:lnTo>
                    <a:pt x="77152" y="145733"/>
                  </a:lnTo>
                  <a:lnTo>
                    <a:pt x="34290" y="128588"/>
                  </a:lnTo>
                  <a:lnTo>
                    <a:pt x="17145" y="128588"/>
                  </a:lnTo>
                  <a:lnTo>
                    <a:pt x="11144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5278517" y="147375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81387" y="131945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535692" y="1370886"/>
            <a:ext cx="70009" cy="189310"/>
            <a:chOff x="5535692" y="1370886"/>
            <a:chExt cx="70009" cy="189310"/>
          </a:xfrm>
        </p:grpSpPr>
        <p:sp>
          <p:nvSpPr>
            <p:cNvPr id="36" name="Freeform 35"/>
            <p:cNvSpPr/>
            <p:nvPr/>
          </p:nvSpPr>
          <p:spPr>
            <a:xfrm>
              <a:off x="5553551" y="1388745"/>
              <a:ext cx="34291" cy="171451"/>
            </a:xfrm>
            <a:custGeom>
              <a:avLst/>
              <a:gdLst/>
              <a:ahLst/>
              <a:cxnLst/>
              <a:rect l="0" t="0" r="0" b="0"/>
              <a:pathLst>
                <a:path w="34291" h="171451">
                  <a:moveTo>
                    <a:pt x="34290" y="128587"/>
                  </a:moveTo>
                  <a:lnTo>
                    <a:pt x="34290" y="171450"/>
                  </a:lnTo>
                  <a:lnTo>
                    <a:pt x="34290" y="154305"/>
                  </a:lnTo>
                  <a:lnTo>
                    <a:pt x="34290" y="137160"/>
                  </a:lnTo>
                  <a:lnTo>
                    <a:pt x="25718" y="9429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5569982" y="14994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535692" y="137088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698569" y="1310878"/>
            <a:ext cx="87154" cy="267176"/>
            <a:chOff x="5698569" y="1310878"/>
            <a:chExt cx="87154" cy="267176"/>
          </a:xfrm>
        </p:grpSpPr>
        <p:sp>
          <p:nvSpPr>
            <p:cNvPr id="40" name="Freeform 39"/>
            <p:cNvSpPr/>
            <p:nvPr/>
          </p:nvSpPr>
          <p:spPr>
            <a:xfrm>
              <a:off x="5716429" y="1328738"/>
              <a:ext cx="51435" cy="231458"/>
            </a:xfrm>
            <a:custGeom>
              <a:avLst/>
              <a:gdLst/>
              <a:ahLst/>
              <a:cxnLst/>
              <a:rect l="0" t="0" r="0" b="0"/>
              <a:pathLst>
                <a:path w="51435" h="231458">
                  <a:moveTo>
                    <a:pt x="51434" y="231457"/>
                  </a:moveTo>
                  <a:lnTo>
                    <a:pt x="42862" y="231457"/>
                  </a:lnTo>
                  <a:lnTo>
                    <a:pt x="34290" y="205739"/>
                  </a:lnTo>
                  <a:lnTo>
                    <a:pt x="25717" y="180022"/>
                  </a:lnTo>
                  <a:lnTo>
                    <a:pt x="25717" y="145732"/>
                  </a:lnTo>
                  <a:lnTo>
                    <a:pt x="8572" y="51434"/>
                  </a:lnTo>
                  <a:lnTo>
                    <a:pt x="8572" y="25717"/>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p:cNvSpPr/>
            <p:nvPr/>
          </p:nvSpPr>
          <p:spPr>
            <a:xfrm>
              <a:off x="5750004" y="154233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98569" y="13108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672852" y="1413748"/>
            <a:ext cx="224314" cy="35719"/>
            <a:chOff x="5672852" y="1413748"/>
            <a:chExt cx="224314" cy="35719"/>
          </a:xfrm>
        </p:grpSpPr>
        <p:sp>
          <p:nvSpPr>
            <p:cNvPr id="44" name="Freeform 43"/>
            <p:cNvSpPr/>
            <p:nvPr/>
          </p:nvSpPr>
          <p:spPr>
            <a:xfrm>
              <a:off x="5690712" y="1423035"/>
              <a:ext cx="188596" cy="25719"/>
            </a:xfrm>
            <a:custGeom>
              <a:avLst/>
              <a:gdLst/>
              <a:ahLst/>
              <a:cxnLst/>
              <a:rect l="0" t="0" r="0" b="0"/>
              <a:pathLst>
                <a:path w="188596" h="25719">
                  <a:moveTo>
                    <a:pt x="188595" y="8573"/>
                  </a:moveTo>
                  <a:lnTo>
                    <a:pt x="180022" y="25718"/>
                  </a:lnTo>
                  <a:lnTo>
                    <a:pt x="145731" y="8573"/>
                  </a:lnTo>
                  <a:lnTo>
                    <a:pt x="94297" y="0"/>
                  </a:lnTo>
                  <a:lnTo>
                    <a:pt x="68579" y="0"/>
                  </a:lnTo>
                  <a:lnTo>
                    <a:pt x="34289" y="0"/>
                  </a:lnTo>
                  <a:lnTo>
                    <a:pt x="8572" y="0"/>
                  </a:lnTo>
                  <a:lnTo>
                    <a:pt x="0" y="857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5861447" y="14137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672852" y="14137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895737" y="1370886"/>
            <a:ext cx="87154" cy="207168"/>
            <a:chOff x="5895737" y="1370886"/>
            <a:chExt cx="87154" cy="207168"/>
          </a:xfrm>
        </p:grpSpPr>
        <p:sp>
          <p:nvSpPr>
            <p:cNvPr id="48" name="Freeform 47"/>
            <p:cNvSpPr/>
            <p:nvPr/>
          </p:nvSpPr>
          <p:spPr>
            <a:xfrm>
              <a:off x="5913596" y="1388745"/>
              <a:ext cx="51436" cy="180023"/>
            </a:xfrm>
            <a:custGeom>
              <a:avLst/>
              <a:gdLst/>
              <a:ahLst/>
              <a:cxnLst/>
              <a:rect l="0" t="0" r="0" b="0"/>
              <a:pathLst>
                <a:path w="51436" h="180023">
                  <a:moveTo>
                    <a:pt x="51435" y="171450"/>
                  </a:moveTo>
                  <a:lnTo>
                    <a:pt x="51435" y="180022"/>
                  </a:lnTo>
                  <a:lnTo>
                    <a:pt x="34291" y="171450"/>
                  </a:lnTo>
                  <a:lnTo>
                    <a:pt x="25718" y="137160"/>
                  </a:lnTo>
                  <a:lnTo>
                    <a:pt x="25718" y="102870"/>
                  </a:lnTo>
                  <a:lnTo>
                    <a:pt x="17145" y="7715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Oval 48"/>
            <p:cNvSpPr/>
            <p:nvPr/>
          </p:nvSpPr>
          <p:spPr>
            <a:xfrm>
              <a:off x="5947172" y="154233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895737" y="137088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861447" y="1310878"/>
            <a:ext cx="61436" cy="61436"/>
            <a:chOff x="5861447" y="1310878"/>
            <a:chExt cx="61436" cy="61436"/>
          </a:xfrm>
        </p:grpSpPr>
        <p:sp>
          <p:nvSpPr>
            <p:cNvPr id="52" name="Freeform 51"/>
            <p:cNvSpPr/>
            <p:nvPr/>
          </p:nvSpPr>
          <p:spPr>
            <a:xfrm>
              <a:off x="5879307" y="1328738"/>
              <a:ext cx="25718" cy="25718"/>
            </a:xfrm>
            <a:custGeom>
              <a:avLst/>
              <a:gdLst/>
              <a:ahLst/>
              <a:cxnLst/>
              <a:rect l="0" t="0" r="0" b="0"/>
              <a:pathLst>
                <a:path w="25718" h="25718">
                  <a:moveTo>
                    <a:pt x="25717" y="25717"/>
                  </a:moveTo>
                  <a:lnTo>
                    <a:pt x="17144" y="17144"/>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5887165" y="133659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861447" y="13108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964317" y="1345168"/>
            <a:ext cx="224313" cy="189310"/>
            <a:chOff x="5964317" y="1345168"/>
            <a:chExt cx="224313" cy="189310"/>
          </a:xfrm>
        </p:grpSpPr>
        <p:sp>
          <p:nvSpPr>
            <p:cNvPr id="56" name="Freeform 55"/>
            <p:cNvSpPr/>
            <p:nvPr/>
          </p:nvSpPr>
          <p:spPr>
            <a:xfrm>
              <a:off x="5982176" y="1363027"/>
              <a:ext cx="188596" cy="171451"/>
            </a:xfrm>
            <a:custGeom>
              <a:avLst/>
              <a:gdLst/>
              <a:ahLst/>
              <a:cxnLst/>
              <a:rect l="0" t="0" r="0" b="0"/>
              <a:pathLst>
                <a:path w="188596" h="171451">
                  <a:moveTo>
                    <a:pt x="188595" y="0"/>
                  </a:moveTo>
                  <a:lnTo>
                    <a:pt x="162878" y="8573"/>
                  </a:lnTo>
                  <a:lnTo>
                    <a:pt x="162878" y="34290"/>
                  </a:lnTo>
                  <a:lnTo>
                    <a:pt x="154305" y="77153"/>
                  </a:lnTo>
                  <a:lnTo>
                    <a:pt x="137161" y="120016"/>
                  </a:lnTo>
                  <a:lnTo>
                    <a:pt x="120015" y="154305"/>
                  </a:lnTo>
                  <a:lnTo>
                    <a:pt x="85725" y="171450"/>
                  </a:lnTo>
                  <a:lnTo>
                    <a:pt x="77153" y="162878"/>
                  </a:lnTo>
                  <a:lnTo>
                    <a:pt x="68580" y="154305"/>
                  </a:lnTo>
                  <a:lnTo>
                    <a:pt x="60008" y="145733"/>
                  </a:lnTo>
                  <a:lnTo>
                    <a:pt x="42862" y="128588"/>
                  </a:lnTo>
                  <a:lnTo>
                    <a:pt x="25718" y="102871"/>
                  </a:lnTo>
                  <a:lnTo>
                    <a:pt x="0" y="5143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6152912" y="134516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964317" y="139660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196488" y="1363027"/>
            <a:ext cx="215028" cy="197169"/>
            <a:chOff x="6196488" y="1363027"/>
            <a:chExt cx="215028" cy="197169"/>
          </a:xfrm>
        </p:grpSpPr>
        <p:sp>
          <p:nvSpPr>
            <p:cNvPr id="60" name="Freeform 59"/>
            <p:cNvSpPr/>
            <p:nvPr/>
          </p:nvSpPr>
          <p:spPr>
            <a:xfrm>
              <a:off x="6196488" y="1363027"/>
              <a:ext cx="197169" cy="197169"/>
            </a:xfrm>
            <a:custGeom>
              <a:avLst/>
              <a:gdLst/>
              <a:ahLst/>
              <a:cxnLst/>
              <a:rect l="0" t="0" r="0" b="0"/>
              <a:pathLst>
                <a:path w="197169" h="197169">
                  <a:moveTo>
                    <a:pt x="197168" y="171450"/>
                  </a:moveTo>
                  <a:lnTo>
                    <a:pt x="154306" y="188595"/>
                  </a:lnTo>
                  <a:lnTo>
                    <a:pt x="102871" y="197168"/>
                  </a:lnTo>
                  <a:lnTo>
                    <a:pt x="77153" y="197168"/>
                  </a:lnTo>
                  <a:lnTo>
                    <a:pt x="51436" y="180023"/>
                  </a:lnTo>
                  <a:lnTo>
                    <a:pt x="25718" y="154305"/>
                  </a:lnTo>
                  <a:lnTo>
                    <a:pt x="8573" y="128588"/>
                  </a:lnTo>
                  <a:lnTo>
                    <a:pt x="0" y="94298"/>
                  </a:lnTo>
                  <a:lnTo>
                    <a:pt x="8573" y="51435"/>
                  </a:lnTo>
                  <a:lnTo>
                    <a:pt x="68580" y="0"/>
                  </a:lnTo>
                  <a:lnTo>
                    <a:pt x="94298" y="0"/>
                  </a:lnTo>
                  <a:lnTo>
                    <a:pt x="111444" y="8573"/>
                  </a:lnTo>
                  <a:lnTo>
                    <a:pt x="128588" y="25718"/>
                  </a:lnTo>
                  <a:lnTo>
                    <a:pt x="120016" y="51435"/>
                  </a:lnTo>
                  <a:lnTo>
                    <a:pt x="102871" y="68581"/>
                  </a:lnTo>
                  <a:lnTo>
                    <a:pt x="77153" y="77153"/>
                  </a:lnTo>
                  <a:lnTo>
                    <a:pt x="51436" y="7715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6375797" y="15166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230064" y="14223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530816" y="1337310"/>
            <a:ext cx="317897" cy="215027"/>
            <a:chOff x="6530816" y="1337310"/>
            <a:chExt cx="317897" cy="215027"/>
          </a:xfrm>
        </p:grpSpPr>
        <p:sp>
          <p:nvSpPr>
            <p:cNvPr id="64" name="Freeform 63"/>
            <p:cNvSpPr/>
            <p:nvPr/>
          </p:nvSpPr>
          <p:spPr>
            <a:xfrm>
              <a:off x="6530816" y="1337310"/>
              <a:ext cx="300039" cy="205741"/>
            </a:xfrm>
            <a:custGeom>
              <a:avLst/>
              <a:gdLst/>
              <a:ahLst/>
              <a:cxnLst/>
              <a:rect l="0" t="0" r="0" b="0"/>
              <a:pathLst>
                <a:path w="300039" h="205741">
                  <a:moveTo>
                    <a:pt x="257175" y="197167"/>
                  </a:moveTo>
                  <a:lnTo>
                    <a:pt x="257175" y="205740"/>
                  </a:lnTo>
                  <a:lnTo>
                    <a:pt x="231458" y="205740"/>
                  </a:lnTo>
                  <a:lnTo>
                    <a:pt x="214313" y="188595"/>
                  </a:lnTo>
                  <a:lnTo>
                    <a:pt x="205740" y="162878"/>
                  </a:lnTo>
                  <a:lnTo>
                    <a:pt x="188595" y="128588"/>
                  </a:lnTo>
                  <a:lnTo>
                    <a:pt x="180023" y="94298"/>
                  </a:lnTo>
                  <a:lnTo>
                    <a:pt x="188595" y="60007"/>
                  </a:lnTo>
                  <a:lnTo>
                    <a:pt x="180023" y="85725"/>
                  </a:lnTo>
                  <a:lnTo>
                    <a:pt x="171450" y="120015"/>
                  </a:lnTo>
                  <a:lnTo>
                    <a:pt x="154305" y="145733"/>
                  </a:lnTo>
                  <a:lnTo>
                    <a:pt x="120015" y="171450"/>
                  </a:lnTo>
                  <a:lnTo>
                    <a:pt x="51435" y="188595"/>
                  </a:lnTo>
                  <a:lnTo>
                    <a:pt x="25718" y="180022"/>
                  </a:lnTo>
                  <a:lnTo>
                    <a:pt x="8572" y="154305"/>
                  </a:lnTo>
                  <a:lnTo>
                    <a:pt x="0" y="120015"/>
                  </a:lnTo>
                  <a:lnTo>
                    <a:pt x="8572" y="85725"/>
                  </a:lnTo>
                  <a:lnTo>
                    <a:pt x="60008" y="8572"/>
                  </a:lnTo>
                  <a:lnTo>
                    <a:pt x="94297" y="0"/>
                  </a:lnTo>
                  <a:lnTo>
                    <a:pt x="137160" y="0"/>
                  </a:lnTo>
                  <a:lnTo>
                    <a:pt x="300038" y="5143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p:cNvSpPr/>
            <p:nvPr/>
          </p:nvSpPr>
          <p:spPr>
            <a:xfrm>
              <a:off x="6770132" y="151661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812994" y="13708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856571" y="1370886"/>
            <a:ext cx="154306" cy="190023"/>
            <a:chOff x="6856571" y="1370886"/>
            <a:chExt cx="154306" cy="190023"/>
          </a:xfrm>
        </p:grpSpPr>
        <p:sp>
          <p:nvSpPr>
            <p:cNvPr id="68" name="Freeform 67"/>
            <p:cNvSpPr/>
            <p:nvPr/>
          </p:nvSpPr>
          <p:spPr>
            <a:xfrm>
              <a:off x="6856571" y="1388745"/>
              <a:ext cx="154306" cy="171451"/>
            </a:xfrm>
            <a:custGeom>
              <a:avLst/>
              <a:gdLst/>
              <a:ahLst/>
              <a:cxnLst/>
              <a:rect l="0" t="0" r="0" b="0"/>
              <a:pathLst>
                <a:path w="154306" h="171451">
                  <a:moveTo>
                    <a:pt x="42863" y="154305"/>
                  </a:moveTo>
                  <a:lnTo>
                    <a:pt x="102870" y="171450"/>
                  </a:lnTo>
                  <a:lnTo>
                    <a:pt x="128588" y="154305"/>
                  </a:lnTo>
                  <a:lnTo>
                    <a:pt x="145733" y="137160"/>
                  </a:lnTo>
                  <a:lnTo>
                    <a:pt x="154305" y="128587"/>
                  </a:lnTo>
                  <a:lnTo>
                    <a:pt x="145733" y="111443"/>
                  </a:lnTo>
                  <a:lnTo>
                    <a:pt x="120016" y="102870"/>
                  </a:lnTo>
                  <a:lnTo>
                    <a:pt x="77152" y="85725"/>
                  </a:lnTo>
                  <a:lnTo>
                    <a:pt x="51435" y="77153"/>
                  </a:lnTo>
                  <a:lnTo>
                    <a:pt x="25717" y="60008"/>
                  </a:lnTo>
                  <a:lnTo>
                    <a:pt x="0" y="25717"/>
                  </a:lnTo>
                  <a:lnTo>
                    <a:pt x="8573" y="8572"/>
                  </a:lnTo>
                  <a:lnTo>
                    <a:pt x="17145" y="0"/>
                  </a:lnTo>
                  <a:lnTo>
                    <a:pt x="34291" y="0"/>
                  </a:lnTo>
                  <a:lnTo>
                    <a:pt x="51435" y="0"/>
                  </a:lnTo>
                  <a:lnTo>
                    <a:pt x="68581"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a:off x="6881575" y="152519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907292" y="13708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027307" y="1370886"/>
            <a:ext cx="146448" cy="180737"/>
            <a:chOff x="7027307" y="1370886"/>
            <a:chExt cx="146448" cy="180737"/>
          </a:xfrm>
        </p:grpSpPr>
        <p:sp>
          <p:nvSpPr>
            <p:cNvPr id="72" name="Freeform 71"/>
            <p:cNvSpPr/>
            <p:nvPr/>
          </p:nvSpPr>
          <p:spPr>
            <a:xfrm>
              <a:off x="7028021" y="1388745"/>
              <a:ext cx="145734" cy="162878"/>
            </a:xfrm>
            <a:custGeom>
              <a:avLst/>
              <a:gdLst/>
              <a:ahLst/>
              <a:cxnLst/>
              <a:rect l="0" t="0" r="0" b="0"/>
              <a:pathLst>
                <a:path w="145734" h="162878">
                  <a:moveTo>
                    <a:pt x="17145" y="128587"/>
                  </a:moveTo>
                  <a:lnTo>
                    <a:pt x="34291" y="145732"/>
                  </a:lnTo>
                  <a:lnTo>
                    <a:pt x="68580" y="154305"/>
                  </a:lnTo>
                  <a:lnTo>
                    <a:pt x="102870" y="162877"/>
                  </a:lnTo>
                  <a:lnTo>
                    <a:pt x="128588" y="154305"/>
                  </a:lnTo>
                  <a:lnTo>
                    <a:pt x="145733" y="145732"/>
                  </a:lnTo>
                  <a:lnTo>
                    <a:pt x="145733" y="128587"/>
                  </a:lnTo>
                  <a:lnTo>
                    <a:pt x="60008" y="85725"/>
                  </a:lnTo>
                  <a:lnTo>
                    <a:pt x="25717" y="77153"/>
                  </a:lnTo>
                  <a:lnTo>
                    <a:pt x="8573" y="60008"/>
                  </a:lnTo>
                  <a:lnTo>
                    <a:pt x="0" y="51435"/>
                  </a:lnTo>
                  <a:lnTo>
                    <a:pt x="0" y="34290"/>
                  </a:lnTo>
                  <a:lnTo>
                    <a:pt x="25717" y="17145"/>
                  </a:lnTo>
                  <a:lnTo>
                    <a:pt x="51435" y="8572"/>
                  </a:lnTo>
                  <a:lnTo>
                    <a:pt x="68580" y="0"/>
                  </a:lnTo>
                  <a:lnTo>
                    <a:pt x="8572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p:cNvSpPr/>
            <p:nvPr/>
          </p:nvSpPr>
          <p:spPr>
            <a:xfrm>
              <a:off x="7027307" y="14994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95887" y="13708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7216616" y="1388031"/>
            <a:ext cx="154306" cy="172165"/>
            <a:chOff x="7216616" y="1388031"/>
            <a:chExt cx="154306" cy="172165"/>
          </a:xfrm>
        </p:grpSpPr>
        <p:sp>
          <p:nvSpPr>
            <p:cNvPr id="76" name="Freeform 75"/>
            <p:cNvSpPr/>
            <p:nvPr/>
          </p:nvSpPr>
          <p:spPr>
            <a:xfrm>
              <a:off x="7216616" y="1405890"/>
              <a:ext cx="154306" cy="154306"/>
            </a:xfrm>
            <a:custGeom>
              <a:avLst/>
              <a:gdLst/>
              <a:ahLst/>
              <a:cxnLst/>
              <a:rect l="0" t="0" r="0" b="0"/>
              <a:pathLst>
                <a:path w="154306" h="154306">
                  <a:moveTo>
                    <a:pt x="60008" y="17145"/>
                  </a:moveTo>
                  <a:lnTo>
                    <a:pt x="77153" y="42863"/>
                  </a:lnTo>
                  <a:lnTo>
                    <a:pt x="120015" y="34290"/>
                  </a:lnTo>
                  <a:lnTo>
                    <a:pt x="137161" y="60008"/>
                  </a:lnTo>
                  <a:lnTo>
                    <a:pt x="154305" y="111442"/>
                  </a:lnTo>
                  <a:lnTo>
                    <a:pt x="145732" y="137160"/>
                  </a:lnTo>
                  <a:lnTo>
                    <a:pt x="120015" y="154305"/>
                  </a:lnTo>
                  <a:lnTo>
                    <a:pt x="51435" y="154305"/>
                  </a:lnTo>
                  <a:lnTo>
                    <a:pt x="25718" y="145732"/>
                  </a:lnTo>
                  <a:lnTo>
                    <a:pt x="8572" y="120015"/>
                  </a:lnTo>
                  <a:lnTo>
                    <a:pt x="0" y="94298"/>
                  </a:lnTo>
                  <a:lnTo>
                    <a:pt x="8572" y="68580"/>
                  </a:lnTo>
                  <a:lnTo>
                    <a:pt x="25718" y="42863"/>
                  </a:lnTo>
                  <a:lnTo>
                    <a:pt x="51435" y="25718"/>
                  </a:lnTo>
                  <a:lnTo>
                    <a:pt x="8572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76"/>
            <p:cNvSpPr/>
            <p:nvPr/>
          </p:nvSpPr>
          <p:spPr>
            <a:xfrm>
              <a:off x="7258765" y="140517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284482" y="138803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7465219" y="1405176"/>
            <a:ext cx="189309" cy="180738"/>
            <a:chOff x="7465219" y="1405176"/>
            <a:chExt cx="189309" cy="180738"/>
          </a:xfrm>
        </p:grpSpPr>
        <p:sp>
          <p:nvSpPr>
            <p:cNvPr id="80" name="Freeform 79"/>
            <p:cNvSpPr/>
            <p:nvPr/>
          </p:nvSpPr>
          <p:spPr>
            <a:xfrm>
              <a:off x="7465219" y="1423035"/>
              <a:ext cx="171451" cy="162879"/>
            </a:xfrm>
            <a:custGeom>
              <a:avLst/>
              <a:gdLst/>
              <a:ahLst/>
              <a:cxnLst/>
              <a:rect l="0" t="0" r="0" b="0"/>
              <a:pathLst>
                <a:path w="171451" h="162879">
                  <a:moveTo>
                    <a:pt x="171450" y="111442"/>
                  </a:moveTo>
                  <a:lnTo>
                    <a:pt x="128587" y="154305"/>
                  </a:lnTo>
                  <a:lnTo>
                    <a:pt x="77152" y="162878"/>
                  </a:lnTo>
                  <a:lnTo>
                    <a:pt x="8572" y="154305"/>
                  </a:lnTo>
                  <a:lnTo>
                    <a:pt x="0" y="137160"/>
                  </a:lnTo>
                  <a:lnTo>
                    <a:pt x="0" y="111442"/>
                  </a:lnTo>
                  <a:lnTo>
                    <a:pt x="25718" y="42863"/>
                  </a:lnTo>
                  <a:lnTo>
                    <a:pt x="34290" y="17145"/>
                  </a:lnTo>
                  <a:lnTo>
                    <a:pt x="60007" y="8573"/>
                  </a:lnTo>
                  <a:lnTo>
                    <a:pt x="7715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80"/>
            <p:cNvSpPr/>
            <p:nvPr/>
          </p:nvSpPr>
          <p:spPr>
            <a:xfrm>
              <a:off x="7618809" y="15166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524512" y="140517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627382" y="1465183"/>
            <a:ext cx="95726" cy="172879"/>
            <a:chOff x="7627382" y="1465183"/>
            <a:chExt cx="95726" cy="172879"/>
          </a:xfrm>
        </p:grpSpPr>
        <p:sp>
          <p:nvSpPr>
            <p:cNvPr id="84" name="Freeform 83"/>
            <p:cNvSpPr/>
            <p:nvPr/>
          </p:nvSpPr>
          <p:spPr>
            <a:xfrm>
              <a:off x="7645241" y="1483043"/>
              <a:ext cx="60009" cy="137161"/>
            </a:xfrm>
            <a:custGeom>
              <a:avLst/>
              <a:gdLst/>
              <a:ahLst/>
              <a:cxnLst/>
              <a:rect l="0" t="0" r="0" b="0"/>
              <a:pathLst>
                <a:path w="60009" h="137161">
                  <a:moveTo>
                    <a:pt x="60008" y="137160"/>
                  </a:moveTo>
                  <a:lnTo>
                    <a:pt x="34290" y="120015"/>
                  </a:lnTo>
                  <a:lnTo>
                    <a:pt x="25718" y="102870"/>
                  </a:lnTo>
                  <a:lnTo>
                    <a:pt x="8572" y="7715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Oval 84"/>
            <p:cNvSpPr/>
            <p:nvPr/>
          </p:nvSpPr>
          <p:spPr>
            <a:xfrm>
              <a:off x="7687390" y="160234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27382" y="146518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661672" y="1328023"/>
            <a:ext cx="61436" cy="95726"/>
            <a:chOff x="7661672" y="1328023"/>
            <a:chExt cx="61436" cy="95726"/>
          </a:xfrm>
        </p:grpSpPr>
        <p:sp>
          <p:nvSpPr>
            <p:cNvPr id="88" name="Freeform 87"/>
            <p:cNvSpPr/>
            <p:nvPr/>
          </p:nvSpPr>
          <p:spPr>
            <a:xfrm>
              <a:off x="7679531" y="1345882"/>
              <a:ext cx="25719" cy="60009"/>
            </a:xfrm>
            <a:custGeom>
              <a:avLst/>
              <a:gdLst/>
              <a:ahLst/>
              <a:cxnLst/>
              <a:rect l="0" t="0" r="0" b="0"/>
              <a:pathLst>
                <a:path w="25719" h="60009">
                  <a:moveTo>
                    <a:pt x="25718" y="60008"/>
                  </a:moveTo>
                  <a:lnTo>
                    <a:pt x="8573"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Oval 88"/>
            <p:cNvSpPr/>
            <p:nvPr/>
          </p:nvSpPr>
          <p:spPr>
            <a:xfrm>
              <a:off x="7687390" y="138803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61672" y="132802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7816691" y="1430893"/>
            <a:ext cx="206454" cy="189311"/>
            <a:chOff x="7816691" y="1430893"/>
            <a:chExt cx="206454" cy="189311"/>
          </a:xfrm>
        </p:grpSpPr>
        <p:sp>
          <p:nvSpPr>
            <p:cNvPr id="92" name="Freeform 91"/>
            <p:cNvSpPr/>
            <p:nvPr/>
          </p:nvSpPr>
          <p:spPr>
            <a:xfrm>
              <a:off x="7816691" y="1431608"/>
              <a:ext cx="188596" cy="188596"/>
            </a:xfrm>
            <a:custGeom>
              <a:avLst/>
              <a:gdLst/>
              <a:ahLst/>
              <a:cxnLst/>
              <a:rect l="0" t="0" r="0" b="0"/>
              <a:pathLst>
                <a:path w="188596" h="188596">
                  <a:moveTo>
                    <a:pt x="188595" y="162877"/>
                  </a:moveTo>
                  <a:lnTo>
                    <a:pt x="162878" y="180022"/>
                  </a:lnTo>
                  <a:lnTo>
                    <a:pt x="25718" y="188595"/>
                  </a:lnTo>
                  <a:lnTo>
                    <a:pt x="8572" y="180022"/>
                  </a:lnTo>
                  <a:lnTo>
                    <a:pt x="0" y="154305"/>
                  </a:lnTo>
                  <a:lnTo>
                    <a:pt x="0" y="137159"/>
                  </a:lnTo>
                  <a:lnTo>
                    <a:pt x="17146" y="111442"/>
                  </a:lnTo>
                  <a:lnTo>
                    <a:pt x="34290" y="85724"/>
                  </a:lnTo>
                  <a:lnTo>
                    <a:pt x="60008" y="77152"/>
                  </a:lnTo>
                  <a:lnTo>
                    <a:pt x="85725" y="77152"/>
                  </a:lnTo>
                  <a:lnTo>
                    <a:pt x="137160" y="102869"/>
                  </a:lnTo>
                  <a:lnTo>
                    <a:pt x="154305" y="128587"/>
                  </a:lnTo>
                  <a:lnTo>
                    <a:pt x="171450" y="154305"/>
                  </a:lnTo>
                  <a:lnTo>
                    <a:pt x="171450" y="180022"/>
                  </a:lnTo>
                  <a:lnTo>
                    <a:pt x="171450" y="154305"/>
                  </a:lnTo>
                  <a:lnTo>
                    <a:pt x="171450" y="137159"/>
                  </a:lnTo>
                  <a:lnTo>
                    <a:pt x="162878" y="102869"/>
                  </a:lnTo>
                  <a:lnTo>
                    <a:pt x="154305" y="68580"/>
                  </a:lnTo>
                  <a:lnTo>
                    <a:pt x="120015" y="8572"/>
                  </a:lnTo>
                  <a:lnTo>
                    <a:pt x="60008" y="0"/>
                  </a:lnTo>
                  <a:lnTo>
                    <a:pt x="34290" y="1714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92"/>
            <p:cNvSpPr/>
            <p:nvPr/>
          </p:nvSpPr>
          <p:spPr>
            <a:xfrm>
              <a:off x="7987426" y="157662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833122" y="14308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8073152" y="1353741"/>
            <a:ext cx="95726" cy="284321"/>
            <a:chOff x="8073152" y="1353741"/>
            <a:chExt cx="95726" cy="284321"/>
          </a:xfrm>
        </p:grpSpPr>
        <p:sp>
          <p:nvSpPr>
            <p:cNvPr id="96" name="Freeform 95"/>
            <p:cNvSpPr/>
            <p:nvPr/>
          </p:nvSpPr>
          <p:spPr>
            <a:xfrm>
              <a:off x="8091012" y="1371600"/>
              <a:ext cx="60008" cy="248604"/>
            </a:xfrm>
            <a:custGeom>
              <a:avLst/>
              <a:gdLst/>
              <a:ahLst/>
              <a:cxnLst/>
              <a:rect l="0" t="0" r="0" b="0"/>
              <a:pathLst>
                <a:path w="60008" h="248604">
                  <a:moveTo>
                    <a:pt x="60007" y="248603"/>
                  </a:moveTo>
                  <a:lnTo>
                    <a:pt x="51434" y="240030"/>
                  </a:lnTo>
                  <a:lnTo>
                    <a:pt x="51434" y="214313"/>
                  </a:lnTo>
                  <a:lnTo>
                    <a:pt x="34289" y="180022"/>
                  </a:lnTo>
                  <a:lnTo>
                    <a:pt x="25717" y="154305"/>
                  </a:lnTo>
                  <a:lnTo>
                    <a:pt x="17144" y="111443"/>
                  </a:lnTo>
                  <a:lnTo>
                    <a:pt x="8572" y="68580"/>
                  </a:lnTo>
                  <a:lnTo>
                    <a:pt x="8572" y="3429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Oval 96"/>
            <p:cNvSpPr/>
            <p:nvPr/>
          </p:nvSpPr>
          <p:spPr>
            <a:xfrm>
              <a:off x="8133159" y="16023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073152" y="135374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978855" y="1430893"/>
            <a:ext cx="344328" cy="206456"/>
            <a:chOff x="7978855" y="1430893"/>
            <a:chExt cx="344328" cy="206456"/>
          </a:xfrm>
        </p:grpSpPr>
        <p:sp>
          <p:nvSpPr>
            <p:cNvPr id="100" name="Freeform 99"/>
            <p:cNvSpPr/>
            <p:nvPr/>
          </p:nvSpPr>
          <p:spPr>
            <a:xfrm>
              <a:off x="7996714" y="1448753"/>
              <a:ext cx="308611" cy="188596"/>
            </a:xfrm>
            <a:custGeom>
              <a:avLst/>
              <a:gdLst/>
              <a:ahLst/>
              <a:cxnLst/>
              <a:rect l="0" t="0" r="0" b="0"/>
              <a:pathLst>
                <a:path w="308611" h="188596">
                  <a:moveTo>
                    <a:pt x="308610" y="162877"/>
                  </a:moveTo>
                  <a:lnTo>
                    <a:pt x="291465" y="188595"/>
                  </a:lnTo>
                  <a:lnTo>
                    <a:pt x="300037" y="171450"/>
                  </a:lnTo>
                  <a:lnTo>
                    <a:pt x="291465" y="154305"/>
                  </a:lnTo>
                  <a:lnTo>
                    <a:pt x="282892" y="137160"/>
                  </a:lnTo>
                  <a:lnTo>
                    <a:pt x="282892" y="111442"/>
                  </a:lnTo>
                  <a:lnTo>
                    <a:pt x="257174" y="42862"/>
                  </a:lnTo>
                  <a:lnTo>
                    <a:pt x="248602" y="25717"/>
                  </a:lnTo>
                  <a:lnTo>
                    <a:pt x="231457" y="17145"/>
                  </a:lnTo>
                  <a:lnTo>
                    <a:pt x="214313" y="8572"/>
                  </a:lnTo>
                  <a:lnTo>
                    <a:pt x="180023" y="0"/>
                  </a:lnTo>
                  <a:lnTo>
                    <a:pt x="137160" y="0"/>
                  </a:lnTo>
                  <a:lnTo>
                    <a:pt x="42862"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8287465" y="159377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978855" y="14308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8253175" y="1396603"/>
            <a:ext cx="44291" cy="61436"/>
            <a:chOff x="8253175" y="1396603"/>
            <a:chExt cx="44291" cy="61436"/>
          </a:xfrm>
        </p:grpSpPr>
        <p:sp>
          <p:nvSpPr>
            <p:cNvPr id="104" name="Freeform 103"/>
            <p:cNvSpPr/>
            <p:nvPr/>
          </p:nvSpPr>
          <p:spPr>
            <a:xfrm>
              <a:off x="8271034" y="1414462"/>
              <a:ext cx="8573" cy="25719"/>
            </a:xfrm>
            <a:custGeom>
              <a:avLst/>
              <a:gdLst/>
              <a:ahLst/>
              <a:cxnLst/>
              <a:rect l="0" t="0" r="0" b="0"/>
              <a:pathLst>
                <a:path w="8573" h="25719">
                  <a:moveTo>
                    <a:pt x="0" y="0"/>
                  </a:moveTo>
                  <a:lnTo>
                    <a:pt x="8572" y="25718"/>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Oval 104"/>
            <p:cNvSpPr/>
            <p:nvPr/>
          </p:nvSpPr>
          <p:spPr>
            <a:xfrm>
              <a:off x="8253175" y="139660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261747" y="14223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8356759" y="1482328"/>
            <a:ext cx="300038" cy="224314"/>
            <a:chOff x="8356759" y="1482328"/>
            <a:chExt cx="300038" cy="224314"/>
          </a:xfrm>
        </p:grpSpPr>
        <p:sp>
          <p:nvSpPr>
            <p:cNvPr id="108" name="Freeform 107"/>
            <p:cNvSpPr/>
            <p:nvPr/>
          </p:nvSpPr>
          <p:spPr>
            <a:xfrm>
              <a:off x="8356759" y="1483043"/>
              <a:ext cx="300038" cy="222885"/>
            </a:xfrm>
            <a:custGeom>
              <a:avLst/>
              <a:gdLst/>
              <a:ahLst/>
              <a:cxnLst/>
              <a:rect l="0" t="0" r="0" b="0"/>
              <a:pathLst>
                <a:path w="300038" h="222885">
                  <a:moveTo>
                    <a:pt x="257175" y="205739"/>
                  </a:moveTo>
                  <a:lnTo>
                    <a:pt x="274320" y="222884"/>
                  </a:lnTo>
                  <a:lnTo>
                    <a:pt x="291464" y="205739"/>
                  </a:lnTo>
                  <a:lnTo>
                    <a:pt x="300037" y="197167"/>
                  </a:lnTo>
                  <a:lnTo>
                    <a:pt x="300037" y="154305"/>
                  </a:lnTo>
                  <a:lnTo>
                    <a:pt x="300037" y="128587"/>
                  </a:lnTo>
                  <a:lnTo>
                    <a:pt x="291464" y="94297"/>
                  </a:lnTo>
                  <a:lnTo>
                    <a:pt x="282893" y="68579"/>
                  </a:lnTo>
                  <a:lnTo>
                    <a:pt x="265747" y="34289"/>
                  </a:lnTo>
                  <a:lnTo>
                    <a:pt x="257175" y="17145"/>
                  </a:lnTo>
                  <a:lnTo>
                    <a:pt x="240029" y="0"/>
                  </a:lnTo>
                  <a:lnTo>
                    <a:pt x="188595" y="8572"/>
                  </a:lnTo>
                  <a:lnTo>
                    <a:pt x="162878" y="42862"/>
                  </a:lnTo>
                  <a:lnTo>
                    <a:pt x="154304" y="94297"/>
                  </a:lnTo>
                  <a:lnTo>
                    <a:pt x="145732" y="120015"/>
                  </a:lnTo>
                  <a:lnTo>
                    <a:pt x="145732" y="145732"/>
                  </a:lnTo>
                  <a:lnTo>
                    <a:pt x="154304" y="162877"/>
                  </a:lnTo>
                  <a:lnTo>
                    <a:pt x="154304" y="180022"/>
                  </a:lnTo>
                  <a:lnTo>
                    <a:pt x="154304" y="162877"/>
                  </a:lnTo>
                  <a:lnTo>
                    <a:pt x="154304" y="145732"/>
                  </a:lnTo>
                  <a:lnTo>
                    <a:pt x="154304" y="120015"/>
                  </a:lnTo>
                  <a:lnTo>
                    <a:pt x="162878" y="68579"/>
                  </a:lnTo>
                  <a:lnTo>
                    <a:pt x="162878" y="51434"/>
                  </a:lnTo>
                  <a:lnTo>
                    <a:pt x="145732" y="68579"/>
                  </a:lnTo>
                  <a:lnTo>
                    <a:pt x="137160" y="94297"/>
                  </a:lnTo>
                  <a:lnTo>
                    <a:pt x="111442" y="111442"/>
                  </a:lnTo>
                  <a:lnTo>
                    <a:pt x="51435" y="145732"/>
                  </a:lnTo>
                  <a:lnTo>
                    <a:pt x="8572" y="145732"/>
                  </a:lnTo>
                  <a:lnTo>
                    <a:pt x="0" y="128587"/>
                  </a:lnTo>
                  <a:lnTo>
                    <a:pt x="0" y="111442"/>
                  </a:lnTo>
                  <a:lnTo>
                    <a:pt x="0" y="94297"/>
                  </a:lnTo>
                  <a:lnTo>
                    <a:pt x="0" y="68579"/>
                  </a:lnTo>
                  <a:lnTo>
                    <a:pt x="17145" y="51434"/>
                  </a:lnTo>
                  <a:lnTo>
                    <a:pt x="25717" y="34289"/>
                  </a:lnTo>
                  <a:lnTo>
                    <a:pt x="60007" y="8572"/>
                  </a:lnTo>
                  <a:lnTo>
                    <a:pt x="68580" y="8572"/>
                  </a:lnTo>
                  <a:lnTo>
                    <a:pt x="85725" y="0"/>
                  </a:lnTo>
                  <a:lnTo>
                    <a:pt x="102870" y="0"/>
                  </a:lnTo>
                  <a:lnTo>
                    <a:pt x="111442" y="1714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Oval 108"/>
            <p:cNvSpPr/>
            <p:nvPr/>
          </p:nvSpPr>
          <p:spPr>
            <a:xfrm>
              <a:off x="8596075" y="16709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450342" y="148232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4755594" y="1773793"/>
            <a:ext cx="215741" cy="215028"/>
            <a:chOff x="4755594" y="1773793"/>
            <a:chExt cx="215741" cy="215028"/>
          </a:xfrm>
        </p:grpSpPr>
        <p:sp>
          <p:nvSpPr>
            <p:cNvPr id="112" name="Freeform 111"/>
            <p:cNvSpPr/>
            <p:nvPr/>
          </p:nvSpPr>
          <p:spPr>
            <a:xfrm>
              <a:off x="4764881" y="1791652"/>
              <a:ext cx="188596" cy="197169"/>
            </a:xfrm>
            <a:custGeom>
              <a:avLst/>
              <a:gdLst/>
              <a:ahLst/>
              <a:cxnLst/>
              <a:rect l="0" t="0" r="0" b="0"/>
              <a:pathLst>
                <a:path w="188596" h="197169">
                  <a:moveTo>
                    <a:pt x="188595" y="154306"/>
                  </a:moveTo>
                  <a:lnTo>
                    <a:pt x="180023" y="162878"/>
                  </a:lnTo>
                  <a:lnTo>
                    <a:pt x="180023" y="145733"/>
                  </a:lnTo>
                  <a:lnTo>
                    <a:pt x="154305" y="85725"/>
                  </a:lnTo>
                  <a:lnTo>
                    <a:pt x="111443" y="34290"/>
                  </a:lnTo>
                  <a:lnTo>
                    <a:pt x="85725" y="25718"/>
                  </a:lnTo>
                  <a:lnTo>
                    <a:pt x="68581" y="25718"/>
                  </a:lnTo>
                  <a:lnTo>
                    <a:pt x="42863" y="25718"/>
                  </a:lnTo>
                  <a:lnTo>
                    <a:pt x="34290" y="42863"/>
                  </a:lnTo>
                  <a:lnTo>
                    <a:pt x="25718" y="77153"/>
                  </a:lnTo>
                  <a:lnTo>
                    <a:pt x="25718" y="111443"/>
                  </a:lnTo>
                  <a:lnTo>
                    <a:pt x="34290" y="188596"/>
                  </a:lnTo>
                  <a:lnTo>
                    <a:pt x="34290" y="197168"/>
                  </a:lnTo>
                  <a:lnTo>
                    <a:pt x="34290" y="188596"/>
                  </a:lnTo>
                  <a:lnTo>
                    <a:pt x="25718" y="171450"/>
                  </a:lnTo>
                  <a:lnTo>
                    <a:pt x="17145" y="145733"/>
                  </a:lnTo>
                  <a:lnTo>
                    <a:pt x="8573" y="68581"/>
                  </a:lnTo>
                  <a:lnTo>
                    <a:pt x="0" y="42863"/>
                  </a:lnTo>
                  <a:lnTo>
                    <a:pt x="0" y="8573"/>
                  </a:lnTo>
                  <a:lnTo>
                    <a:pt x="8573"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Oval 112"/>
            <p:cNvSpPr/>
            <p:nvPr/>
          </p:nvSpPr>
          <p:spPr>
            <a:xfrm>
              <a:off x="4935617" y="192809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755594" y="17737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996339" y="1800225"/>
            <a:ext cx="155019" cy="223599"/>
            <a:chOff x="4996339" y="1800225"/>
            <a:chExt cx="155019" cy="223599"/>
          </a:xfrm>
        </p:grpSpPr>
        <p:sp>
          <p:nvSpPr>
            <p:cNvPr id="116" name="Freeform 115"/>
            <p:cNvSpPr/>
            <p:nvPr/>
          </p:nvSpPr>
          <p:spPr>
            <a:xfrm>
              <a:off x="4996339" y="1800225"/>
              <a:ext cx="137161" cy="205741"/>
            </a:xfrm>
            <a:custGeom>
              <a:avLst/>
              <a:gdLst/>
              <a:ahLst/>
              <a:cxnLst/>
              <a:rect l="0" t="0" r="0" b="0"/>
              <a:pathLst>
                <a:path w="137161" h="205741">
                  <a:moveTo>
                    <a:pt x="137160" y="205740"/>
                  </a:moveTo>
                  <a:lnTo>
                    <a:pt x="120015" y="205740"/>
                  </a:lnTo>
                  <a:lnTo>
                    <a:pt x="85725" y="205740"/>
                  </a:lnTo>
                  <a:lnTo>
                    <a:pt x="60007" y="188595"/>
                  </a:lnTo>
                  <a:lnTo>
                    <a:pt x="34290" y="171450"/>
                  </a:lnTo>
                  <a:lnTo>
                    <a:pt x="0" y="51435"/>
                  </a:lnTo>
                  <a:lnTo>
                    <a:pt x="68580" y="0"/>
                  </a:lnTo>
                  <a:lnTo>
                    <a:pt x="102870" y="17145"/>
                  </a:lnTo>
                  <a:lnTo>
                    <a:pt x="120015" y="34290"/>
                  </a:lnTo>
                  <a:lnTo>
                    <a:pt x="128587" y="68580"/>
                  </a:lnTo>
                  <a:lnTo>
                    <a:pt x="111442" y="77152"/>
                  </a:lnTo>
                  <a:lnTo>
                    <a:pt x="94298" y="77152"/>
                  </a:lnTo>
                  <a:lnTo>
                    <a:pt x="60007" y="77152"/>
                  </a:lnTo>
                  <a:lnTo>
                    <a:pt x="25718"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Oval 116"/>
            <p:cNvSpPr/>
            <p:nvPr/>
          </p:nvSpPr>
          <p:spPr>
            <a:xfrm>
              <a:off x="5115639" y="198810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004197" y="186809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5210651" y="1790938"/>
            <a:ext cx="180024" cy="300753"/>
            <a:chOff x="5210651" y="1790938"/>
            <a:chExt cx="180024" cy="300753"/>
          </a:xfrm>
        </p:grpSpPr>
        <p:sp>
          <p:nvSpPr>
            <p:cNvPr id="120" name="Freeform 119"/>
            <p:cNvSpPr/>
            <p:nvPr/>
          </p:nvSpPr>
          <p:spPr>
            <a:xfrm>
              <a:off x="5210651" y="1808798"/>
              <a:ext cx="180024" cy="282893"/>
            </a:xfrm>
            <a:custGeom>
              <a:avLst/>
              <a:gdLst/>
              <a:ahLst/>
              <a:cxnLst/>
              <a:rect l="0" t="0" r="0" b="0"/>
              <a:pathLst>
                <a:path w="180024" h="282893">
                  <a:moveTo>
                    <a:pt x="34290" y="240029"/>
                  </a:moveTo>
                  <a:lnTo>
                    <a:pt x="60008" y="240029"/>
                  </a:lnTo>
                  <a:lnTo>
                    <a:pt x="120015" y="282892"/>
                  </a:lnTo>
                  <a:lnTo>
                    <a:pt x="162878" y="265747"/>
                  </a:lnTo>
                  <a:lnTo>
                    <a:pt x="171450" y="240029"/>
                  </a:lnTo>
                  <a:lnTo>
                    <a:pt x="180023" y="222885"/>
                  </a:lnTo>
                  <a:lnTo>
                    <a:pt x="171450" y="188594"/>
                  </a:lnTo>
                  <a:lnTo>
                    <a:pt x="128587" y="120015"/>
                  </a:lnTo>
                  <a:lnTo>
                    <a:pt x="111443" y="85725"/>
                  </a:lnTo>
                  <a:lnTo>
                    <a:pt x="102870" y="51435"/>
                  </a:lnTo>
                  <a:lnTo>
                    <a:pt x="102870" y="17144"/>
                  </a:lnTo>
                  <a:lnTo>
                    <a:pt x="120015" y="60007"/>
                  </a:lnTo>
                  <a:lnTo>
                    <a:pt x="94298" y="128587"/>
                  </a:lnTo>
                  <a:lnTo>
                    <a:pt x="51436" y="162877"/>
                  </a:lnTo>
                  <a:lnTo>
                    <a:pt x="25718" y="162877"/>
                  </a:lnTo>
                  <a:lnTo>
                    <a:pt x="8573" y="137160"/>
                  </a:lnTo>
                  <a:lnTo>
                    <a:pt x="0" y="111442"/>
                  </a:lnTo>
                  <a:lnTo>
                    <a:pt x="25718" y="42862"/>
                  </a:lnTo>
                  <a:lnTo>
                    <a:pt x="42863" y="17144"/>
                  </a:lnTo>
                  <a:lnTo>
                    <a:pt x="68580" y="8572"/>
                  </a:lnTo>
                  <a:lnTo>
                    <a:pt x="77153"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Oval 120"/>
            <p:cNvSpPr/>
            <p:nvPr/>
          </p:nvSpPr>
          <p:spPr>
            <a:xfrm>
              <a:off x="5227082" y="203096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269944" y="17909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407818" y="1816656"/>
            <a:ext cx="189310" cy="190023"/>
            <a:chOff x="5407818" y="1816656"/>
            <a:chExt cx="189310" cy="190023"/>
          </a:xfrm>
        </p:grpSpPr>
        <p:sp>
          <p:nvSpPr>
            <p:cNvPr id="124" name="Freeform 123"/>
            <p:cNvSpPr/>
            <p:nvPr/>
          </p:nvSpPr>
          <p:spPr>
            <a:xfrm>
              <a:off x="5407818" y="1834515"/>
              <a:ext cx="180024" cy="154306"/>
            </a:xfrm>
            <a:custGeom>
              <a:avLst/>
              <a:gdLst/>
              <a:ahLst/>
              <a:cxnLst/>
              <a:rect l="0" t="0" r="0" b="0"/>
              <a:pathLst>
                <a:path w="180024" h="154306">
                  <a:moveTo>
                    <a:pt x="171451" y="154305"/>
                  </a:moveTo>
                  <a:lnTo>
                    <a:pt x="180023" y="145733"/>
                  </a:lnTo>
                  <a:lnTo>
                    <a:pt x="154306" y="137160"/>
                  </a:lnTo>
                  <a:lnTo>
                    <a:pt x="137161" y="111443"/>
                  </a:lnTo>
                  <a:lnTo>
                    <a:pt x="128588" y="77152"/>
                  </a:lnTo>
                  <a:lnTo>
                    <a:pt x="111444" y="8573"/>
                  </a:lnTo>
                  <a:lnTo>
                    <a:pt x="111444" y="0"/>
                  </a:lnTo>
                  <a:lnTo>
                    <a:pt x="120016" y="17145"/>
                  </a:lnTo>
                  <a:lnTo>
                    <a:pt x="17146" y="128587"/>
                  </a:lnTo>
                  <a:lnTo>
                    <a:pt x="0" y="102870"/>
                  </a:lnTo>
                  <a:lnTo>
                    <a:pt x="17146" y="25718"/>
                  </a:lnTo>
                  <a:lnTo>
                    <a:pt x="34291"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Oval 124"/>
            <p:cNvSpPr/>
            <p:nvPr/>
          </p:nvSpPr>
          <p:spPr>
            <a:xfrm>
              <a:off x="5561409" y="197096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424250" y="181665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5664279" y="1773793"/>
            <a:ext cx="95726" cy="258604"/>
            <a:chOff x="5664279" y="1773793"/>
            <a:chExt cx="95726" cy="258604"/>
          </a:xfrm>
        </p:grpSpPr>
        <p:sp>
          <p:nvSpPr>
            <p:cNvPr id="128" name="Freeform 127"/>
            <p:cNvSpPr/>
            <p:nvPr/>
          </p:nvSpPr>
          <p:spPr>
            <a:xfrm>
              <a:off x="5682139" y="1791652"/>
              <a:ext cx="60008" cy="222887"/>
            </a:xfrm>
            <a:custGeom>
              <a:avLst/>
              <a:gdLst/>
              <a:ahLst/>
              <a:cxnLst/>
              <a:rect l="0" t="0" r="0" b="0"/>
              <a:pathLst>
                <a:path w="60008" h="222887">
                  <a:moveTo>
                    <a:pt x="60007" y="222886"/>
                  </a:moveTo>
                  <a:lnTo>
                    <a:pt x="51435" y="197168"/>
                  </a:lnTo>
                  <a:lnTo>
                    <a:pt x="42862" y="188596"/>
                  </a:lnTo>
                  <a:lnTo>
                    <a:pt x="42862" y="162878"/>
                  </a:lnTo>
                  <a:lnTo>
                    <a:pt x="34290" y="137161"/>
                  </a:lnTo>
                  <a:lnTo>
                    <a:pt x="25717" y="9429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Oval 128"/>
            <p:cNvSpPr/>
            <p:nvPr/>
          </p:nvSpPr>
          <p:spPr>
            <a:xfrm>
              <a:off x="5724287" y="199667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64279" y="17737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5612844" y="1842373"/>
            <a:ext cx="232173" cy="52864"/>
            <a:chOff x="5612844" y="1842373"/>
            <a:chExt cx="232173" cy="52864"/>
          </a:xfrm>
        </p:grpSpPr>
        <p:sp>
          <p:nvSpPr>
            <p:cNvPr id="132" name="Freeform 131"/>
            <p:cNvSpPr/>
            <p:nvPr/>
          </p:nvSpPr>
          <p:spPr>
            <a:xfrm>
              <a:off x="5630704" y="1860233"/>
              <a:ext cx="214313" cy="17145"/>
            </a:xfrm>
            <a:custGeom>
              <a:avLst/>
              <a:gdLst/>
              <a:ahLst/>
              <a:cxnLst/>
              <a:rect l="0" t="0" r="0" b="0"/>
              <a:pathLst>
                <a:path w="214313" h="17145">
                  <a:moveTo>
                    <a:pt x="188595" y="17144"/>
                  </a:moveTo>
                  <a:lnTo>
                    <a:pt x="214312" y="17144"/>
                  </a:lnTo>
                  <a:lnTo>
                    <a:pt x="120015" y="0"/>
                  </a:lnTo>
                  <a:lnTo>
                    <a:pt x="94297" y="0"/>
                  </a:lnTo>
                  <a:lnTo>
                    <a:pt x="25717" y="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5801439" y="18595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612844" y="18423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5844302" y="1859518"/>
            <a:ext cx="104298" cy="155021"/>
            <a:chOff x="5844302" y="1859518"/>
            <a:chExt cx="104298" cy="155021"/>
          </a:xfrm>
        </p:grpSpPr>
        <p:sp>
          <p:nvSpPr>
            <p:cNvPr id="136" name="Freeform 135"/>
            <p:cNvSpPr/>
            <p:nvPr/>
          </p:nvSpPr>
          <p:spPr>
            <a:xfrm>
              <a:off x="5862161" y="1877377"/>
              <a:ext cx="68581" cy="137162"/>
            </a:xfrm>
            <a:custGeom>
              <a:avLst/>
              <a:gdLst/>
              <a:ahLst/>
              <a:cxnLst/>
              <a:rect l="0" t="0" r="0" b="0"/>
              <a:pathLst>
                <a:path w="68581" h="137162">
                  <a:moveTo>
                    <a:pt x="68580" y="111443"/>
                  </a:moveTo>
                  <a:lnTo>
                    <a:pt x="51435" y="137161"/>
                  </a:lnTo>
                  <a:lnTo>
                    <a:pt x="42863" y="120015"/>
                  </a:lnTo>
                  <a:lnTo>
                    <a:pt x="25718" y="94298"/>
                  </a:lnTo>
                  <a:lnTo>
                    <a:pt x="8573" y="51436"/>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5912882" y="197096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844302" y="18595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5810012" y="1782366"/>
            <a:ext cx="61436" cy="44291"/>
            <a:chOff x="5810012" y="1782366"/>
            <a:chExt cx="61436" cy="44291"/>
          </a:xfrm>
        </p:grpSpPr>
        <p:sp>
          <p:nvSpPr>
            <p:cNvPr id="140" name="Freeform 139"/>
            <p:cNvSpPr/>
            <p:nvPr/>
          </p:nvSpPr>
          <p:spPr>
            <a:xfrm>
              <a:off x="5827871" y="1783080"/>
              <a:ext cx="25719" cy="25719"/>
            </a:xfrm>
            <a:custGeom>
              <a:avLst/>
              <a:gdLst/>
              <a:ahLst/>
              <a:cxnLst/>
              <a:rect l="0" t="0" r="0" b="0"/>
              <a:pathLst>
                <a:path w="25719" h="25719">
                  <a:moveTo>
                    <a:pt x="25718" y="17145"/>
                  </a:moveTo>
                  <a:lnTo>
                    <a:pt x="8572" y="0"/>
                  </a:lnTo>
                  <a:lnTo>
                    <a:pt x="0" y="25718"/>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Oval 140"/>
            <p:cNvSpPr/>
            <p:nvPr/>
          </p:nvSpPr>
          <p:spPr>
            <a:xfrm>
              <a:off x="5835729" y="178236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810012" y="17909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5955745" y="1850946"/>
            <a:ext cx="224313" cy="172165"/>
            <a:chOff x="5955745" y="1850946"/>
            <a:chExt cx="224313" cy="172165"/>
          </a:xfrm>
        </p:grpSpPr>
        <p:sp>
          <p:nvSpPr>
            <p:cNvPr id="144" name="Freeform 143"/>
            <p:cNvSpPr/>
            <p:nvPr/>
          </p:nvSpPr>
          <p:spPr>
            <a:xfrm>
              <a:off x="5973604" y="1868805"/>
              <a:ext cx="188596" cy="154306"/>
            </a:xfrm>
            <a:custGeom>
              <a:avLst/>
              <a:gdLst/>
              <a:ahLst/>
              <a:cxnLst/>
              <a:rect l="0" t="0" r="0" b="0"/>
              <a:pathLst>
                <a:path w="188596" h="154306">
                  <a:moveTo>
                    <a:pt x="188595" y="8572"/>
                  </a:moveTo>
                  <a:lnTo>
                    <a:pt x="162877" y="0"/>
                  </a:lnTo>
                  <a:lnTo>
                    <a:pt x="145733" y="0"/>
                  </a:lnTo>
                  <a:lnTo>
                    <a:pt x="145733" y="42862"/>
                  </a:lnTo>
                  <a:lnTo>
                    <a:pt x="128587" y="85725"/>
                  </a:lnTo>
                  <a:lnTo>
                    <a:pt x="120015" y="120015"/>
                  </a:lnTo>
                  <a:lnTo>
                    <a:pt x="94297" y="154305"/>
                  </a:lnTo>
                  <a:lnTo>
                    <a:pt x="85725" y="154305"/>
                  </a:lnTo>
                  <a:lnTo>
                    <a:pt x="68580" y="154305"/>
                  </a:lnTo>
                  <a:lnTo>
                    <a:pt x="60007" y="128587"/>
                  </a:lnTo>
                  <a:lnTo>
                    <a:pt x="42862" y="102870"/>
                  </a:lnTo>
                  <a:lnTo>
                    <a:pt x="17145" y="3429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144"/>
            <p:cNvSpPr/>
            <p:nvPr/>
          </p:nvSpPr>
          <p:spPr>
            <a:xfrm>
              <a:off x="6144340" y="185951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955745" y="185094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6187916" y="1851660"/>
            <a:ext cx="240744" cy="222886"/>
            <a:chOff x="6187916" y="1851660"/>
            <a:chExt cx="240744" cy="222886"/>
          </a:xfrm>
        </p:grpSpPr>
        <p:sp>
          <p:nvSpPr>
            <p:cNvPr id="148" name="Freeform 147"/>
            <p:cNvSpPr/>
            <p:nvPr/>
          </p:nvSpPr>
          <p:spPr>
            <a:xfrm>
              <a:off x="6187916" y="1851660"/>
              <a:ext cx="222886" cy="222886"/>
            </a:xfrm>
            <a:custGeom>
              <a:avLst/>
              <a:gdLst/>
              <a:ahLst/>
              <a:cxnLst/>
              <a:rect l="0" t="0" r="0" b="0"/>
              <a:pathLst>
                <a:path w="222886" h="222886">
                  <a:moveTo>
                    <a:pt x="222885" y="180023"/>
                  </a:moveTo>
                  <a:lnTo>
                    <a:pt x="171450" y="214313"/>
                  </a:lnTo>
                  <a:lnTo>
                    <a:pt x="111443" y="222885"/>
                  </a:lnTo>
                  <a:lnTo>
                    <a:pt x="17145" y="162878"/>
                  </a:lnTo>
                  <a:lnTo>
                    <a:pt x="0" y="120015"/>
                  </a:lnTo>
                  <a:lnTo>
                    <a:pt x="17145" y="34290"/>
                  </a:lnTo>
                  <a:lnTo>
                    <a:pt x="60008" y="0"/>
                  </a:lnTo>
                  <a:lnTo>
                    <a:pt x="85725" y="0"/>
                  </a:lnTo>
                  <a:lnTo>
                    <a:pt x="102870" y="25717"/>
                  </a:lnTo>
                  <a:lnTo>
                    <a:pt x="102870" y="42863"/>
                  </a:lnTo>
                  <a:lnTo>
                    <a:pt x="85725" y="60007"/>
                  </a:lnTo>
                  <a:lnTo>
                    <a:pt x="60008" y="7715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Oval 148"/>
            <p:cNvSpPr/>
            <p:nvPr/>
          </p:nvSpPr>
          <p:spPr>
            <a:xfrm>
              <a:off x="6392942" y="20138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230064" y="19109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6582251" y="1894523"/>
            <a:ext cx="223599" cy="163591"/>
            <a:chOff x="6582251" y="1894523"/>
            <a:chExt cx="223599" cy="163591"/>
          </a:xfrm>
        </p:grpSpPr>
        <p:sp>
          <p:nvSpPr>
            <p:cNvPr id="152" name="Freeform 151"/>
            <p:cNvSpPr/>
            <p:nvPr/>
          </p:nvSpPr>
          <p:spPr>
            <a:xfrm>
              <a:off x="6582251" y="1894523"/>
              <a:ext cx="205741" cy="162878"/>
            </a:xfrm>
            <a:custGeom>
              <a:avLst/>
              <a:gdLst/>
              <a:ahLst/>
              <a:cxnLst/>
              <a:rect l="0" t="0" r="0" b="0"/>
              <a:pathLst>
                <a:path w="205741" h="162878">
                  <a:moveTo>
                    <a:pt x="205740" y="145732"/>
                  </a:moveTo>
                  <a:lnTo>
                    <a:pt x="180023" y="154304"/>
                  </a:lnTo>
                  <a:lnTo>
                    <a:pt x="180023" y="128587"/>
                  </a:lnTo>
                  <a:lnTo>
                    <a:pt x="162878" y="111442"/>
                  </a:lnTo>
                  <a:lnTo>
                    <a:pt x="154305" y="85725"/>
                  </a:lnTo>
                  <a:lnTo>
                    <a:pt x="145733" y="51435"/>
                  </a:lnTo>
                  <a:lnTo>
                    <a:pt x="137160" y="17144"/>
                  </a:lnTo>
                  <a:lnTo>
                    <a:pt x="145733" y="0"/>
                  </a:lnTo>
                  <a:lnTo>
                    <a:pt x="145733" y="34290"/>
                  </a:lnTo>
                  <a:lnTo>
                    <a:pt x="145733" y="68579"/>
                  </a:lnTo>
                  <a:lnTo>
                    <a:pt x="128588" y="94297"/>
                  </a:lnTo>
                  <a:lnTo>
                    <a:pt x="111443" y="128587"/>
                  </a:lnTo>
                  <a:lnTo>
                    <a:pt x="60008" y="162877"/>
                  </a:lnTo>
                  <a:lnTo>
                    <a:pt x="8573" y="137160"/>
                  </a:lnTo>
                  <a:lnTo>
                    <a:pt x="0" y="111442"/>
                  </a:lnTo>
                  <a:lnTo>
                    <a:pt x="8573" y="77152"/>
                  </a:lnTo>
                  <a:lnTo>
                    <a:pt x="17145" y="42862"/>
                  </a:lnTo>
                  <a:lnTo>
                    <a:pt x="154305" y="4286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Oval 152"/>
            <p:cNvSpPr/>
            <p:nvPr/>
          </p:nvSpPr>
          <p:spPr>
            <a:xfrm>
              <a:off x="6770132" y="202239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718697" y="191952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856571" y="1842373"/>
            <a:ext cx="162879" cy="155020"/>
            <a:chOff x="6856571" y="1842373"/>
            <a:chExt cx="162879" cy="155020"/>
          </a:xfrm>
        </p:grpSpPr>
        <p:sp>
          <p:nvSpPr>
            <p:cNvPr id="156" name="Freeform 155"/>
            <p:cNvSpPr/>
            <p:nvPr/>
          </p:nvSpPr>
          <p:spPr>
            <a:xfrm>
              <a:off x="6856571" y="1860233"/>
              <a:ext cx="162879" cy="137160"/>
            </a:xfrm>
            <a:custGeom>
              <a:avLst/>
              <a:gdLst/>
              <a:ahLst/>
              <a:cxnLst/>
              <a:rect l="0" t="0" r="0" b="0"/>
              <a:pathLst>
                <a:path w="162879" h="137160">
                  <a:moveTo>
                    <a:pt x="77152" y="111442"/>
                  </a:moveTo>
                  <a:lnTo>
                    <a:pt x="94298" y="137159"/>
                  </a:lnTo>
                  <a:lnTo>
                    <a:pt x="145733" y="137159"/>
                  </a:lnTo>
                  <a:lnTo>
                    <a:pt x="162878" y="128587"/>
                  </a:lnTo>
                  <a:lnTo>
                    <a:pt x="162878" y="102869"/>
                  </a:lnTo>
                  <a:lnTo>
                    <a:pt x="145733" y="94297"/>
                  </a:lnTo>
                  <a:lnTo>
                    <a:pt x="111442" y="94297"/>
                  </a:lnTo>
                  <a:lnTo>
                    <a:pt x="77152" y="85725"/>
                  </a:lnTo>
                  <a:lnTo>
                    <a:pt x="25717" y="68580"/>
                  </a:lnTo>
                  <a:lnTo>
                    <a:pt x="8573" y="51434"/>
                  </a:lnTo>
                  <a:lnTo>
                    <a:pt x="0" y="34290"/>
                  </a:lnTo>
                  <a:lnTo>
                    <a:pt x="0" y="17144"/>
                  </a:lnTo>
                  <a:lnTo>
                    <a:pt x="8573" y="8572"/>
                  </a:lnTo>
                  <a:lnTo>
                    <a:pt x="34291" y="0"/>
                  </a:lnTo>
                  <a:lnTo>
                    <a:pt x="85725" y="0"/>
                  </a:lnTo>
                  <a:lnTo>
                    <a:pt x="10287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Oval 156"/>
            <p:cNvSpPr/>
            <p:nvPr/>
          </p:nvSpPr>
          <p:spPr>
            <a:xfrm>
              <a:off x="6915864" y="19538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941582" y="18423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173040" y="1902381"/>
            <a:ext cx="103585" cy="155733"/>
            <a:chOff x="7173040" y="1902381"/>
            <a:chExt cx="103585" cy="155733"/>
          </a:xfrm>
        </p:grpSpPr>
        <p:sp>
          <p:nvSpPr>
            <p:cNvPr id="160" name="Freeform 159"/>
            <p:cNvSpPr/>
            <p:nvPr/>
          </p:nvSpPr>
          <p:spPr>
            <a:xfrm>
              <a:off x="7190899" y="1920240"/>
              <a:ext cx="85726" cy="120016"/>
            </a:xfrm>
            <a:custGeom>
              <a:avLst/>
              <a:gdLst/>
              <a:ahLst/>
              <a:cxnLst/>
              <a:rect l="0" t="0" r="0" b="0"/>
              <a:pathLst>
                <a:path w="85726" h="120016">
                  <a:moveTo>
                    <a:pt x="0" y="120015"/>
                  </a:moveTo>
                  <a:lnTo>
                    <a:pt x="0" y="111443"/>
                  </a:lnTo>
                  <a:lnTo>
                    <a:pt x="42863" y="111443"/>
                  </a:lnTo>
                  <a:lnTo>
                    <a:pt x="60007" y="111443"/>
                  </a:lnTo>
                  <a:lnTo>
                    <a:pt x="77152" y="102870"/>
                  </a:lnTo>
                  <a:lnTo>
                    <a:pt x="85725" y="8572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Oval 160"/>
            <p:cNvSpPr/>
            <p:nvPr/>
          </p:nvSpPr>
          <p:spPr>
            <a:xfrm>
              <a:off x="7173040" y="202239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173040" y="190238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156609" y="1817370"/>
            <a:ext cx="129301" cy="155019"/>
            <a:chOff x="7156609" y="1817370"/>
            <a:chExt cx="129301" cy="155019"/>
          </a:xfrm>
        </p:grpSpPr>
        <p:sp>
          <p:nvSpPr>
            <p:cNvPr id="164" name="Freeform 163"/>
            <p:cNvSpPr/>
            <p:nvPr/>
          </p:nvSpPr>
          <p:spPr>
            <a:xfrm>
              <a:off x="7156609" y="1817370"/>
              <a:ext cx="111443" cy="137161"/>
            </a:xfrm>
            <a:custGeom>
              <a:avLst/>
              <a:gdLst/>
              <a:ahLst/>
              <a:cxnLst/>
              <a:rect l="0" t="0" r="0" b="0"/>
              <a:pathLst>
                <a:path w="111443" h="137161">
                  <a:moveTo>
                    <a:pt x="111442" y="42863"/>
                  </a:moveTo>
                  <a:lnTo>
                    <a:pt x="102870" y="34290"/>
                  </a:lnTo>
                  <a:lnTo>
                    <a:pt x="94297" y="17145"/>
                  </a:lnTo>
                  <a:lnTo>
                    <a:pt x="94297" y="8572"/>
                  </a:lnTo>
                  <a:lnTo>
                    <a:pt x="77153" y="0"/>
                  </a:lnTo>
                  <a:lnTo>
                    <a:pt x="60007" y="0"/>
                  </a:lnTo>
                  <a:lnTo>
                    <a:pt x="34290" y="8572"/>
                  </a:lnTo>
                  <a:lnTo>
                    <a:pt x="17145" y="17145"/>
                  </a:lnTo>
                  <a:lnTo>
                    <a:pt x="0" y="34290"/>
                  </a:lnTo>
                  <a:lnTo>
                    <a:pt x="17145" y="85725"/>
                  </a:lnTo>
                  <a:lnTo>
                    <a:pt x="60007" y="13716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Oval 164"/>
            <p:cNvSpPr/>
            <p:nvPr/>
          </p:nvSpPr>
          <p:spPr>
            <a:xfrm>
              <a:off x="7250192" y="18423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198757" y="193667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7336631" y="1842373"/>
            <a:ext cx="145733" cy="180738"/>
            <a:chOff x="7336631" y="1842373"/>
            <a:chExt cx="145733" cy="180738"/>
          </a:xfrm>
        </p:grpSpPr>
        <p:sp>
          <p:nvSpPr>
            <p:cNvPr id="168" name="Freeform 167"/>
            <p:cNvSpPr/>
            <p:nvPr/>
          </p:nvSpPr>
          <p:spPr>
            <a:xfrm>
              <a:off x="7336631" y="1860233"/>
              <a:ext cx="145733" cy="162878"/>
            </a:xfrm>
            <a:custGeom>
              <a:avLst/>
              <a:gdLst/>
              <a:ahLst/>
              <a:cxnLst/>
              <a:rect l="0" t="0" r="0" b="0"/>
              <a:pathLst>
                <a:path w="145733" h="162878">
                  <a:moveTo>
                    <a:pt x="77153" y="51434"/>
                  </a:moveTo>
                  <a:lnTo>
                    <a:pt x="60007" y="42862"/>
                  </a:lnTo>
                  <a:lnTo>
                    <a:pt x="60007" y="25717"/>
                  </a:lnTo>
                  <a:lnTo>
                    <a:pt x="77153" y="25717"/>
                  </a:lnTo>
                  <a:lnTo>
                    <a:pt x="120015" y="42862"/>
                  </a:lnTo>
                  <a:lnTo>
                    <a:pt x="145732" y="102869"/>
                  </a:lnTo>
                  <a:lnTo>
                    <a:pt x="128588" y="128587"/>
                  </a:lnTo>
                  <a:lnTo>
                    <a:pt x="111443" y="145732"/>
                  </a:lnTo>
                  <a:lnTo>
                    <a:pt x="85725" y="162877"/>
                  </a:lnTo>
                  <a:lnTo>
                    <a:pt x="34290" y="162877"/>
                  </a:lnTo>
                  <a:lnTo>
                    <a:pt x="17146" y="154305"/>
                  </a:lnTo>
                  <a:lnTo>
                    <a:pt x="0" y="128587"/>
                  </a:lnTo>
                  <a:lnTo>
                    <a:pt x="0" y="102869"/>
                  </a:lnTo>
                  <a:lnTo>
                    <a:pt x="8573" y="77152"/>
                  </a:lnTo>
                  <a:lnTo>
                    <a:pt x="17146" y="51434"/>
                  </a:lnTo>
                  <a:lnTo>
                    <a:pt x="25717" y="34290"/>
                  </a:lnTo>
                  <a:lnTo>
                    <a:pt x="42863" y="17144"/>
                  </a:lnTo>
                  <a:lnTo>
                    <a:pt x="5143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7395925" y="189380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370207" y="18423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7542371" y="1860233"/>
            <a:ext cx="163592" cy="155019"/>
            <a:chOff x="7542371" y="1860233"/>
            <a:chExt cx="163592" cy="155019"/>
          </a:xfrm>
        </p:grpSpPr>
        <p:sp>
          <p:nvSpPr>
            <p:cNvPr id="172" name="Freeform 171"/>
            <p:cNvSpPr/>
            <p:nvPr/>
          </p:nvSpPr>
          <p:spPr>
            <a:xfrm>
              <a:off x="7542371" y="1860233"/>
              <a:ext cx="145734" cy="154306"/>
            </a:xfrm>
            <a:custGeom>
              <a:avLst/>
              <a:gdLst/>
              <a:ahLst/>
              <a:cxnLst/>
              <a:rect l="0" t="0" r="0" b="0"/>
              <a:pathLst>
                <a:path w="145734" h="154306">
                  <a:moveTo>
                    <a:pt x="145733" y="137159"/>
                  </a:moveTo>
                  <a:lnTo>
                    <a:pt x="137160" y="154305"/>
                  </a:lnTo>
                  <a:lnTo>
                    <a:pt x="120016" y="145732"/>
                  </a:lnTo>
                  <a:lnTo>
                    <a:pt x="111442" y="154305"/>
                  </a:lnTo>
                  <a:lnTo>
                    <a:pt x="85725" y="154305"/>
                  </a:lnTo>
                  <a:lnTo>
                    <a:pt x="60008" y="154305"/>
                  </a:lnTo>
                  <a:lnTo>
                    <a:pt x="17145" y="128587"/>
                  </a:lnTo>
                  <a:lnTo>
                    <a:pt x="0" y="111442"/>
                  </a:lnTo>
                  <a:lnTo>
                    <a:pt x="0" y="85725"/>
                  </a:lnTo>
                  <a:lnTo>
                    <a:pt x="0" y="68580"/>
                  </a:lnTo>
                  <a:lnTo>
                    <a:pt x="25718" y="25717"/>
                  </a:lnTo>
                  <a:lnTo>
                    <a:pt x="42863" y="8572"/>
                  </a:lnTo>
                  <a:lnTo>
                    <a:pt x="60008" y="0"/>
                  </a:lnTo>
                  <a:lnTo>
                    <a:pt x="85725" y="0"/>
                  </a:lnTo>
                  <a:lnTo>
                    <a:pt x="102870" y="17144"/>
                  </a:lnTo>
                  <a:lnTo>
                    <a:pt x="111442" y="2571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172"/>
            <p:cNvSpPr/>
            <p:nvPr/>
          </p:nvSpPr>
          <p:spPr>
            <a:xfrm>
              <a:off x="7670244" y="197953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635954" y="186809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7781687" y="1816656"/>
            <a:ext cx="52863" cy="232886"/>
            <a:chOff x="7781687" y="1816656"/>
            <a:chExt cx="52863" cy="232886"/>
          </a:xfrm>
        </p:grpSpPr>
        <p:sp>
          <p:nvSpPr>
            <p:cNvPr id="176" name="Freeform 175"/>
            <p:cNvSpPr/>
            <p:nvPr/>
          </p:nvSpPr>
          <p:spPr>
            <a:xfrm>
              <a:off x="7799546" y="1834515"/>
              <a:ext cx="17146" cy="197169"/>
            </a:xfrm>
            <a:custGeom>
              <a:avLst/>
              <a:gdLst/>
              <a:ahLst/>
              <a:cxnLst/>
              <a:rect l="0" t="0" r="0" b="0"/>
              <a:pathLst>
                <a:path w="17146" h="197169">
                  <a:moveTo>
                    <a:pt x="17145" y="197168"/>
                  </a:moveTo>
                  <a:lnTo>
                    <a:pt x="8573" y="188595"/>
                  </a:lnTo>
                  <a:lnTo>
                    <a:pt x="8573" y="171450"/>
                  </a:lnTo>
                  <a:lnTo>
                    <a:pt x="8573" y="120015"/>
                  </a:lnTo>
                  <a:lnTo>
                    <a:pt x="8573" y="85725"/>
                  </a:lnTo>
                  <a:lnTo>
                    <a:pt x="8573" y="51435"/>
                  </a:lnTo>
                  <a:lnTo>
                    <a:pt x="0" y="1714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Oval 176"/>
            <p:cNvSpPr/>
            <p:nvPr/>
          </p:nvSpPr>
          <p:spPr>
            <a:xfrm>
              <a:off x="7798832" y="20138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781687" y="181665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7773114" y="1705213"/>
            <a:ext cx="70009" cy="87154"/>
            <a:chOff x="7773114" y="1705213"/>
            <a:chExt cx="70009" cy="87154"/>
          </a:xfrm>
        </p:grpSpPr>
        <p:sp>
          <p:nvSpPr>
            <p:cNvPr id="180" name="Freeform 179"/>
            <p:cNvSpPr/>
            <p:nvPr/>
          </p:nvSpPr>
          <p:spPr>
            <a:xfrm>
              <a:off x="7790973" y="1723073"/>
              <a:ext cx="34291" cy="51436"/>
            </a:xfrm>
            <a:custGeom>
              <a:avLst/>
              <a:gdLst/>
              <a:ahLst/>
              <a:cxnLst/>
              <a:rect l="0" t="0" r="0" b="0"/>
              <a:pathLst>
                <a:path w="34291" h="51436">
                  <a:moveTo>
                    <a:pt x="34290" y="51435"/>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Oval 180"/>
            <p:cNvSpPr/>
            <p:nvPr/>
          </p:nvSpPr>
          <p:spPr>
            <a:xfrm>
              <a:off x="7807404" y="17566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773114" y="17052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919562" y="1842373"/>
            <a:ext cx="223598" cy="207169"/>
            <a:chOff x="7919562" y="1842373"/>
            <a:chExt cx="223598" cy="207169"/>
          </a:xfrm>
        </p:grpSpPr>
        <p:sp>
          <p:nvSpPr>
            <p:cNvPr id="184" name="Freeform 183"/>
            <p:cNvSpPr/>
            <p:nvPr/>
          </p:nvSpPr>
          <p:spPr>
            <a:xfrm>
              <a:off x="7919562" y="1860233"/>
              <a:ext cx="205740" cy="180023"/>
            </a:xfrm>
            <a:custGeom>
              <a:avLst/>
              <a:gdLst/>
              <a:ahLst/>
              <a:cxnLst/>
              <a:rect l="0" t="0" r="0" b="0"/>
              <a:pathLst>
                <a:path w="205740" h="180023">
                  <a:moveTo>
                    <a:pt x="205739" y="171450"/>
                  </a:moveTo>
                  <a:lnTo>
                    <a:pt x="188594" y="171450"/>
                  </a:lnTo>
                  <a:lnTo>
                    <a:pt x="180022" y="162877"/>
                  </a:lnTo>
                  <a:lnTo>
                    <a:pt x="162876" y="111442"/>
                  </a:lnTo>
                  <a:lnTo>
                    <a:pt x="145732" y="77152"/>
                  </a:lnTo>
                  <a:lnTo>
                    <a:pt x="137159" y="42862"/>
                  </a:lnTo>
                  <a:lnTo>
                    <a:pt x="137159" y="25717"/>
                  </a:lnTo>
                  <a:lnTo>
                    <a:pt x="137159" y="42862"/>
                  </a:lnTo>
                  <a:lnTo>
                    <a:pt x="137159" y="102869"/>
                  </a:lnTo>
                  <a:lnTo>
                    <a:pt x="120014" y="128587"/>
                  </a:lnTo>
                  <a:lnTo>
                    <a:pt x="94297" y="154305"/>
                  </a:lnTo>
                  <a:lnTo>
                    <a:pt x="68579" y="171450"/>
                  </a:lnTo>
                  <a:lnTo>
                    <a:pt x="42862" y="180022"/>
                  </a:lnTo>
                  <a:lnTo>
                    <a:pt x="25717" y="171450"/>
                  </a:lnTo>
                  <a:lnTo>
                    <a:pt x="8572" y="145732"/>
                  </a:lnTo>
                  <a:lnTo>
                    <a:pt x="0" y="120015"/>
                  </a:lnTo>
                  <a:lnTo>
                    <a:pt x="8572" y="77152"/>
                  </a:lnTo>
                  <a:lnTo>
                    <a:pt x="68579" y="0"/>
                  </a:lnTo>
                  <a:lnTo>
                    <a:pt x="102869"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Oval 184"/>
            <p:cNvSpPr/>
            <p:nvPr/>
          </p:nvSpPr>
          <p:spPr>
            <a:xfrm>
              <a:off x="8107442" y="20138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8004572" y="18423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8253175" y="1919526"/>
            <a:ext cx="70008" cy="172165"/>
            <a:chOff x="8253175" y="1919526"/>
            <a:chExt cx="70008" cy="172165"/>
          </a:xfrm>
        </p:grpSpPr>
        <p:sp>
          <p:nvSpPr>
            <p:cNvPr id="188" name="Freeform 187"/>
            <p:cNvSpPr/>
            <p:nvPr/>
          </p:nvSpPr>
          <p:spPr>
            <a:xfrm>
              <a:off x="8271034" y="1937385"/>
              <a:ext cx="34291" cy="154306"/>
            </a:xfrm>
            <a:custGeom>
              <a:avLst/>
              <a:gdLst/>
              <a:ahLst/>
              <a:cxnLst/>
              <a:rect l="0" t="0" r="0" b="0"/>
              <a:pathLst>
                <a:path w="34291" h="154306">
                  <a:moveTo>
                    <a:pt x="34290" y="128588"/>
                  </a:moveTo>
                  <a:lnTo>
                    <a:pt x="25717" y="154305"/>
                  </a:lnTo>
                  <a:lnTo>
                    <a:pt x="25717" y="145732"/>
                  </a:lnTo>
                  <a:lnTo>
                    <a:pt x="25717" y="120015"/>
                  </a:lnTo>
                  <a:lnTo>
                    <a:pt x="25717" y="102870"/>
                  </a:lnTo>
                  <a:lnTo>
                    <a:pt x="8572" y="4286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8287465" y="204811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253175" y="191952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8141732" y="1868805"/>
            <a:ext cx="344328" cy="232172"/>
            <a:chOff x="8141732" y="1868805"/>
            <a:chExt cx="344328" cy="232172"/>
          </a:xfrm>
        </p:grpSpPr>
        <p:sp>
          <p:nvSpPr>
            <p:cNvPr id="192" name="Freeform 191"/>
            <p:cNvSpPr/>
            <p:nvPr/>
          </p:nvSpPr>
          <p:spPr>
            <a:xfrm>
              <a:off x="8159591" y="1868805"/>
              <a:ext cx="308611" cy="214313"/>
            </a:xfrm>
            <a:custGeom>
              <a:avLst/>
              <a:gdLst/>
              <a:ahLst/>
              <a:cxnLst/>
              <a:rect l="0" t="0" r="0" b="0"/>
              <a:pathLst>
                <a:path w="308611" h="214313">
                  <a:moveTo>
                    <a:pt x="308610" y="214312"/>
                  </a:moveTo>
                  <a:lnTo>
                    <a:pt x="300038" y="214312"/>
                  </a:lnTo>
                  <a:lnTo>
                    <a:pt x="300038" y="197168"/>
                  </a:lnTo>
                  <a:lnTo>
                    <a:pt x="300038" y="145733"/>
                  </a:lnTo>
                  <a:lnTo>
                    <a:pt x="291465" y="94297"/>
                  </a:lnTo>
                  <a:lnTo>
                    <a:pt x="291465" y="51435"/>
                  </a:lnTo>
                  <a:lnTo>
                    <a:pt x="282893" y="25718"/>
                  </a:lnTo>
                  <a:lnTo>
                    <a:pt x="248603" y="8572"/>
                  </a:lnTo>
                  <a:lnTo>
                    <a:pt x="231458" y="0"/>
                  </a:lnTo>
                  <a:lnTo>
                    <a:pt x="180022" y="8572"/>
                  </a:lnTo>
                  <a:lnTo>
                    <a:pt x="137160" y="17145"/>
                  </a:lnTo>
                  <a:lnTo>
                    <a:pt x="51436" y="34290"/>
                  </a:lnTo>
                  <a:lnTo>
                    <a:pt x="0" y="4286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Oval 192"/>
            <p:cNvSpPr/>
            <p:nvPr/>
          </p:nvSpPr>
          <p:spPr>
            <a:xfrm>
              <a:off x="8450342" y="206525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8141732" y="189380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8433197" y="1782366"/>
            <a:ext cx="44291" cy="61436"/>
            <a:chOff x="8433197" y="1782366"/>
            <a:chExt cx="44291" cy="61436"/>
          </a:xfrm>
        </p:grpSpPr>
        <p:sp>
          <p:nvSpPr>
            <p:cNvPr id="196" name="Freeform 195"/>
            <p:cNvSpPr/>
            <p:nvPr/>
          </p:nvSpPr>
          <p:spPr>
            <a:xfrm>
              <a:off x="8451056" y="1800225"/>
              <a:ext cx="8574" cy="25718"/>
            </a:xfrm>
            <a:custGeom>
              <a:avLst/>
              <a:gdLst/>
              <a:ahLst/>
              <a:cxnLst/>
              <a:rect l="0" t="0" r="0" b="0"/>
              <a:pathLst>
                <a:path w="8574" h="25718">
                  <a:moveTo>
                    <a:pt x="8573" y="25717"/>
                  </a:moveTo>
                  <a:lnTo>
                    <a:pt x="0" y="25717"/>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Oval 196"/>
            <p:cNvSpPr/>
            <p:nvPr/>
          </p:nvSpPr>
          <p:spPr>
            <a:xfrm>
              <a:off x="8441769" y="18080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8433197" y="178236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8562499" y="1860233"/>
            <a:ext cx="342901" cy="197168"/>
            <a:chOff x="8562499" y="1860233"/>
            <a:chExt cx="342901" cy="197168"/>
          </a:xfrm>
        </p:grpSpPr>
        <p:sp>
          <p:nvSpPr>
            <p:cNvPr id="200" name="Freeform 199"/>
            <p:cNvSpPr/>
            <p:nvPr/>
          </p:nvSpPr>
          <p:spPr>
            <a:xfrm>
              <a:off x="8562499" y="1860233"/>
              <a:ext cx="342901" cy="197168"/>
            </a:xfrm>
            <a:custGeom>
              <a:avLst/>
              <a:gdLst/>
              <a:ahLst/>
              <a:cxnLst/>
              <a:rect l="0" t="0" r="0" b="0"/>
              <a:pathLst>
                <a:path w="342901" h="197168">
                  <a:moveTo>
                    <a:pt x="317182" y="145732"/>
                  </a:moveTo>
                  <a:lnTo>
                    <a:pt x="334327" y="162877"/>
                  </a:lnTo>
                  <a:lnTo>
                    <a:pt x="342900" y="128587"/>
                  </a:lnTo>
                  <a:lnTo>
                    <a:pt x="334327" y="77152"/>
                  </a:lnTo>
                  <a:lnTo>
                    <a:pt x="317182" y="51434"/>
                  </a:lnTo>
                  <a:lnTo>
                    <a:pt x="300037" y="25717"/>
                  </a:lnTo>
                  <a:lnTo>
                    <a:pt x="265747" y="8572"/>
                  </a:lnTo>
                  <a:lnTo>
                    <a:pt x="231457" y="0"/>
                  </a:lnTo>
                  <a:lnTo>
                    <a:pt x="180022" y="17144"/>
                  </a:lnTo>
                  <a:lnTo>
                    <a:pt x="162877" y="51434"/>
                  </a:lnTo>
                  <a:lnTo>
                    <a:pt x="162877" y="94297"/>
                  </a:lnTo>
                  <a:lnTo>
                    <a:pt x="162877" y="128587"/>
                  </a:lnTo>
                  <a:lnTo>
                    <a:pt x="171450" y="162877"/>
                  </a:lnTo>
                  <a:lnTo>
                    <a:pt x="180022" y="180022"/>
                  </a:lnTo>
                  <a:lnTo>
                    <a:pt x="180022" y="197167"/>
                  </a:lnTo>
                  <a:lnTo>
                    <a:pt x="171450" y="180022"/>
                  </a:lnTo>
                  <a:lnTo>
                    <a:pt x="171450" y="162877"/>
                  </a:lnTo>
                  <a:lnTo>
                    <a:pt x="162877" y="137159"/>
                  </a:lnTo>
                  <a:lnTo>
                    <a:pt x="137160" y="34290"/>
                  </a:lnTo>
                  <a:lnTo>
                    <a:pt x="128588" y="42862"/>
                  </a:lnTo>
                  <a:lnTo>
                    <a:pt x="120014" y="111442"/>
                  </a:lnTo>
                  <a:lnTo>
                    <a:pt x="102870" y="137159"/>
                  </a:lnTo>
                  <a:lnTo>
                    <a:pt x="60007" y="188594"/>
                  </a:lnTo>
                  <a:lnTo>
                    <a:pt x="17145" y="197167"/>
                  </a:lnTo>
                  <a:lnTo>
                    <a:pt x="0" y="180022"/>
                  </a:lnTo>
                  <a:lnTo>
                    <a:pt x="0" y="137159"/>
                  </a:lnTo>
                  <a:lnTo>
                    <a:pt x="42863" y="68580"/>
                  </a:lnTo>
                  <a:lnTo>
                    <a:pt x="51435" y="60007"/>
                  </a:lnTo>
                  <a:lnTo>
                    <a:pt x="68580" y="51434"/>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Oval 200"/>
            <p:cNvSpPr/>
            <p:nvPr/>
          </p:nvSpPr>
          <p:spPr>
            <a:xfrm>
              <a:off x="8861822" y="198810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8613219" y="18938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8244602" y="1756648"/>
            <a:ext cx="52864" cy="215028"/>
            <a:chOff x="8244602" y="1756648"/>
            <a:chExt cx="52864" cy="215028"/>
          </a:xfrm>
        </p:grpSpPr>
        <p:sp>
          <p:nvSpPr>
            <p:cNvPr id="204" name="Freeform 203"/>
            <p:cNvSpPr/>
            <p:nvPr/>
          </p:nvSpPr>
          <p:spPr>
            <a:xfrm>
              <a:off x="8262462" y="1774508"/>
              <a:ext cx="25718" cy="197168"/>
            </a:xfrm>
            <a:custGeom>
              <a:avLst/>
              <a:gdLst/>
              <a:ahLst/>
              <a:cxnLst/>
              <a:rect l="0" t="0" r="0" b="0"/>
              <a:pathLst>
                <a:path w="25718" h="197168">
                  <a:moveTo>
                    <a:pt x="17144" y="171450"/>
                  </a:moveTo>
                  <a:lnTo>
                    <a:pt x="25717" y="197167"/>
                  </a:lnTo>
                  <a:lnTo>
                    <a:pt x="25717" y="171450"/>
                  </a:lnTo>
                  <a:lnTo>
                    <a:pt x="25717" y="162877"/>
                  </a:lnTo>
                  <a:lnTo>
                    <a:pt x="17144" y="145732"/>
                  </a:lnTo>
                  <a:lnTo>
                    <a:pt x="17144" y="128587"/>
                  </a:lnTo>
                  <a:lnTo>
                    <a:pt x="17144" y="111442"/>
                  </a:lnTo>
                  <a:lnTo>
                    <a:pt x="8572" y="94297"/>
                  </a:lnTo>
                  <a:lnTo>
                    <a:pt x="8572" y="77152"/>
                  </a:lnTo>
                  <a:lnTo>
                    <a:pt x="0" y="34290"/>
                  </a:lnTo>
                  <a:lnTo>
                    <a:pt x="0"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Oval 204"/>
            <p:cNvSpPr/>
            <p:nvPr/>
          </p:nvSpPr>
          <p:spPr>
            <a:xfrm>
              <a:off x="8261747" y="19280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44602" y="17566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900952" y="2254567"/>
            <a:ext cx="369333" cy="180024"/>
            <a:chOff x="1900952" y="2254567"/>
            <a:chExt cx="369333" cy="180024"/>
          </a:xfrm>
        </p:grpSpPr>
        <p:sp>
          <p:nvSpPr>
            <p:cNvPr id="208" name="Freeform 207"/>
            <p:cNvSpPr/>
            <p:nvPr/>
          </p:nvSpPr>
          <p:spPr>
            <a:xfrm>
              <a:off x="1918811" y="2254567"/>
              <a:ext cx="351474" cy="180024"/>
            </a:xfrm>
            <a:custGeom>
              <a:avLst/>
              <a:gdLst/>
              <a:ahLst/>
              <a:cxnLst/>
              <a:rect l="0" t="0" r="0" b="0"/>
              <a:pathLst>
                <a:path w="351474" h="180024">
                  <a:moveTo>
                    <a:pt x="317183" y="154306"/>
                  </a:moveTo>
                  <a:lnTo>
                    <a:pt x="325755" y="180023"/>
                  </a:lnTo>
                  <a:lnTo>
                    <a:pt x="308610" y="171450"/>
                  </a:lnTo>
                  <a:lnTo>
                    <a:pt x="334328" y="154306"/>
                  </a:lnTo>
                  <a:lnTo>
                    <a:pt x="334328" y="145733"/>
                  </a:lnTo>
                  <a:lnTo>
                    <a:pt x="342900" y="128588"/>
                  </a:lnTo>
                  <a:lnTo>
                    <a:pt x="342900" y="120016"/>
                  </a:lnTo>
                  <a:lnTo>
                    <a:pt x="351473" y="111443"/>
                  </a:lnTo>
                  <a:lnTo>
                    <a:pt x="351473" y="94298"/>
                  </a:lnTo>
                  <a:lnTo>
                    <a:pt x="334328" y="85725"/>
                  </a:lnTo>
                  <a:lnTo>
                    <a:pt x="325755" y="77153"/>
                  </a:lnTo>
                  <a:lnTo>
                    <a:pt x="308610" y="68581"/>
                  </a:lnTo>
                  <a:lnTo>
                    <a:pt x="291465" y="60008"/>
                  </a:lnTo>
                  <a:lnTo>
                    <a:pt x="265748" y="51435"/>
                  </a:lnTo>
                  <a:lnTo>
                    <a:pt x="248603" y="42863"/>
                  </a:lnTo>
                  <a:lnTo>
                    <a:pt x="197168" y="34291"/>
                  </a:lnTo>
                  <a:lnTo>
                    <a:pt x="180023" y="17146"/>
                  </a:lnTo>
                  <a:lnTo>
                    <a:pt x="154305" y="8573"/>
                  </a:lnTo>
                  <a:lnTo>
                    <a:pt x="137160" y="0"/>
                  </a:lnTo>
                  <a:lnTo>
                    <a:pt x="145733" y="0"/>
                  </a:lnTo>
                  <a:lnTo>
                    <a:pt x="162878" y="8573"/>
                  </a:lnTo>
                  <a:lnTo>
                    <a:pt x="188595" y="8573"/>
                  </a:lnTo>
                  <a:lnTo>
                    <a:pt x="205740" y="8573"/>
                  </a:lnTo>
                  <a:lnTo>
                    <a:pt x="222885" y="8573"/>
                  </a:lnTo>
                  <a:lnTo>
                    <a:pt x="248603" y="17146"/>
                  </a:lnTo>
                  <a:lnTo>
                    <a:pt x="265748" y="25718"/>
                  </a:lnTo>
                  <a:lnTo>
                    <a:pt x="291465" y="34291"/>
                  </a:lnTo>
                  <a:lnTo>
                    <a:pt x="308610" y="42863"/>
                  </a:lnTo>
                  <a:lnTo>
                    <a:pt x="325755" y="51435"/>
                  </a:lnTo>
                  <a:lnTo>
                    <a:pt x="308610" y="51435"/>
                  </a:lnTo>
                  <a:lnTo>
                    <a:pt x="291465" y="51435"/>
                  </a:lnTo>
                  <a:lnTo>
                    <a:pt x="282893" y="51435"/>
                  </a:lnTo>
                  <a:lnTo>
                    <a:pt x="222885" y="60008"/>
                  </a:lnTo>
                  <a:lnTo>
                    <a:pt x="197168" y="60008"/>
                  </a:lnTo>
                  <a:lnTo>
                    <a:pt x="162878" y="68581"/>
                  </a:lnTo>
                  <a:lnTo>
                    <a:pt x="128588" y="77153"/>
                  </a:lnTo>
                  <a:lnTo>
                    <a:pt x="94298" y="85725"/>
                  </a:lnTo>
                  <a:lnTo>
                    <a:pt x="68580" y="85725"/>
                  </a:lnTo>
                  <a:lnTo>
                    <a:pt x="25718" y="94298"/>
                  </a:lnTo>
                  <a:lnTo>
                    <a:pt x="8573" y="94298"/>
                  </a:lnTo>
                  <a:lnTo>
                    <a:pt x="0" y="102871"/>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Oval 208"/>
            <p:cNvSpPr/>
            <p:nvPr/>
          </p:nvSpPr>
          <p:spPr>
            <a:xfrm>
              <a:off x="2218134" y="23910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900952" y="23395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2483882" y="2159556"/>
            <a:ext cx="172879" cy="266462"/>
            <a:chOff x="2483882" y="2159556"/>
            <a:chExt cx="172879" cy="266462"/>
          </a:xfrm>
        </p:grpSpPr>
        <p:sp>
          <p:nvSpPr>
            <p:cNvPr id="212" name="Freeform 211"/>
            <p:cNvSpPr/>
            <p:nvPr/>
          </p:nvSpPr>
          <p:spPr>
            <a:xfrm>
              <a:off x="2501741" y="2177415"/>
              <a:ext cx="137161" cy="248603"/>
            </a:xfrm>
            <a:custGeom>
              <a:avLst/>
              <a:gdLst/>
              <a:ahLst/>
              <a:cxnLst/>
              <a:rect l="0" t="0" r="0" b="0"/>
              <a:pathLst>
                <a:path w="137161" h="248603">
                  <a:moveTo>
                    <a:pt x="137160" y="214312"/>
                  </a:moveTo>
                  <a:lnTo>
                    <a:pt x="128588" y="240030"/>
                  </a:lnTo>
                  <a:lnTo>
                    <a:pt x="111443" y="248602"/>
                  </a:lnTo>
                  <a:lnTo>
                    <a:pt x="102870" y="240030"/>
                  </a:lnTo>
                  <a:lnTo>
                    <a:pt x="85725" y="197168"/>
                  </a:lnTo>
                  <a:lnTo>
                    <a:pt x="77153" y="180023"/>
                  </a:lnTo>
                  <a:lnTo>
                    <a:pt x="60008" y="154305"/>
                  </a:lnTo>
                  <a:lnTo>
                    <a:pt x="51435" y="128587"/>
                  </a:lnTo>
                  <a:lnTo>
                    <a:pt x="34290" y="102870"/>
                  </a:lnTo>
                  <a:lnTo>
                    <a:pt x="25718" y="77152"/>
                  </a:lnTo>
                  <a:lnTo>
                    <a:pt x="8573" y="5143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Oval 212"/>
            <p:cNvSpPr/>
            <p:nvPr/>
          </p:nvSpPr>
          <p:spPr>
            <a:xfrm>
              <a:off x="2621042" y="23738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2483882" y="215955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2681049" y="2236708"/>
            <a:ext cx="121444" cy="198596"/>
            <a:chOff x="2681049" y="2236708"/>
            <a:chExt cx="121444" cy="198596"/>
          </a:xfrm>
        </p:grpSpPr>
        <p:sp>
          <p:nvSpPr>
            <p:cNvPr id="216" name="Freeform 215"/>
            <p:cNvSpPr/>
            <p:nvPr/>
          </p:nvSpPr>
          <p:spPr>
            <a:xfrm>
              <a:off x="2698909" y="2254567"/>
              <a:ext cx="94298" cy="180024"/>
            </a:xfrm>
            <a:custGeom>
              <a:avLst/>
              <a:gdLst/>
              <a:ahLst/>
              <a:cxnLst/>
              <a:rect l="0" t="0" r="0" b="0"/>
              <a:pathLst>
                <a:path w="94298" h="180024">
                  <a:moveTo>
                    <a:pt x="85725" y="162878"/>
                  </a:moveTo>
                  <a:lnTo>
                    <a:pt x="94297" y="180023"/>
                  </a:lnTo>
                  <a:lnTo>
                    <a:pt x="68580" y="154306"/>
                  </a:lnTo>
                  <a:lnTo>
                    <a:pt x="60007" y="145733"/>
                  </a:lnTo>
                  <a:lnTo>
                    <a:pt x="42862" y="111443"/>
                  </a:lnTo>
                  <a:lnTo>
                    <a:pt x="25717" y="68581"/>
                  </a:lnTo>
                  <a:lnTo>
                    <a:pt x="17145" y="5143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2766774" y="23995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681049" y="22367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2603897" y="2125266"/>
            <a:ext cx="70009" cy="61436"/>
            <a:chOff x="2603897" y="2125266"/>
            <a:chExt cx="70009" cy="61436"/>
          </a:xfrm>
        </p:grpSpPr>
        <p:sp>
          <p:nvSpPr>
            <p:cNvPr id="220" name="Freeform 219"/>
            <p:cNvSpPr/>
            <p:nvPr/>
          </p:nvSpPr>
          <p:spPr>
            <a:xfrm>
              <a:off x="2621756" y="2143125"/>
              <a:ext cx="42864" cy="34291"/>
            </a:xfrm>
            <a:custGeom>
              <a:avLst/>
              <a:gdLst/>
              <a:ahLst/>
              <a:cxnLst/>
              <a:rect l="0" t="0" r="0" b="0"/>
              <a:pathLst>
                <a:path w="42864" h="34291">
                  <a:moveTo>
                    <a:pt x="34290" y="25718"/>
                  </a:moveTo>
                  <a:lnTo>
                    <a:pt x="17145" y="17145"/>
                  </a:lnTo>
                  <a:lnTo>
                    <a:pt x="25718" y="8573"/>
                  </a:lnTo>
                  <a:lnTo>
                    <a:pt x="42863" y="17145"/>
                  </a:lnTo>
                  <a:lnTo>
                    <a:pt x="42863" y="34290"/>
                  </a:lnTo>
                  <a:lnTo>
                    <a:pt x="34290" y="34290"/>
                  </a:lnTo>
                  <a:lnTo>
                    <a:pt x="25718" y="34290"/>
                  </a:lnTo>
                  <a:lnTo>
                    <a:pt x="8573" y="34290"/>
                  </a:lnTo>
                  <a:lnTo>
                    <a:pt x="0" y="1714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2638187" y="21509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603897" y="212526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2896076" y="2220277"/>
            <a:ext cx="223599" cy="189310"/>
            <a:chOff x="2896076" y="2220277"/>
            <a:chExt cx="223599" cy="189310"/>
          </a:xfrm>
        </p:grpSpPr>
        <p:sp>
          <p:nvSpPr>
            <p:cNvPr id="224" name="Freeform 223"/>
            <p:cNvSpPr/>
            <p:nvPr/>
          </p:nvSpPr>
          <p:spPr>
            <a:xfrm>
              <a:off x="2896076" y="2220277"/>
              <a:ext cx="205741" cy="188597"/>
            </a:xfrm>
            <a:custGeom>
              <a:avLst/>
              <a:gdLst/>
              <a:ahLst/>
              <a:cxnLst/>
              <a:rect l="0" t="0" r="0" b="0"/>
              <a:pathLst>
                <a:path w="205741" h="188597">
                  <a:moveTo>
                    <a:pt x="205740" y="171450"/>
                  </a:moveTo>
                  <a:lnTo>
                    <a:pt x="197168" y="162878"/>
                  </a:lnTo>
                  <a:lnTo>
                    <a:pt x="188595" y="154306"/>
                  </a:lnTo>
                  <a:lnTo>
                    <a:pt x="188595" y="145733"/>
                  </a:lnTo>
                  <a:lnTo>
                    <a:pt x="180023" y="128588"/>
                  </a:lnTo>
                  <a:lnTo>
                    <a:pt x="171450" y="111443"/>
                  </a:lnTo>
                  <a:lnTo>
                    <a:pt x="162878" y="85725"/>
                  </a:lnTo>
                  <a:lnTo>
                    <a:pt x="154305" y="68581"/>
                  </a:lnTo>
                  <a:lnTo>
                    <a:pt x="137160" y="42863"/>
                  </a:lnTo>
                  <a:lnTo>
                    <a:pt x="111443" y="17146"/>
                  </a:lnTo>
                  <a:lnTo>
                    <a:pt x="94298" y="8573"/>
                  </a:lnTo>
                  <a:lnTo>
                    <a:pt x="77153" y="0"/>
                  </a:lnTo>
                  <a:lnTo>
                    <a:pt x="60008" y="8573"/>
                  </a:lnTo>
                  <a:lnTo>
                    <a:pt x="42863" y="8573"/>
                  </a:lnTo>
                  <a:lnTo>
                    <a:pt x="34290" y="25718"/>
                  </a:lnTo>
                  <a:lnTo>
                    <a:pt x="25718" y="77153"/>
                  </a:lnTo>
                  <a:lnTo>
                    <a:pt x="25718" y="102871"/>
                  </a:lnTo>
                  <a:lnTo>
                    <a:pt x="34290" y="120015"/>
                  </a:lnTo>
                  <a:lnTo>
                    <a:pt x="42863" y="145733"/>
                  </a:lnTo>
                  <a:lnTo>
                    <a:pt x="51435" y="171450"/>
                  </a:lnTo>
                  <a:lnTo>
                    <a:pt x="60008" y="180023"/>
                  </a:lnTo>
                  <a:lnTo>
                    <a:pt x="60008" y="188596"/>
                  </a:lnTo>
                  <a:lnTo>
                    <a:pt x="51435" y="180023"/>
                  </a:lnTo>
                  <a:lnTo>
                    <a:pt x="42863" y="171450"/>
                  </a:lnTo>
                  <a:lnTo>
                    <a:pt x="34290" y="145733"/>
                  </a:lnTo>
                  <a:lnTo>
                    <a:pt x="17145" y="120015"/>
                  </a:lnTo>
                  <a:lnTo>
                    <a:pt x="8573" y="102871"/>
                  </a:lnTo>
                  <a:lnTo>
                    <a:pt x="0" y="85725"/>
                  </a:lnTo>
                  <a:lnTo>
                    <a:pt x="42863" y="3429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Oval 224"/>
            <p:cNvSpPr/>
            <p:nvPr/>
          </p:nvSpPr>
          <p:spPr>
            <a:xfrm>
              <a:off x="3083957" y="237386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2921079" y="22367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3153251" y="2203133"/>
            <a:ext cx="215027" cy="172164"/>
            <a:chOff x="3153251" y="2203133"/>
            <a:chExt cx="215027" cy="172164"/>
          </a:xfrm>
        </p:grpSpPr>
        <p:sp>
          <p:nvSpPr>
            <p:cNvPr id="228" name="Freeform 227"/>
            <p:cNvSpPr/>
            <p:nvPr/>
          </p:nvSpPr>
          <p:spPr>
            <a:xfrm>
              <a:off x="3153251" y="2203133"/>
              <a:ext cx="197169" cy="171451"/>
            </a:xfrm>
            <a:custGeom>
              <a:avLst/>
              <a:gdLst/>
              <a:ahLst/>
              <a:cxnLst/>
              <a:rect l="0" t="0" r="0" b="0"/>
              <a:pathLst>
                <a:path w="197169" h="171451">
                  <a:moveTo>
                    <a:pt x="197168" y="154305"/>
                  </a:moveTo>
                  <a:lnTo>
                    <a:pt x="162878" y="171450"/>
                  </a:lnTo>
                  <a:lnTo>
                    <a:pt x="145733" y="162877"/>
                  </a:lnTo>
                  <a:lnTo>
                    <a:pt x="102870" y="162877"/>
                  </a:lnTo>
                  <a:lnTo>
                    <a:pt x="77153" y="162877"/>
                  </a:lnTo>
                  <a:lnTo>
                    <a:pt x="60008" y="145732"/>
                  </a:lnTo>
                  <a:lnTo>
                    <a:pt x="42863" y="128587"/>
                  </a:lnTo>
                  <a:lnTo>
                    <a:pt x="25718" y="111442"/>
                  </a:lnTo>
                  <a:lnTo>
                    <a:pt x="8573" y="85725"/>
                  </a:lnTo>
                  <a:lnTo>
                    <a:pt x="0" y="68580"/>
                  </a:lnTo>
                  <a:lnTo>
                    <a:pt x="8573" y="25717"/>
                  </a:lnTo>
                  <a:lnTo>
                    <a:pt x="17145" y="17144"/>
                  </a:lnTo>
                  <a:lnTo>
                    <a:pt x="25718" y="0"/>
                  </a:lnTo>
                  <a:lnTo>
                    <a:pt x="42863" y="0"/>
                  </a:lnTo>
                  <a:lnTo>
                    <a:pt x="51435" y="0"/>
                  </a:lnTo>
                  <a:lnTo>
                    <a:pt x="77153" y="0"/>
                  </a:lnTo>
                  <a:lnTo>
                    <a:pt x="154305" y="34290"/>
                  </a:lnTo>
                  <a:lnTo>
                    <a:pt x="137160" y="42862"/>
                  </a:lnTo>
                  <a:lnTo>
                    <a:pt x="128588" y="42862"/>
                  </a:lnTo>
                  <a:lnTo>
                    <a:pt x="111443" y="51434"/>
                  </a:lnTo>
                  <a:lnTo>
                    <a:pt x="85725" y="51434"/>
                  </a:lnTo>
                  <a:lnTo>
                    <a:pt x="68580" y="60007"/>
                  </a:lnTo>
                  <a:lnTo>
                    <a:pt x="51435" y="68580"/>
                  </a:lnTo>
                  <a:lnTo>
                    <a:pt x="34290" y="68580"/>
                  </a:lnTo>
                  <a:lnTo>
                    <a:pt x="25718" y="7715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Oval 228"/>
            <p:cNvSpPr/>
            <p:nvPr/>
          </p:nvSpPr>
          <p:spPr>
            <a:xfrm>
              <a:off x="3332559" y="23395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161109" y="226242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384709" y="2185273"/>
            <a:ext cx="215027" cy="189311"/>
            <a:chOff x="3384709" y="2185273"/>
            <a:chExt cx="215027" cy="189311"/>
          </a:xfrm>
        </p:grpSpPr>
        <p:sp>
          <p:nvSpPr>
            <p:cNvPr id="232" name="Freeform 231"/>
            <p:cNvSpPr/>
            <p:nvPr/>
          </p:nvSpPr>
          <p:spPr>
            <a:xfrm>
              <a:off x="3384709" y="2203133"/>
              <a:ext cx="197168" cy="171451"/>
            </a:xfrm>
            <a:custGeom>
              <a:avLst/>
              <a:gdLst/>
              <a:ahLst/>
              <a:cxnLst/>
              <a:rect l="0" t="0" r="0" b="0"/>
              <a:pathLst>
                <a:path w="197168" h="171451">
                  <a:moveTo>
                    <a:pt x="197167" y="128587"/>
                  </a:moveTo>
                  <a:lnTo>
                    <a:pt x="180022" y="137159"/>
                  </a:lnTo>
                  <a:lnTo>
                    <a:pt x="162877" y="128587"/>
                  </a:lnTo>
                  <a:lnTo>
                    <a:pt x="145732" y="120015"/>
                  </a:lnTo>
                  <a:lnTo>
                    <a:pt x="128587" y="102869"/>
                  </a:lnTo>
                  <a:lnTo>
                    <a:pt x="111442" y="68580"/>
                  </a:lnTo>
                  <a:lnTo>
                    <a:pt x="102870" y="42862"/>
                  </a:lnTo>
                  <a:lnTo>
                    <a:pt x="111442" y="68580"/>
                  </a:lnTo>
                  <a:lnTo>
                    <a:pt x="120015" y="94297"/>
                  </a:lnTo>
                  <a:lnTo>
                    <a:pt x="120015" y="120015"/>
                  </a:lnTo>
                  <a:lnTo>
                    <a:pt x="102870" y="145732"/>
                  </a:lnTo>
                  <a:lnTo>
                    <a:pt x="85725" y="162877"/>
                  </a:lnTo>
                  <a:lnTo>
                    <a:pt x="68580" y="171450"/>
                  </a:lnTo>
                  <a:lnTo>
                    <a:pt x="25717" y="154305"/>
                  </a:lnTo>
                  <a:lnTo>
                    <a:pt x="17145" y="137159"/>
                  </a:lnTo>
                  <a:lnTo>
                    <a:pt x="0" y="85725"/>
                  </a:lnTo>
                  <a:lnTo>
                    <a:pt x="8572" y="60007"/>
                  </a:lnTo>
                  <a:lnTo>
                    <a:pt x="7715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Oval 232"/>
            <p:cNvSpPr/>
            <p:nvPr/>
          </p:nvSpPr>
          <p:spPr>
            <a:xfrm>
              <a:off x="3564017" y="231386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444002" y="21852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3572589" y="2168128"/>
            <a:ext cx="207169" cy="180738"/>
            <a:chOff x="3572589" y="2168128"/>
            <a:chExt cx="207169" cy="180738"/>
          </a:xfrm>
        </p:grpSpPr>
        <p:sp>
          <p:nvSpPr>
            <p:cNvPr id="236" name="Freeform 235"/>
            <p:cNvSpPr/>
            <p:nvPr/>
          </p:nvSpPr>
          <p:spPr>
            <a:xfrm>
              <a:off x="3590449" y="2168843"/>
              <a:ext cx="171451" cy="180023"/>
            </a:xfrm>
            <a:custGeom>
              <a:avLst/>
              <a:gdLst/>
              <a:ahLst/>
              <a:cxnLst/>
              <a:rect l="0" t="0" r="0" b="0"/>
              <a:pathLst>
                <a:path w="171451" h="180023">
                  <a:moveTo>
                    <a:pt x="171450" y="17145"/>
                  </a:moveTo>
                  <a:lnTo>
                    <a:pt x="154305" y="8572"/>
                  </a:lnTo>
                  <a:lnTo>
                    <a:pt x="145732" y="0"/>
                  </a:lnTo>
                  <a:lnTo>
                    <a:pt x="120015" y="25717"/>
                  </a:lnTo>
                  <a:lnTo>
                    <a:pt x="85725" y="68580"/>
                  </a:lnTo>
                  <a:lnTo>
                    <a:pt x="85725" y="102870"/>
                  </a:lnTo>
                  <a:lnTo>
                    <a:pt x="85725" y="128587"/>
                  </a:lnTo>
                  <a:lnTo>
                    <a:pt x="94297" y="154305"/>
                  </a:lnTo>
                  <a:lnTo>
                    <a:pt x="111442" y="180022"/>
                  </a:lnTo>
                  <a:lnTo>
                    <a:pt x="102870" y="171449"/>
                  </a:lnTo>
                  <a:lnTo>
                    <a:pt x="68580" y="137159"/>
                  </a:lnTo>
                  <a:lnTo>
                    <a:pt x="34290" y="85724"/>
                  </a:lnTo>
                  <a:lnTo>
                    <a:pt x="8572" y="68580"/>
                  </a:lnTo>
                  <a:lnTo>
                    <a:pt x="0" y="51434"/>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Oval 236"/>
            <p:cNvSpPr/>
            <p:nvPr/>
          </p:nvSpPr>
          <p:spPr>
            <a:xfrm>
              <a:off x="3744039" y="216812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572589" y="22024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872627" y="2134552"/>
            <a:ext cx="112871" cy="189310"/>
            <a:chOff x="3872627" y="2134552"/>
            <a:chExt cx="112871" cy="189310"/>
          </a:xfrm>
        </p:grpSpPr>
        <p:sp>
          <p:nvSpPr>
            <p:cNvPr id="240" name="Freeform 239"/>
            <p:cNvSpPr/>
            <p:nvPr/>
          </p:nvSpPr>
          <p:spPr>
            <a:xfrm>
              <a:off x="3890486" y="2134552"/>
              <a:ext cx="94299" cy="171451"/>
            </a:xfrm>
            <a:custGeom>
              <a:avLst/>
              <a:gdLst/>
              <a:ahLst/>
              <a:cxnLst/>
              <a:rect l="0" t="0" r="0" b="0"/>
              <a:pathLst>
                <a:path w="94299" h="171451">
                  <a:moveTo>
                    <a:pt x="77153" y="171450"/>
                  </a:moveTo>
                  <a:lnTo>
                    <a:pt x="85725" y="162878"/>
                  </a:lnTo>
                  <a:lnTo>
                    <a:pt x="85725" y="145733"/>
                  </a:lnTo>
                  <a:lnTo>
                    <a:pt x="85725" y="137161"/>
                  </a:lnTo>
                  <a:lnTo>
                    <a:pt x="94298" y="120015"/>
                  </a:lnTo>
                  <a:lnTo>
                    <a:pt x="94298" y="85725"/>
                  </a:lnTo>
                  <a:lnTo>
                    <a:pt x="94298" y="60008"/>
                  </a:lnTo>
                  <a:lnTo>
                    <a:pt x="85725" y="34291"/>
                  </a:lnTo>
                  <a:lnTo>
                    <a:pt x="85725" y="25718"/>
                  </a:lnTo>
                  <a:lnTo>
                    <a:pt x="60008" y="8573"/>
                  </a:lnTo>
                  <a:lnTo>
                    <a:pt x="51435" y="0"/>
                  </a:lnTo>
                  <a:lnTo>
                    <a:pt x="17145" y="8573"/>
                  </a:lnTo>
                  <a:lnTo>
                    <a:pt x="8573" y="17146"/>
                  </a:lnTo>
                  <a:lnTo>
                    <a:pt x="0" y="34291"/>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Oval 240"/>
            <p:cNvSpPr/>
            <p:nvPr/>
          </p:nvSpPr>
          <p:spPr>
            <a:xfrm>
              <a:off x="3949779" y="22881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872627" y="21509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3992642" y="2425303"/>
            <a:ext cx="52864" cy="44291"/>
            <a:chOff x="3992642" y="2425303"/>
            <a:chExt cx="52864" cy="44291"/>
          </a:xfrm>
        </p:grpSpPr>
        <p:sp>
          <p:nvSpPr>
            <p:cNvPr id="244" name="Freeform 243"/>
            <p:cNvSpPr/>
            <p:nvPr/>
          </p:nvSpPr>
          <p:spPr>
            <a:xfrm>
              <a:off x="4010501" y="2443163"/>
              <a:ext cx="17146" cy="17145"/>
            </a:xfrm>
            <a:custGeom>
              <a:avLst/>
              <a:gdLst/>
              <a:ahLst/>
              <a:cxnLst/>
              <a:rect l="0" t="0" r="0" b="0"/>
              <a:pathLst>
                <a:path w="17146" h="17145">
                  <a:moveTo>
                    <a:pt x="17145" y="8572"/>
                  </a:moveTo>
                  <a:lnTo>
                    <a:pt x="8573" y="17144"/>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Oval 244"/>
            <p:cNvSpPr/>
            <p:nvPr/>
          </p:nvSpPr>
          <p:spPr>
            <a:xfrm>
              <a:off x="4009787" y="243387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992642" y="242530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4344829" y="2090976"/>
            <a:ext cx="155019" cy="421481"/>
            <a:chOff x="4344829" y="2090976"/>
            <a:chExt cx="155019" cy="421481"/>
          </a:xfrm>
        </p:grpSpPr>
        <p:sp>
          <p:nvSpPr>
            <p:cNvPr id="248" name="Freeform 247"/>
            <p:cNvSpPr/>
            <p:nvPr/>
          </p:nvSpPr>
          <p:spPr>
            <a:xfrm>
              <a:off x="4344829" y="2108835"/>
              <a:ext cx="145733" cy="385763"/>
            </a:xfrm>
            <a:custGeom>
              <a:avLst/>
              <a:gdLst/>
              <a:ahLst/>
              <a:cxnLst/>
              <a:rect l="0" t="0" r="0" b="0"/>
              <a:pathLst>
                <a:path w="145733" h="385763">
                  <a:moveTo>
                    <a:pt x="137160" y="385762"/>
                  </a:moveTo>
                  <a:lnTo>
                    <a:pt x="145732" y="385762"/>
                  </a:lnTo>
                  <a:lnTo>
                    <a:pt x="111442" y="377190"/>
                  </a:lnTo>
                  <a:lnTo>
                    <a:pt x="102870" y="377190"/>
                  </a:lnTo>
                  <a:lnTo>
                    <a:pt x="85725" y="368617"/>
                  </a:lnTo>
                  <a:lnTo>
                    <a:pt x="60007" y="360045"/>
                  </a:lnTo>
                  <a:lnTo>
                    <a:pt x="51435" y="351472"/>
                  </a:lnTo>
                  <a:lnTo>
                    <a:pt x="17145" y="308610"/>
                  </a:lnTo>
                  <a:lnTo>
                    <a:pt x="8572" y="257175"/>
                  </a:lnTo>
                  <a:lnTo>
                    <a:pt x="0" y="231457"/>
                  </a:lnTo>
                  <a:lnTo>
                    <a:pt x="0" y="197167"/>
                  </a:lnTo>
                  <a:lnTo>
                    <a:pt x="0" y="162878"/>
                  </a:lnTo>
                  <a:lnTo>
                    <a:pt x="8572" y="128588"/>
                  </a:lnTo>
                  <a:lnTo>
                    <a:pt x="8572" y="111442"/>
                  </a:lnTo>
                  <a:lnTo>
                    <a:pt x="17145" y="85725"/>
                  </a:lnTo>
                  <a:lnTo>
                    <a:pt x="34290" y="34290"/>
                  </a:lnTo>
                  <a:lnTo>
                    <a:pt x="42862" y="17145"/>
                  </a:lnTo>
                  <a:lnTo>
                    <a:pt x="5143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Oval 248"/>
            <p:cNvSpPr/>
            <p:nvPr/>
          </p:nvSpPr>
          <p:spPr>
            <a:xfrm>
              <a:off x="4464129" y="24767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378404" y="209097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4499134" y="2245995"/>
            <a:ext cx="197882" cy="189309"/>
            <a:chOff x="4499134" y="2245995"/>
            <a:chExt cx="197882" cy="189309"/>
          </a:xfrm>
        </p:grpSpPr>
        <p:sp>
          <p:nvSpPr>
            <p:cNvPr id="252" name="Freeform 251"/>
            <p:cNvSpPr/>
            <p:nvPr/>
          </p:nvSpPr>
          <p:spPr>
            <a:xfrm>
              <a:off x="4499134" y="2245995"/>
              <a:ext cx="180023" cy="180023"/>
            </a:xfrm>
            <a:custGeom>
              <a:avLst/>
              <a:gdLst/>
              <a:ahLst/>
              <a:cxnLst/>
              <a:rect l="0" t="0" r="0" b="0"/>
              <a:pathLst>
                <a:path w="180023" h="180023">
                  <a:moveTo>
                    <a:pt x="180022" y="171450"/>
                  </a:moveTo>
                  <a:lnTo>
                    <a:pt x="145732" y="180022"/>
                  </a:lnTo>
                  <a:lnTo>
                    <a:pt x="120015" y="180022"/>
                  </a:lnTo>
                  <a:lnTo>
                    <a:pt x="94298" y="180022"/>
                  </a:lnTo>
                  <a:lnTo>
                    <a:pt x="68580" y="171450"/>
                  </a:lnTo>
                  <a:lnTo>
                    <a:pt x="42862" y="145732"/>
                  </a:lnTo>
                  <a:lnTo>
                    <a:pt x="25717" y="128588"/>
                  </a:lnTo>
                  <a:lnTo>
                    <a:pt x="17145" y="102870"/>
                  </a:lnTo>
                  <a:lnTo>
                    <a:pt x="8572" y="42863"/>
                  </a:lnTo>
                  <a:lnTo>
                    <a:pt x="0" y="25718"/>
                  </a:lnTo>
                  <a:lnTo>
                    <a:pt x="17145" y="0"/>
                  </a:lnTo>
                  <a:lnTo>
                    <a:pt x="34290" y="0"/>
                  </a:lnTo>
                  <a:lnTo>
                    <a:pt x="51435" y="0"/>
                  </a:lnTo>
                  <a:lnTo>
                    <a:pt x="68580" y="8572"/>
                  </a:lnTo>
                  <a:lnTo>
                    <a:pt x="102870" y="17145"/>
                  </a:lnTo>
                  <a:lnTo>
                    <a:pt x="120015" y="34290"/>
                  </a:lnTo>
                  <a:lnTo>
                    <a:pt x="137160" y="42863"/>
                  </a:lnTo>
                  <a:lnTo>
                    <a:pt x="145732" y="51435"/>
                  </a:lnTo>
                  <a:lnTo>
                    <a:pt x="154305" y="60007"/>
                  </a:lnTo>
                  <a:lnTo>
                    <a:pt x="154305" y="68580"/>
                  </a:lnTo>
                  <a:lnTo>
                    <a:pt x="145732" y="77153"/>
                  </a:lnTo>
                  <a:lnTo>
                    <a:pt x="128587" y="85725"/>
                  </a:lnTo>
                  <a:lnTo>
                    <a:pt x="120015" y="85725"/>
                  </a:lnTo>
                  <a:lnTo>
                    <a:pt x="94298" y="85725"/>
                  </a:lnTo>
                  <a:lnTo>
                    <a:pt x="60007" y="7715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Oval 252"/>
            <p:cNvSpPr/>
            <p:nvPr/>
          </p:nvSpPr>
          <p:spPr>
            <a:xfrm>
              <a:off x="4661297" y="23995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541282" y="230528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4644152" y="2270998"/>
            <a:ext cx="224314" cy="164306"/>
            <a:chOff x="4644152" y="2270998"/>
            <a:chExt cx="224314" cy="164306"/>
          </a:xfrm>
        </p:grpSpPr>
        <p:sp>
          <p:nvSpPr>
            <p:cNvPr id="256" name="Freeform 255"/>
            <p:cNvSpPr/>
            <p:nvPr/>
          </p:nvSpPr>
          <p:spPr>
            <a:xfrm>
              <a:off x="4662012" y="2288858"/>
              <a:ext cx="188595" cy="145733"/>
            </a:xfrm>
            <a:custGeom>
              <a:avLst/>
              <a:gdLst/>
              <a:ahLst/>
              <a:cxnLst/>
              <a:rect l="0" t="0" r="0" b="0"/>
              <a:pathLst>
                <a:path w="188595" h="145733">
                  <a:moveTo>
                    <a:pt x="188594" y="128587"/>
                  </a:moveTo>
                  <a:lnTo>
                    <a:pt x="180022" y="145732"/>
                  </a:lnTo>
                  <a:lnTo>
                    <a:pt x="162877" y="120015"/>
                  </a:lnTo>
                  <a:lnTo>
                    <a:pt x="145732" y="102869"/>
                  </a:lnTo>
                  <a:lnTo>
                    <a:pt x="85724" y="68580"/>
                  </a:lnTo>
                  <a:lnTo>
                    <a:pt x="60007" y="51434"/>
                  </a:lnTo>
                  <a:lnTo>
                    <a:pt x="34289" y="25717"/>
                  </a:lnTo>
                  <a:lnTo>
                    <a:pt x="17144"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Oval 256"/>
            <p:cNvSpPr/>
            <p:nvPr/>
          </p:nvSpPr>
          <p:spPr>
            <a:xfrm>
              <a:off x="4832747" y="23995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44152" y="22709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4704159" y="2296716"/>
            <a:ext cx="70009" cy="190023"/>
            <a:chOff x="4704159" y="2296716"/>
            <a:chExt cx="70009" cy="190023"/>
          </a:xfrm>
        </p:grpSpPr>
        <p:sp>
          <p:nvSpPr>
            <p:cNvPr id="260" name="Freeform 259"/>
            <p:cNvSpPr/>
            <p:nvPr/>
          </p:nvSpPr>
          <p:spPr>
            <a:xfrm>
              <a:off x="4722019" y="2314575"/>
              <a:ext cx="34291" cy="154306"/>
            </a:xfrm>
            <a:custGeom>
              <a:avLst/>
              <a:gdLst/>
              <a:ahLst/>
              <a:cxnLst/>
              <a:rect l="0" t="0" r="0" b="0"/>
              <a:pathLst>
                <a:path w="34291" h="154306">
                  <a:moveTo>
                    <a:pt x="0" y="154305"/>
                  </a:moveTo>
                  <a:lnTo>
                    <a:pt x="0" y="128588"/>
                  </a:lnTo>
                  <a:lnTo>
                    <a:pt x="8572" y="85725"/>
                  </a:lnTo>
                  <a:lnTo>
                    <a:pt x="17144" y="60008"/>
                  </a:lnTo>
                  <a:lnTo>
                    <a:pt x="25717" y="25717"/>
                  </a:lnTo>
                  <a:lnTo>
                    <a:pt x="3429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Oval 260"/>
            <p:cNvSpPr/>
            <p:nvPr/>
          </p:nvSpPr>
          <p:spPr>
            <a:xfrm>
              <a:off x="4704159" y="24510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738450" y="2296716"/>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4936331" y="2297430"/>
            <a:ext cx="111444" cy="188596"/>
            <a:chOff x="4936331" y="2297430"/>
            <a:chExt cx="111444" cy="188596"/>
          </a:xfrm>
        </p:grpSpPr>
        <p:sp>
          <p:nvSpPr>
            <p:cNvPr id="264" name="Freeform 263"/>
            <p:cNvSpPr/>
            <p:nvPr/>
          </p:nvSpPr>
          <p:spPr>
            <a:xfrm>
              <a:off x="4936331" y="2297430"/>
              <a:ext cx="111444" cy="188596"/>
            </a:xfrm>
            <a:custGeom>
              <a:avLst/>
              <a:gdLst/>
              <a:ahLst/>
              <a:cxnLst/>
              <a:rect l="0" t="0" r="0" b="0"/>
              <a:pathLst>
                <a:path w="111444" h="188596">
                  <a:moveTo>
                    <a:pt x="25718" y="128587"/>
                  </a:moveTo>
                  <a:lnTo>
                    <a:pt x="68580" y="137160"/>
                  </a:lnTo>
                  <a:lnTo>
                    <a:pt x="85726" y="120015"/>
                  </a:lnTo>
                  <a:lnTo>
                    <a:pt x="102870" y="111443"/>
                  </a:lnTo>
                  <a:lnTo>
                    <a:pt x="111443" y="94297"/>
                  </a:lnTo>
                  <a:lnTo>
                    <a:pt x="111443" y="68580"/>
                  </a:lnTo>
                  <a:lnTo>
                    <a:pt x="94298" y="25718"/>
                  </a:lnTo>
                  <a:lnTo>
                    <a:pt x="68580" y="8572"/>
                  </a:lnTo>
                  <a:lnTo>
                    <a:pt x="51435" y="0"/>
                  </a:lnTo>
                  <a:lnTo>
                    <a:pt x="25718" y="0"/>
                  </a:lnTo>
                  <a:lnTo>
                    <a:pt x="8573" y="8572"/>
                  </a:lnTo>
                  <a:lnTo>
                    <a:pt x="0" y="17145"/>
                  </a:lnTo>
                  <a:lnTo>
                    <a:pt x="17145" y="68580"/>
                  </a:lnTo>
                  <a:lnTo>
                    <a:pt x="34290" y="120015"/>
                  </a:lnTo>
                  <a:lnTo>
                    <a:pt x="51435" y="154305"/>
                  </a:lnTo>
                  <a:lnTo>
                    <a:pt x="68580" y="180022"/>
                  </a:lnTo>
                  <a:lnTo>
                    <a:pt x="68580" y="188595"/>
                  </a:lnTo>
                  <a:lnTo>
                    <a:pt x="60008" y="154305"/>
                  </a:lnTo>
                  <a:lnTo>
                    <a:pt x="42862" y="128587"/>
                  </a:lnTo>
                  <a:lnTo>
                    <a:pt x="25718" y="10287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Oval 264"/>
            <p:cNvSpPr/>
            <p:nvPr/>
          </p:nvSpPr>
          <p:spPr>
            <a:xfrm>
              <a:off x="4944189" y="24081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944189" y="238244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5142071" y="2279571"/>
            <a:ext cx="137161" cy="163593"/>
            <a:chOff x="5142071" y="2279571"/>
            <a:chExt cx="137161" cy="163593"/>
          </a:xfrm>
        </p:grpSpPr>
        <p:sp>
          <p:nvSpPr>
            <p:cNvPr id="268" name="Freeform 267"/>
            <p:cNvSpPr/>
            <p:nvPr/>
          </p:nvSpPr>
          <p:spPr>
            <a:xfrm>
              <a:off x="5142071" y="2297430"/>
              <a:ext cx="137161" cy="145734"/>
            </a:xfrm>
            <a:custGeom>
              <a:avLst/>
              <a:gdLst/>
              <a:ahLst/>
              <a:cxnLst/>
              <a:rect l="0" t="0" r="0" b="0"/>
              <a:pathLst>
                <a:path w="137161" h="145734">
                  <a:moveTo>
                    <a:pt x="42863" y="25718"/>
                  </a:moveTo>
                  <a:lnTo>
                    <a:pt x="42863" y="17145"/>
                  </a:lnTo>
                  <a:lnTo>
                    <a:pt x="77153" y="0"/>
                  </a:lnTo>
                  <a:lnTo>
                    <a:pt x="94298" y="8572"/>
                  </a:lnTo>
                  <a:lnTo>
                    <a:pt x="137160" y="51435"/>
                  </a:lnTo>
                  <a:lnTo>
                    <a:pt x="137160" y="68580"/>
                  </a:lnTo>
                  <a:lnTo>
                    <a:pt x="128588" y="94297"/>
                  </a:lnTo>
                  <a:lnTo>
                    <a:pt x="111443" y="120015"/>
                  </a:lnTo>
                  <a:lnTo>
                    <a:pt x="85725" y="137160"/>
                  </a:lnTo>
                  <a:lnTo>
                    <a:pt x="60008" y="145733"/>
                  </a:lnTo>
                  <a:lnTo>
                    <a:pt x="17145" y="120015"/>
                  </a:lnTo>
                  <a:lnTo>
                    <a:pt x="0" y="94297"/>
                  </a:lnTo>
                  <a:lnTo>
                    <a:pt x="8573" y="60008"/>
                  </a:lnTo>
                  <a:lnTo>
                    <a:pt x="17145" y="34290"/>
                  </a:lnTo>
                  <a:lnTo>
                    <a:pt x="17145" y="8572"/>
                  </a:lnTo>
                  <a:lnTo>
                    <a:pt x="25717"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Oval 268"/>
            <p:cNvSpPr/>
            <p:nvPr/>
          </p:nvSpPr>
          <p:spPr>
            <a:xfrm>
              <a:off x="5167075" y="230528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5149929" y="227957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5355670" y="2271713"/>
            <a:ext cx="181451" cy="180737"/>
            <a:chOff x="5355670" y="2271713"/>
            <a:chExt cx="181451" cy="180737"/>
          </a:xfrm>
        </p:grpSpPr>
        <p:sp>
          <p:nvSpPr>
            <p:cNvPr id="272" name="Freeform 271"/>
            <p:cNvSpPr/>
            <p:nvPr/>
          </p:nvSpPr>
          <p:spPr>
            <a:xfrm>
              <a:off x="5373529" y="2271713"/>
              <a:ext cx="162878" cy="171451"/>
            </a:xfrm>
            <a:custGeom>
              <a:avLst/>
              <a:gdLst/>
              <a:ahLst/>
              <a:cxnLst/>
              <a:rect l="0" t="0" r="0" b="0"/>
              <a:pathLst>
                <a:path w="162878" h="171451">
                  <a:moveTo>
                    <a:pt x="145733" y="162877"/>
                  </a:moveTo>
                  <a:lnTo>
                    <a:pt x="162877" y="137160"/>
                  </a:lnTo>
                  <a:lnTo>
                    <a:pt x="128587" y="94297"/>
                  </a:lnTo>
                  <a:lnTo>
                    <a:pt x="94297" y="34289"/>
                  </a:lnTo>
                  <a:lnTo>
                    <a:pt x="77153" y="17145"/>
                  </a:lnTo>
                  <a:lnTo>
                    <a:pt x="42862" y="0"/>
                  </a:lnTo>
                  <a:lnTo>
                    <a:pt x="25717" y="8572"/>
                  </a:lnTo>
                  <a:lnTo>
                    <a:pt x="8572" y="17145"/>
                  </a:lnTo>
                  <a:lnTo>
                    <a:pt x="0" y="42862"/>
                  </a:lnTo>
                  <a:lnTo>
                    <a:pt x="8572" y="77152"/>
                  </a:lnTo>
                  <a:lnTo>
                    <a:pt x="17145" y="120014"/>
                  </a:lnTo>
                  <a:lnTo>
                    <a:pt x="42862" y="171450"/>
                  </a:lnTo>
                  <a:lnTo>
                    <a:pt x="25717" y="145732"/>
                  </a:lnTo>
                  <a:lnTo>
                    <a:pt x="0" y="120014"/>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Oval 272"/>
            <p:cNvSpPr/>
            <p:nvPr/>
          </p:nvSpPr>
          <p:spPr>
            <a:xfrm>
              <a:off x="5501402" y="24167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355670" y="237386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5544264" y="2280285"/>
            <a:ext cx="172879" cy="162879"/>
            <a:chOff x="5544264" y="2280285"/>
            <a:chExt cx="172879" cy="162879"/>
          </a:xfrm>
        </p:grpSpPr>
        <p:sp>
          <p:nvSpPr>
            <p:cNvPr id="276" name="Freeform 275"/>
            <p:cNvSpPr/>
            <p:nvPr/>
          </p:nvSpPr>
          <p:spPr>
            <a:xfrm>
              <a:off x="5562124" y="2280285"/>
              <a:ext cx="137161" cy="162879"/>
            </a:xfrm>
            <a:custGeom>
              <a:avLst/>
              <a:gdLst/>
              <a:ahLst/>
              <a:cxnLst/>
              <a:rect l="0" t="0" r="0" b="0"/>
              <a:pathLst>
                <a:path w="137161" h="162879">
                  <a:moveTo>
                    <a:pt x="137160" y="128588"/>
                  </a:moveTo>
                  <a:lnTo>
                    <a:pt x="111442" y="162878"/>
                  </a:lnTo>
                  <a:lnTo>
                    <a:pt x="60007" y="162878"/>
                  </a:lnTo>
                  <a:lnTo>
                    <a:pt x="34289" y="154305"/>
                  </a:lnTo>
                  <a:lnTo>
                    <a:pt x="8572" y="128588"/>
                  </a:lnTo>
                  <a:lnTo>
                    <a:pt x="0" y="94298"/>
                  </a:lnTo>
                  <a:lnTo>
                    <a:pt x="0" y="68580"/>
                  </a:lnTo>
                  <a:lnTo>
                    <a:pt x="0" y="34290"/>
                  </a:lnTo>
                  <a:lnTo>
                    <a:pt x="8572" y="17145"/>
                  </a:lnTo>
                  <a:lnTo>
                    <a:pt x="42862" y="0"/>
                  </a:lnTo>
                  <a:lnTo>
                    <a:pt x="60007" y="0"/>
                  </a:lnTo>
                  <a:lnTo>
                    <a:pt x="85725" y="17145"/>
                  </a:lnTo>
                  <a:lnTo>
                    <a:pt x="94297" y="25717"/>
                  </a:lnTo>
                  <a:lnTo>
                    <a:pt x="94297" y="42863"/>
                  </a:lnTo>
                  <a:lnTo>
                    <a:pt x="94297" y="51435"/>
                  </a:lnTo>
                  <a:lnTo>
                    <a:pt x="85725" y="60007"/>
                  </a:lnTo>
                  <a:lnTo>
                    <a:pt x="42862" y="68580"/>
                  </a:lnTo>
                  <a:lnTo>
                    <a:pt x="25717" y="77153"/>
                  </a:lnTo>
                  <a:lnTo>
                    <a:pt x="0" y="7715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Oval 276"/>
            <p:cNvSpPr/>
            <p:nvPr/>
          </p:nvSpPr>
          <p:spPr>
            <a:xfrm>
              <a:off x="5681424" y="23910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544264" y="23395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5732859" y="2306002"/>
            <a:ext cx="207169" cy="129302"/>
            <a:chOff x="5732859" y="2306002"/>
            <a:chExt cx="207169" cy="129302"/>
          </a:xfrm>
        </p:grpSpPr>
        <p:sp>
          <p:nvSpPr>
            <p:cNvPr id="280" name="Freeform 279"/>
            <p:cNvSpPr/>
            <p:nvPr/>
          </p:nvSpPr>
          <p:spPr>
            <a:xfrm>
              <a:off x="5750719" y="2306002"/>
              <a:ext cx="171451" cy="120016"/>
            </a:xfrm>
            <a:custGeom>
              <a:avLst/>
              <a:gdLst/>
              <a:ahLst/>
              <a:cxnLst/>
              <a:rect l="0" t="0" r="0" b="0"/>
              <a:pathLst>
                <a:path w="171451" h="120016">
                  <a:moveTo>
                    <a:pt x="171450" y="111443"/>
                  </a:moveTo>
                  <a:lnTo>
                    <a:pt x="162877" y="94298"/>
                  </a:lnTo>
                  <a:lnTo>
                    <a:pt x="162877" y="77153"/>
                  </a:lnTo>
                  <a:lnTo>
                    <a:pt x="154305" y="60008"/>
                  </a:lnTo>
                  <a:lnTo>
                    <a:pt x="137160" y="34290"/>
                  </a:lnTo>
                  <a:lnTo>
                    <a:pt x="120015" y="17146"/>
                  </a:lnTo>
                  <a:lnTo>
                    <a:pt x="94297" y="0"/>
                  </a:lnTo>
                  <a:lnTo>
                    <a:pt x="42862" y="0"/>
                  </a:lnTo>
                  <a:lnTo>
                    <a:pt x="25717" y="17146"/>
                  </a:lnTo>
                  <a:lnTo>
                    <a:pt x="8572" y="34290"/>
                  </a:lnTo>
                  <a:lnTo>
                    <a:pt x="8572" y="60008"/>
                  </a:lnTo>
                  <a:lnTo>
                    <a:pt x="17144" y="85725"/>
                  </a:lnTo>
                  <a:lnTo>
                    <a:pt x="25717" y="111443"/>
                  </a:lnTo>
                  <a:lnTo>
                    <a:pt x="17144" y="120015"/>
                  </a:lnTo>
                  <a:lnTo>
                    <a:pt x="8572" y="102871"/>
                  </a:lnTo>
                  <a:lnTo>
                    <a:pt x="0"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Oval 280"/>
            <p:cNvSpPr/>
            <p:nvPr/>
          </p:nvSpPr>
          <p:spPr>
            <a:xfrm>
              <a:off x="5904309" y="23995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732859" y="23738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5990034" y="2245281"/>
            <a:ext cx="95727" cy="198596"/>
            <a:chOff x="5990034" y="2245281"/>
            <a:chExt cx="95727" cy="198596"/>
          </a:xfrm>
        </p:grpSpPr>
        <p:sp>
          <p:nvSpPr>
            <p:cNvPr id="284" name="Freeform 283"/>
            <p:cNvSpPr/>
            <p:nvPr/>
          </p:nvSpPr>
          <p:spPr>
            <a:xfrm>
              <a:off x="6007894" y="2263140"/>
              <a:ext cx="60008" cy="162878"/>
            </a:xfrm>
            <a:custGeom>
              <a:avLst/>
              <a:gdLst/>
              <a:ahLst/>
              <a:cxnLst/>
              <a:rect l="0" t="0" r="0" b="0"/>
              <a:pathLst>
                <a:path w="60008" h="162878">
                  <a:moveTo>
                    <a:pt x="60007" y="162877"/>
                  </a:moveTo>
                  <a:lnTo>
                    <a:pt x="51435" y="162877"/>
                  </a:lnTo>
                  <a:lnTo>
                    <a:pt x="51435" y="137160"/>
                  </a:lnTo>
                  <a:lnTo>
                    <a:pt x="34290" y="111443"/>
                  </a:lnTo>
                  <a:lnTo>
                    <a:pt x="25717" y="77152"/>
                  </a:lnTo>
                  <a:lnTo>
                    <a:pt x="17144" y="3429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Oval 284"/>
            <p:cNvSpPr/>
            <p:nvPr/>
          </p:nvSpPr>
          <p:spPr>
            <a:xfrm>
              <a:off x="6050042" y="24081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5990034" y="224528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5921454" y="2279571"/>
            <a:ext cx="198596" cy="52864"/>
            <a:chOff x="5921454" y="2279571"/>
            <a:chExt cx="198596" cy="52864"/>
          </a:xfrm>
        </p:grpSpPr>
        <p:sp>
          <p:nvSpPr>
            <p:cNvPr id="288" name="Freeform 287"/>
            <p:cNvSpPr/>
            <p:nvPr/>
          </p:nvSpPr>
          <p:spPr>
            <a:xfrm>
              <a:off x="5939314" y="2288858"/>
              <a:ext cx="162878" cy="25718"/>
            </a:xfrm>
            <a:custGeom>
              <a:avLst/>
              <a:gdLst/>
              <a:ahLst/>
              <a:cxnLst/>
              <a:rect l="0" t="0" r="0" b="0"/>
              <a:pathLst>
                <a:path w="162878" h="25718">
                  <a:moveTo>
                    <a:pt x="162877" y="8572"/>
                  </a:moveTo>
                  <a:lnTo>
                    <a:pt x="128587" y="0"/>
                  </a:lnTo>
                  <a:lnTo>
                    <a:pt x="94297" y="0"/>
                  </a:lnTo>
                  <a:lnTo>
                    <a:pt x="25717" y="25717"/>
                  </a:lnTo>
                  <a:lnTo>
                    <a:pt x="0" y="2571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Oval 288"/>
            <p:cNvSpPr/>
            <p:nvPr/>
          </p:nvSpPr>
          <p:spPr>
            <a:xfrm>
              <a:off x="6084332" y="227957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5921454" y="229671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6170057" y="2236708"/>
            <a:ext cx="70009" cy="190024"/>
            <a:chOff x="6170057" y="2236708"/>
            <a:chExt cx="70009" cy="190024"/>
          </a:xfrm>
        </p:grpSpPr>
        <p:sp>
          <p:nvSpPr>
            <p:cNvPr id="292" name="Freeform 291"/>
            <p:cNvSpPr/>
            <p:nvPr/>
          </p:nvSpPr>
          <p:spPr>
            <a:xfrm>
              <a:off x="6187916" y="2254567"/>
              <a:ext cx="34291" cy="154307"/>
            </a:xfrm>
            <a:custGeom>
              <a:avLst/>
              <a:gdLst/>
              <a:ahLst/>
              <a:cxnLst/>
              <a:rect l="0" t="0" r="0" b="0"/>
              <a:pathLst>
                <a:path w="34291" h="154307">
                  <a:moveTo>
                    <a:pt x="34290" y="154306"/>
                  </a:moveTo>
                  <a:lnTo>
                    <a:pt x="17145" y="154306"/>
                  </a:lnTo>
                  <a:lnTo>
                    <a:pt x="17145" y="85725"/>
                  </a:lnTo>
                  <a:lnTo>
                    <a:pt x="8572" y="51435"/>
                  </a:lnTo>
                  <a:lnTo>
                    <a:pt x="0"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Oval 292"/>
            <p:cNvSpPr/>
            <p:nvPr/>
          </p:nvSpPr>
          <p:spPr>
            <a:xfrm>
              <a:off x="6204347" y="23910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170057" y="22367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6290072" y="2313861"/>
            <a:ext cx="87153" cy="138589"/>
            <a:chOff x="6290072" y="2313861"/>
            <a:chExt cx="87153" cy="138589"/>
          </a:xfrm>
        </p:grpSpPr>
        <p:sp>
          <p:nvSpPr>
            <p:cNvPr id="296" name="Freeform 295"/>
            <p:cNvSpPr/>
            <p:nvPr/>
          </p:nvSpPr>
          <p:spPr>
            <a:xfrm>
              <a:off x="6307932" y="2331720"/>
              <a:ext cx="51435" cy="102871"/>
            </a:xfrm>
            <a:custGeom>
              <a:avLst/>
              <a:gdLst/>
              <a:ahLst/>
              <a:cxnLst/>
              <a:rect l="0" t="0" r="0" b="0"/>
              <a:pathLst>
                <a:path w="51435" h="102871">
                  <a:moveTo>
                    <a:pt x="51434" y="102870"/>
                  </a:moveTo>
                  <a:lnTo>
                    <a:pt x="25717" y="102870"/>
                  </a:lnTo>
                  <a:lnTo>
                    <a:pt x="25717" y="85725"/>
                  </a:lnTo>
                  <a:lnTo>
                    <a:pt x="25717" y="68580"/>
                  </a:lnTo>
                  <a:lnTo>
                    <a:pt x="17144" y="51435"/>
                  </a:lnTo>
                  <a:lnTo>
                    <a:pt x="8572"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Oval 296"/>
            <p:cNvSpPr/>
            <p:nvPr/>
          </p:nvSpPr>
          <p:spPr>
            <a:xfrm>
              <a:off x="6341507" y="2416731"/>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290072" y="231386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6298644" y="2236708"/>
            <a:ext cx="44292" cy="35719"/>
            <a:chOff x="6298644" y="2236708"/>
            <a:chExt cx="44292" cy="35719"/>
          </a:xfrm>
        </p:grpSpPr>
        <p:sp>
          <p:nvSpPr>
            <p:cNvPr id="300" name="Freeform 299"/>
            <p:cNvSpPr/>
            <p:nvPr/>
          </p:nvSpPr>
          <p:spPr>
            <a:xfrm>
              <a:off x="6316504" y="2254567"/>
              <a:ext cx="8573" cy="1"/>
            </a:xfrm>
            <a:custGeom>
              <a:avLst/>
              <a:gdLst/>
              <a:ahLst/>
              <a:cxnLst/>
              <a:rect l="0" t="0" r="0" b="0"/>
              <a:pathLst>
                <a:path w="8573" h="1">
                  <a:moveTo>
                    <a:pt x="8572" y="0"/>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Oval 300"/>
            <p:cNvSpPr/>
            <p:nvPr/>
          </p:nvSpPr>
          <p:spPr>
            <a:xfrm>
              <a:off x="6307217" y="22367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298644" y="22367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6427946" y="2253853"/>
            <a:ext cx="206454" cy="180738"/>
            <a:chOff x="6427946" y="2253853"/>
            <a:chExt cx="206454" cy="180738"/>
          </a:xfrm>
        </p:grpSpPr>
        <p:sp>
          <p:nvSpPr>
            <p:cNvPr id="304" name="Freeform 303"/>
            <p:cNvSpPr/>
            <p:nvPr/>
          </p:nvSpPr>
          <p:spPr>
            <a:xfrm>
              <a:off x="6427946" y="2271713"/>
              <a:ext cx="188596" cy="162878"/>
            </a:xfrm>
            <a:custGeom>
              <a:avLst/>
              <a:gdLst/>
              <a:ahLst/>
              <a:cxnLst/>
              <a:rect l="0" t="0" r="0" b="0"/>
              <a:pathLst>
                <a:path w="188596" h="162878">
                  <a:moveTo>
                    <a:pt x="188595" y="128587"/>
                  </a:moveTo>
                  <a:lnTo>
                    <a:pt x="180023" y="128587"/>
                  </a:lnTo>
                  <a:lnTo>
                    <a:pt x="171450" y="120014"/>
                  </a:lnTo>
                  <a:lnTo>
                    <a:pt x="171450" y="111442"/>
                  </a:lnTo>
                  <a:lnTo>
                    <a:pt x="154305" y="94297"/>
                  </a:lnTo>
                  <a:lnTo>
                    <a:pt x="145733" y="68579"/>
                  </a:lnTo>
                  <a:lnTo>
                    <a:pt x="120016" y="34289"/>
                  </a:lnTo>
                  <a:lnTo>
                    <a:pt x="128588" y="25717"/>
                  </a:lnTo>
                  <a:lnTo>
                    <a:pt x="120016" y="34289"/>
                  </a:lnTo>
                  <a:lnTo>
                    <a:pt x="120016" y="68579"/>
                  </a:lnTo>
                  <a:lnTo>
                    <a:pt x="102870" y="94297"/>
                  </a:lnTo>
                  <a:lnTo>
                    <a:pt x="85725" y="120014"/>
                  </a:lnTo>
                  <a:lnTo>
                    <a:pt x="42863" y="162877"/>
                  </a:lnTo>
                  <a:lnTo>
                    <a:pt x="25717" y="162877"/>
                  </a:lnTo>
                  <a:lnTo>
                    <a:pt x="8573" y="154304"/>
                  </a:lnTo>
                  <a:lnTo>
                    <a:pt x="0" y="128587"/>
                  </a:lnTo>
                  <a:lnTo>
                    <a:pt x="0" y="102870"/>
                  </a:lnTo>
                  <a:lnTo>
                    <a:pt x="17145" y="77152"/>
                  </a:lnTo>
                  <a:lnTo>
                    <a:pt x="25717" y="51435"/>
                  </a:lnTo>
                  <a:lnTo>
                    <a:pt x="60008" y="17145"/>
                  </a:lnTo>
                  <a:lnTo>
                    <a:pt x="77152" y="8572"/>
                  </a:lnTo>
                  <a:lnTo>
                    <a:pt x="10287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Oval 304"/>
            <p:cNvSpPr/>
            <p:nvPr/>
          </p:nvSpPr>
          <p:spPr>
            <a:xfrm>
              <a:off x="6598682" y="238244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512957" y="225385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6684407" y="2193846"/>
            <a:ext cx="70009" cy="224313"/>
            <a:chOff x="6684407" y="2193846"/>
            <a:chExt cx="70009" cy="224313"/>
          </a:xfrm>
        </p:grpSpPr>
        <p:sp>
          <p:nvSpPr>
            <p:cNvPr id="308" name="Freeform 307"/>
            <p:cNvSpPr/>
            <p:nvPr/>
          </p:nvSpPr>
          <p:spPr>
            <a:xfrm>
              <a:off x="6702266" y="2211705"/>
              <a:ext cx="34291" cy="188596"/>
            </a:xfrm>
            <a:custGeom>
              <a:avLst/>
              <a:gdLst/>
              <a:ahLst/>
              <a:cxnLst/>
              <a:rect l="0" t="0" r="0" b="0"/>
              <a:pathLst>
                <a:path w="34291" h="188596">
                  <a:moveTo>
                    <a:pt x="34290" y="188595"/>
                  </a:moveTo>
                  <a:lnTo>
                    <a:pt x="25718" y="188595"/>
                  </a:lnTo>
                  <a:lnTo>
                    <a:pt x="25718" y="180022"/>
                  </a:lnTo>
                  <a:lnTo>
                    <a:pt x="17145" y="154305"/>
                  </a:lnTo>
                  <a:lnTo>
                    <a:pt x="17145" y="137160"/>
                  </a:lnTo>
                  <a:lnTo>
                    <a:pt x="17145" y="111443"/>
                  </a:lnTo>
                  <a:lnTo>
                    <a:pt x="17145" y="68580"/>
                  </a:lnTo>
                  <a:lnTo>
                    <a:pt x="8573"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Oval 308"/>
            <p:cNvSpPr/>
            <p:nvPr/>
          </p:nvSpPr>
          <p:spPr>
            <a:xfrm>
              <a:off x="6718697" y="238244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6684407" y="219384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6787277" y="2373868"/>
            <a:ext cx="87154" cy="155734"/>
            <a:chOff x="6787277" y="2373868"/>
            <a:chExt cx="87154" cy="155734"/>
          </a:xfrm>
        </p:grpSpPr>
        <p:sp>
          <p:nvSpPr>
            <p:cNvPr id="312" name="Freeform 311"/>
            <p:cNvSpPr/>
            <p:nvPr/>
          </p:nvSpPr>
          <p:spPr>
            <a:xfrm>
              <a:off x="6805137" y="2391727"/>
              <a:ext cx="51435" cy="137162"/>
            </a:xfrm>
            <a:custGeom>
              <a:avLst/>
              <a:gdLst/>
              <a:ahLst/>
              <a:cxnLst/>
              <a:rect l="0" t="0" r="0" b="0"/>
              <a:pathLst>
                <a:path w="51435" h="137162">
                  <a:moveTo>
                    <a:pt x="0" y="120015"/>
                  </a:moveTo>
                  <a:lnTo>
                    <a:pt x="17144" y="137161"/>
                  </a:lnTo>
                  <a:lnTo>
                    <a:pt x="25717" y="128588"/>
                  </a:lnTo>
                  <a:lnTo>
                    <a:pt x="42862" y="102870"/>
                  </a:lnTo>
                  <a:lnTo>
                    <a:pt x="42862" y="94298"/>
                  </a:lnTo>
                  <a:lnTo>
                    <a:pt x="51434" y="68580"/>
                  </a:lnTo>
                  <a:lnTo>
                    <a:pt x="51434" y="42863"/>
                  </a:lnTo>
                  <a:lnTo>
                    <a:pt x="51434" y="25718"/>
                  </a:lnTo>
                  <a:lnTo>
                    <a:pt x="51434"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Oval 312"/>
            <p:cNvSpPr/>
            <p:nvPr/>
          </p:nvSpPr>
          <p:spPr>
            <a:xfrm>
              <a:off x="6787277" y="24938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838712" y="23738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a:off x="6975872" y="2288858"/>
            <a:ext cx="215741" cy="145733"/>
            <a:chOff x="6975872" y="2288858"/>
            <a:chExt cx="215741" cy="145733"/>
          </a:xfrm>
        </p:grpSpPr>
        <p:sp>
          <p:nvSpPr>
            <p:cNvPr id="316" name="Freeform 315"/>
            <p:cNvSpPr/>
            <p:nvPr/>
          </p:nvSpPr>
          <p:spPr>
            <a:xfrm>
              <a:off x="6993731" y="2288858"/>
              <a:ext cx="180024" cy="145733"/>
            </a:xfrm>
            <a:custGeom>
              <a:avLst/>
              <a:gdLst/>
              <a:ahLst/>
              <a:cxnLst/>
              <a:rect l="0" t="0" r="0" b="0"/>
              <a:pathLst>
                <a:path w="180024" h="145733">
                  <a:moveTo>
                    <a:pt x="180023" y="120015"/>
                  </a:moveTo>
                  <a:lnTo>
                    <a:pt x="128588" y="145732"/>
                  </a:lnTo>
                  <a:lnTo>
                    <a:pt x="34290" y="145732"/>
                  </a:lnTo>
                  <a:lnTo>
                    <a:pt x="25718" y="128587"/>
                  </a:lnTo>
                  <a:lnTo>
                    <a:pt x="25718" y="111442"/>
                  </a:lnTo>
                  <a:lnTo>
                    <a:pt x="25718" y="77152"/>
                  </a:lnTo>
                  <a:lnTo>
                    <a:pt x="34290" y="42862"/>
                  </a:lnTo>
                  <a:lnTo>
                    <a:pt x="42863" y="17144"/>
                  </a:lnTo>
                  <a:lnTo>
                    <a:pt x="94298" y="0"/>
                  </a:lnTo>
                  <a:lnTo>
                    <a:pt x="111443" y="0"/>
                  </a:lnTo>
                  <a:lnTo>
                    <a:pt x="128588" y="8572"/>
                  </a:lnTo>
                  <a:lnTo>
                    <a:pt x="128588" y="25717"/>
                  </a:lnTo>
                  <a:lnTo>
                    <a:pt x="111443" y="51434"/>
                  </a:lnTo>
                  <a:lnTo>
                    <a:pt x="60007" y="68580"/>
                  </a:lnTo>
                  <a:lnTo>
                    <a:pt x="34290" y="77152"/>
                  </a:lnTo>
                  <a:lnTo>
                    <a:pt x="17145" y="77152"/>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Oval 316"/>
            <p:cNvSpPr/>
            <p:nvPr/>
          </p:nvSpPr>
          <p:spPr>
            <a:xfrm>
              <a:off x="7155894" y="23910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6975872" y="23395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7233047" y="2210991"/>
            <a:ext cx="52863" cy="232886"/>
            <a:chOff x="7233047" y="2210991"/>
            <a:chExt cx="52863" cy="232886"/>
          </a:xfrm>
        </p:grpSpPr>
        <p:sp>
          <p:nvSpPr>
            <p:cNvPr id="320" name="Freeform 319"/>
            <p:cNvSpPr/>
            <p:nvPr/>
          </p:nvSpPr>
          <p:spPr>
            <a:xfrm>
              <a:off x="7250906" y="2228850"/>
              <a:ext cx="17146" cy="205741"/>
            </a:xfrm>
            <a:custGeom>
              <a:avLst/>
              <a:gdLst/>
              <a:ahLst/>
              <a:cxnLst/>
              <a:rect l="0" t="0" r="0" b="0"/>
              <a:pathLst>
                <a:path w="17146" h="205741">
                  <a:moveTo>
                    <a:pt x="17145" y="197167"/>
                  </a:moveTo>
                  <a:lnTo>
                    <a:pt x="8573" y="205740"/>
                  </a:lnTo>
                  <a:lnTo>
                    <a:pt x="0" y="180023"/>
                  </a:lnTo>
                  <a:lnTo>
                    <a:pt x="0" y="171450"/>
                  </a:lnTo>
                  <a:lnTo>
                    <a:pt x="0" y="154305"/>
                  </a:lnTo>
                  <a:lnTo>
                    <a:pt x="0" y="128588"/>
                  </a:lnTo>
                  <a:lnTo>
                    <a:pt x="0" y="94298"/>
                  </a:lnTo>
                  <a:lnTo>
                    <a:pt x="0" y="4286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Oval 320"/>
            <p:cNvSpPr/>
            <p:nvPr/>
          </p:nvSpPr>
          <p:spPr>
            <a:xfrm>
              <a:off x="7250192" y="240815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7233047" y="221099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7155894" y="2313861"/>
            <a:ext cx="267177" cy="44291"/>
            <a:chOff x="7155894" y="2313861"/>
            <a:chExt cx="267177" cy="44291"/>
          </a:xfrm>
        </p:grpSpPr>
        <p:sp>
          <p:nvSpPr>
            <p:cNvPr id="324" name="Freeform 323"/>
            <p:cNvSpPr/>
            <p:nvPr/>
          </p:nvSpPr>
          <p:spPr>
            <a:xfrm>
              <a:off x="7173754" y="2323148"/>
              <a:ext cx="231459" cy="17145"/>
            </a:xfrm>
            <a:custGeom>
              <a:avLst/>
              <a:gdLst/>
              <a:ahLst/>
              <a:cxnLst/>
              <a:rect l="0" t="0" r="0" b="0"/>
              <a:pathLst>
                <a:path w="231459" h="17145">
                  <a:moveTo>
                    <a:pt x="231458" y="17144"/>
                  </a:moveTo>
                  <a:lnTo>
                    <a:pt x="205740" y="17144"/>
                  </a:lnTo>
                  <a:lnTo>
                    <a:pt x="120015" y="0"/>
                  </a:lnTo>
                  <a:lnTo>
                    <a:pt x="85725" y="8572"/>
                  </a:lnTo>
                  <a:lnTo>
                    <a:pt x="51434" y="17144"/>
                  </a:lnTo>
                  <a:lnTo>
                    <a:pt x="25717" y="17144"/>
                  </a:lnTo>
                  <a:lnTo>
                    <a:pt x="0"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Oval 324"/>
            <p:cNvSpPr/>
            <p:nvPr/>
          </p:nvSpPr>
          <p:spPr>
            <a:xfrm>
              <a:off x="7387352" y="232243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7155894" y="231386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7379494" y="2288143"/>
            <a:ext cx="103584" cy="121444"/>
            <a:chOff x="7379494" y="2288143"/>
            <a:chExt cx="103584" cy="121444"/>
          </a:xfrm>
        </p:grpSpPr>
        <p:sp>
          <p:nvSpPr>
            <p:cNvPr id="328" name="Freeform 327"/>
            <p:cNvSpPr/>
            <p:nvPr/>
          </p:nvSpPr>
          <p:spPr>
            <a:xfrm>
              <a:off x="7379494" y="2306002"/>
              <a:ext cx="85726" cy="102872"/>
            </a:xfrm>
            <a:custGeom>
              <a:avLst/>
              <a:gdLst/>
              <a:ahLst/>
              <a:cxnLst/>
              <a:rect l="0" t="0" r="0" b="0"/>
              <a:pathLst>
                <a:path w="85726" h="102872">
                  <a:moveTo>
                    <a:pt x="85725" y="85725"/>
                  </a:moveTo>
                  <a:lnTo>
                    <a:pt x="60007" y="102871"/>
                  </a:lnTo>
                  <a:lnTo>
                    <a:pt x="8572" y="85725"/>
                  </a:lnTo>
                  <a:lnTo>
                    <a:pt x="0" y="77153"/>
                  </a:lnTo>
                  <a:lnTo>
                    <a:pt x="0" y="60008"/>
                  </a:lnTo>
                  <a:lnTo>
                    <a:pt x="8572" y="42863"/>
                  </a:lnTo>
                  <a:lnTo>
                    <a:pt x="25718" y="8573"/>
                  </a:lnTo>
                  <a:lnTo>
                    <a:pt x="4286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Oval 328"/>
            <p:cNvSpPr/>
            <p:nvPr/>
          </p:nvSpPr>
          <p:spPr>
            <a:xfrm>
              <a:off x="7447359" y="237386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404497" y="22881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7515940" y="2331006"/>
            <a:ext cx="52863" cy="52863"/>
            <a:chOff x="7515940" y="2331006"/>
            <a:chExt cx="52863" cy="52863"/>
          </a:xfrm>
        </p:grpSpPr>
        <p:sp>
          <p:nvSpPr>
            <p:cNvPr id="332" name="Freeform 331"/>
            <p:cNvSpPr/>
            <p:nvPr/>
          </p:nvSpPr>
          <p:spPr>
            <a:xfrm>
              <a:off x="7533799" y="2348865"/>
              <a:ext cx="17146" cy="17146"/>
            </a:xfrm>
            <a:custGeom>
              <a:avLst/>
              <a:gdLst/>
              <a:ahLst/>
              <a:cxnLst/>
              <a:rect l="0" t="0" r="0" b="0"/>
              <a:pathLst>
                <a:path w="17146" h="17146">
                  <a:moveTo>
                    <a:pt x="0" y="0"/>
                  </a:moveTo>
                  <a:lnTo>
                    <a:pt x="0" y="17145"/>
                  </a:lnTo>
                  <a:lnTo>
                    <a:pt x="17145" y="1714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Oval 332"/>
            <p:cNvSpPr/>
            <p:nvPr/>
          </p:nvSpPr>
          <p:spPr>
            <a:xfrm>
              <a:off x="7515940" y="2331006"/>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7533084" y="234815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a:off x="6144340" y="2228136"/>
            <a:ext cx="147160" cy="215741"/>
            <a:chOff x="6144340" y="2228136"/>
            <a:chExt cx="147160" cy="215741"/>
          </a:xfrm>
        </p:grpSpPr>
        <p:sp>
          <p:nvSpPr>
            <p:cNvPr id="336" name="Freeform 335"/>
            <p:cNvSpPr/>
            <p:nvPr/>
          </p:nvSpPr>
          <p:spPr>
            <a:xfrm>
              <a:off x="6162199" y="2245995"/>
              <a:ext cx="111443" cy="180023"/>
            </a:xfrm>
            <a:custGeom>
              <a:avLst/>
              <a:gdLst/>
              <a:ahLst/>
              <a:cxnLst/>
              <a:rect l="0" t="0" r="0" b="0"/>
              <a:pathLst>
                <a:path w="111443" h="180023">
                  <a:moveTo>
                    <a:pt x="111442" y="180022"/>
                  </a:moveTo>
                  <a:lnTo>
                    <a:pt x="102869" y="180022"/>
                  </a:lnTo>
                  <a:lnTo>
                    <a:pt x="102869" y="162878"/>
                  </a:lnTo>
                  <a:lnTo>
                    <a:pt x="94297" y="154305"/>
                  </a:lnTo>
                  <a:lnTo>
                    <a:pt x="85725" y="145732"/>
                  </a:lnTo>
                  <a:lnTo>
                    <a:pt x="68580" y="145732"/>
                  </a:lnTo>
                  <a:lnTo>
                    <a:pt x="51435" y="145732"/>
                  </a:lnTo>
                  <a:lnTo>
                    <a:pt x="68580" y="137160"/>
                  </a:lnTo>
                  <a:lnTo>
                    <a:pt x="77152" y="128588"/>
                  </a:lnTo>
                  <a:lnTo>
                    <a:pt x="77152" y="120015"/>
                  </a:lnTo>
                  <a:lnTo>
                    <a:pt x="68580" y="120015"/>
                  </a:lnTo>
                  <a:lnTo>
                    <a:pt x="51435" y="120015"/>
                  </a:lnTo>
                  <a:lnTo>
                    <a:pt x="34289" y="120015"/>
                  </a:lnTo>
                  <a:lnTo>
                    <a:pt x="51435" y="111443"/>
                  </a:lnTo>
                  <a:lnTo>
                    <a:pt x="60007" y="102870"/>
                  </a:lnTo>
                  <a:lnTo>
                    <a:pt x="68580" y="94297"/>
                  </a:lnTo>
                  <a:lnTo>
                    <a:pt x="77152" y="77153"/>
                  </a:lnTo>
                  <a:lnTo>
                    <a:pt x="51435" y="85725"/>
                  </a:lnTo>
                  <a:lnTo>
                    <a:pt x="34289" y="85725"/>
                  </a:lnTo>
                  <a:lnTo>
                    <a:pt x="51435" y="68580"/>
                  </a:lnTo>
                  <a:lnTo>
                    <a:pt x="60007" y="60007"/>
                  </a:lnTo>
                  <a:lnTo>
                    <a:pt x="60007" y="51435"/>
                  </a:lnTo>
                  <a:lnTo>
                    <a:pt x="51435" y="60007"/>
                  </a:lnTo>
                  <a:lnTo>
                    <a:pt x="34289" y="60007"/>
                  </a:lnTo>
                  <a:lnTo>
                    <a:pt x="51435" y="42863"/>
                  </a:lnTo>
                  <a:lnTo>
                    <a:pt x="68580" y="34290"/>
                  </a:lnTo>
                  <a:lnTo>
                    <a:pt x="85725" y="17145"/>
                  </a:lnTo>
                  <a:lnTo>
                    <a:pt x="68580" y="25718"/>
                  </a:lnTo>
                  <a:lnTo>
                    <a:pt x="51435" y="25718"/>
                  </a:lnTo>
                  <a:lnTo>
                    <a:pt x="34289" y="25718"/>
                  </a:lnTo>
                  <a:lnTo>
                    <a:pt x="17145" y="25718"/>
                  </a:lnTo>
                  <a:lnTo>
                    <a:pt x="34289" y="17145"/>
                  </a:lnTo>
                  <a:lnTo>
                    <a:pt x="51435" y="8572"/>
                  </a:lnTo>
                  <a:lnTo>
                    <a:pt x="68580" y="0"/>
                  </a:lnTo>
                  <a:lnTo>
                    <a:pt x="51435" y="0"/>
                  </a:lnTo>
                  <a:lnTo>
                    <a:pt x="42862" y="0"/>
                  </a:lnTo>
                  <a:lnTo>
                    <a:pt x="17145" y="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Oval 336"/>
            <p:cNvSpPr/>
            <p:nvPr/>
          </p:nvSpPr>
          <p:spPr>
            <a:xfrm>
              <a:off x="6255782" y="240815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144340" y="222813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7670244" y="2193846"/>
            <a:ext cx="129303" cy="292893"/>
            <a:chOff x="7670244" y="2193846"/>
            <a:chExt cx="129303" cy="292893"/>
          </a:xfrm>
        </p:grpSpPr>
        <p:sp>
          <p:nvSpPr>
            <p:cNvPr id="340" name="Freeform 339"/>
            <p:cNvSpPr/>
            <p:nvPr/>
          </p:nvSpPr>
          <p:spPr>
            <a:xfrm>
              <a:off x="7688104" y="2211705"/>
              <a:ext cx="111443" cy="257176"/>
            </a:xfrm>
            <a:custGeom>
              <a:avLst/>
              <a:gdLst/>
              <a:ahLst/>
              <a:cxnLst/>
              <a:rect l="0" t="0" r="0" b="0"/>
              <a:pathLst>
                <a:path w="111443" h="257176">
                  <a:moveTo>
                    <a:pt x="77152" y="257175"/>
                  </a:moveTo>
                  <a:lnTo>
                    <a:pt x="60008" y="248602"/>
                  </a:lnTo>
                  <a:lnTo>
                    <a:pt x="68580" y="248602"/>
                  </a:lnTo>
                  <a:lnTo>
                    <a:pt x="85725" y="231458"/>
                  </a:lnTo>
                  <a:lnTo>
                    <a:pt x="94298" y="222885"/>
                  </a:lnTo>
                  <a:lnTo>
                    <a:pt x="102869" y="205740"/>
                  </a:lnTo>
                  <a:lnTo>
                    <a:pt x="111442" y="188595"/>
                  </a:lnTo>
                  <a:lnTo>
                    <a:pt x="111442" y="171450"/>
                  </a:lnTo>
                  <a:lnTo>
                    <a:pt x="102869" y="154305"/>
                  </a:lnTo>
                  <a:lnTo>
                    <a:pt x="94298" y="128587"/>
                  </a:lnTo>
                  <a:lnTo>
                    <a:pt x="85725" y="111443"/>
                  </a:lnTo>
                  <a:lnTo>
                    <a:pt x="68580" y="85725"/>
                  </a:lnTo>
                  <a:lnTo>
                    <a:pt x="51434" y="68580"/>
                  </a:lnTo>
                  <a:lnTo>
                    <a:pt x="8572" y="3429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Oval 340"/>
            <p:cNvSpPr/>
            <p:nvPr/>
          </p:nvSpPr>
          <p:spPr>
            <a:xfrm>
              <a:off x="7747397" y="24510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7670244" y="219384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2303859" y="2777490"/>
            <a:ext cx="258604" cy="180737"/>
            <a:chOff x="2303859" y="2777490"/>
            <a:chExt cx="258604" cy="180737"/>
          </a:xfrm>
        </p:grpSpPr>
        <p:sp>
          <p:nvSpPr>
            <p:cNvPr id="344" name="Freeform 343"/>
            <p:cNvSpPr/>
            <p:nvPr/>
          </p:nvSpPr>
          <p:spPr>
            <a:xfrm>
              <a:off x="2321719" y="2777490"/>
              <a:ext cx="240031" cy="162878"/>
            </a:xfrm>
            <a:custGeom>
              <a:avLst/>
              <a:gdLst/>
              <a:ahLst/>
              <a:cxnLst/>
              <a:rect l="0" t="0" r="0" b="0"/>
              <a:pathLst>
                <a:path w="240031" h="162878">
                  <a:moveTo>
                    <a:pt x="222885" y="162877"/>
                  </a:moveTo>
                  <a:lnTo>
                    <a:pt x="222885" y="145732"/>
                  </a:lnTo>
                  <a:lnTo>
                    <a:pt x="222885" y="137160"/>
                  </a:lnTo>
                  <a:lnTo>
                    <a:pt x="231457" y="120015"/>
                  </a:lnTo>
                  <a:lnTo>
                    <a:pt x="240030" y="102870"/>
                  </a:lnTo>
                  <a:lnTo>
                    <a:pt x="240030" y="85725"/>
                  </a:lnTo>
                  <a:lnTo>
                    <a:pt x="240030" y="77152"/>
                  </a:lnTo>
                  <a:lnTo>
                    <a:pt x="240030" y="60008"/>
                  </a:lnTo>
                  <a:lnTo>
                    <a:pt x="240030" y="51435"/>
                  </a:lnTo>
                  <a:lnTo>
                    <a:pt x="222885" y="34290"/>
                  </a:lnTo>
                  <a:lnTo>
                    <a:pt x="205740" y="17145"/>
                  </a:lnTo>
                  <a:lnTo>
                    <a:pt x="171450" y="17145"/>
                  </a:lnTo>
                  <a:lnTo>
                    <a:pt x="154305" y="8573"/>
                  </a:lnTo>
                  <a:lnTo>
                    <a:pt x="120015" y="0"/>
                  </a:lnTo>
                  <a:lnTo>
                    <a:pt x="128587" y="0"/>
                  </a:lnTo>
                  <a:lnTo>
                    <a:pt x="145732" y="0"/>
                  </a:lnTo>
                  <a:lnTo>
                    <a:pt x="171450" y="8573"/>
                  </a:lnTo>
                  <a:lnTo>
                    <a:pt x="188595" y="25718"/>
                  </a:lnTo>
                  <a:lnTo>
                    <a:pt x="205740" y="34290"/>
                  </a:lnTo>
                  <a:lnTo>
                    <a:pt x="214312" y="51435"/>
                  </a:lnTo>
                  <a:lnTo>
                    <a:pt x="205740" y="42862"/>
                  </a:lnTo>
                  <a:lnTo>
                    <a:pt x="188595" y="42862"/>
                  </a:lnTo>
                  <a:lnTo>
                    <a:pt x="162877" y="42862"/>
                  </a:lnTo>
                  <a:lnTo>
                    <a:pt x="137160" y="42862"/>
                  </a:lnTo>
                  <a:lnTo>
                    <a:pt x="111442" y="51435"/>
                  </a:lnTo>
                  <a:lnTo>
                    <a:pt x="94297" y="51435"/>
                  </a:lnTo>
                  <a:lnTo>
                    <a:pt x="68580" y="51435"/>
                  </a:lnTo>
                  <a:lnTo>
                    <a:pt x="51435" y="51435"/>
                  </a:lnTo>
                  <a:lnTo>
                    <a:pt x="17145" y="60008"/>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Oval 344"/>
            <p:cNvSpPr/>
            <p:nvPr/>
          </p:nvSpPr>
          <p:spPr>
            <a:xfrm>
              <a:off x="2526744" y="29225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303859" y="282821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50"/>
          <p:cNvGrpSpPr/>
          <p:nvPr/>
        </p:nvGrpSpPr>
        <p:grpSpPr>
          <a:xfrm>
            <a:off x="2656046" y="2811780"/>
            <a:ext cx="248604" cy="222886"/>
            <a:chOff x="2656046" y="2811780"/>
            <a:chExt cx="248604" cy="222886"/>
          </a:xfrm>
        </p:grpSpPr>
        <p:sp>
          <p:nvSpPr>
            <p:cNvPr id="348" name="Freeform 347"/>
            <p:cNvSpPr/>
            <p:nvPr/>
          </p:nvSpPr>
          <p:spPr>
            <a:xfrm>
              <a:off x="2656046" y="2811780"/>
              <a:ext cx="248604" cy="222886"/>
            </a:xfrm>
            <a:custGeom>
              <a:avLst/>
              <a:gdLst/>
              <a:ahLst/>
              <a:cxnLst/>
              <a:rect l="0" t="0" r="0" b="0"/>
              <a:pathLst>
                <a:path w="248604" h="222886">
                  <a:moveTo>
                    <a:pt x="94298" y="188595"/>
                  </a:moveTo>
                  <a:lnTo>
                    <a:pt x="102870" y="205740"/>
                  </a:lnTo>
                  <a:lnTo>
                    <a:pt x="137160" y="222885"/>
                  </a:lnTo>
                  <a:lnTo>
                    <a:pt x="171450" y="222885"/>
                  </a:lnTo>
                  <a:lnTo>
                    <a:pt x="222885" y="214313"/>
                  </a:lnTo>
                  <a:lnTo>
                    <a:pt x="240030" y="197167"/>
                  </a:lnTo>
                  <a:lnTo>
                    <a:pt x="248603" y="180023"/>
                  </a:lnTo>
                  <a:lnTo>
                    <a:pt x="240030" y="171450"/>
                  </a:lnTo>
                  <a:lnTo>
                    <a:pt x="240030" y="154305"/>
                  </a:lnTo>
                  <a:lnTo>
                    <a:pt x="231458" y="137160"/>
                  </a:lnTo>
                  <a:lnTo>
                    <a:pt x="214313" y="128587"/>
                  </a:lnTo>
                  <a:lnTo>
                    <a:pt x="162878" y="120015"/>
                  </a:lnTo>
                  <a:lnTo>
                    <a:pt x="128588" y="120015"/>
                  </a:lnTo>
                  <a:lnTo>
                    <a:pt x="94298" y="111442"/>
                  </a:lnTo>
                  <a:lnTo>
                    <a:pt x="77153" y="111442"/>
                  </a:lnTo>
                  <a:lnTo>
                    <a:pt x="51435" y="111442"/>
                  </a:lnTo>
                  <a:lnTo>
                    <a:pt x="25718" y="111442"/>
                  </a:lnTo>
                  <a:lnTo>
                    <a:pt x="17145" y="102870"/>
                  </a:lnTo>
                  <a:lnTo>
                    <a:pt x="0" y="85725"/>
                  </a:lnTo>
                  <a:lnTo>
                    <a:pt x="8573" y="68580"/>
                  </a:lnTo>
                  <a:lnTo>
                    <a:pt x="17145" y="42862"/>
                  </a:lnTo>
                  <a:lnTo>
                    <a:pt x="25718" y="25718"/>
                  </a:lnTo>
                  <a:lnTo>
                    <a:pt x="42863" y="8572"/>
                  </a:lnTo>
                  <a:lnTo>
                    <a:pt x="51435" y="0"/>
                  </a:lnTo>
                  <a:lnTo>
                    <a:pt x="68580" y="0"/>
                  </a:lnTo>
                  <a:lnTo>
                    <a:pt x="102870" y="8572"/>
                  </a:lnTo>
                  <a:lnTo>
                    <a:pt x="120015" y="17145"/>
                  </a:lnTo>
                  <a:lnTo>
                    <a:pt x="137160" y="34290"/>
                  </a:lnTo>
                  <a:lnTo>
                    <a:pt x="137160" y="42862"/>
                  </a:lnTo>
                  <a:lnTo>
                    <a:pt x="145733"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Oval 348"/>
            <p:cNvSpPr/>
            <p:nvPr/>
          </p:nvSpPr>
          <p:spPr>
            <a:xfrm>
              <a:off x="2732484" y="29825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783919" y="286250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2895362" y="2742486"/>
            <a:ext cx="155734" cy="250031"/>
            <a:chOff x="2895362" y="2742486"/>
            <a:chExt cx="155734" cy="250031"/>
          </a:xfrm>
        </p:grpSpPr>
        <p:sp>
          <p:nvSpPr>
            <p:cNvPr id="352" name="Freeform 351"/>
            <p:cNvSpPr/>
            <p:nvPr/>
          </p:nvSpPr>
          <p:spPr>
            <a:xfrm>
              <a:off x="2913221" y="2760345"/>
              <a:ext cx="120016" cy="231459"/>
            </a:xfrm>
            <a:custGeom>
              <a:avLst/>
              <a:gdLst/>
              <a:ahLst/>
              <a:cxnLst/>
              <a:rect l="0" t="0" r="0" b="0"/>
              <a:pathLst>
                <a:path w="120016" h="231459">
                  <a:moveTo>
                    <a:pt x="120015" y="214312"/>
                  </a:moveTo>
                  <a:lnTo>
                    <a:pt x="120015" y="231458"/>
                  </a:lnTo>
                  <a:lnTo>
                    <a:pt x="111443" y="214312"/>
                  </a:lnTo>
                  <a:lnTo>
                    <a:pt x="85725" y="171450"/>
                  </a:lnTo>
                  <a:lnTo>
                    <a:pt x="77153" y="145732"/>
                  </a:lnTo>
                  <a:lnTo>
                    <a:pt x="60008" y="120015"/>
                  </a:lnTo>
                  <a:lnTo>
                    <a:pt x="42863" y="85725"/>
                  </a:lnTo>
                  <a:lnTo>
                    <a:pt x="25718" y="4286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Oval 352"/>
            <p:cNvSpPr/>
            <p:nvPr/>
          </p:nvSpPr>
          <p:spPr>
            <a:xfrm>
              <a:off x="3015377" y="29567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95362" y="274248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2826782" y="2793921"/>
            <a:ext cx="583645" cy="180737"/>
            <a:chOff x="2826782" y="2793921"/>
            <a:chExt cx="583645" cy="180737"/>
          </a:xfrm>
        </p:grpSpPr>
        <p:sp>
          <p:nvSpPr>
            <p:cNvPr id="356" name="Freeform 355"/>
            <p:cNvSpPr/>
            <p:nvPr/>
          </p:nvSpPr>
          <p:spPr>
            <a:xfrm>
              <a:off x="2844641" y="2803208"/>
              <a:ext cx="565786" cy="171450"/>
            </a:xfrm>
            <a:custGeom>
              <a:avLst/>
              <a:gdLst/>
              <a:ahLst/>
              <a:cxnLst/>
              <a:rect l="0" t="0" r="0" b="0"/>
              <a:pathLst>
                <a:path w="565786" h="171450">
                  <a:moveTo>
                    <a:pt x="437198" y="8572"/>
                  </a:moveTo>
                  <a:lnTo>
                    <a:pt x="445770" y="8572"/>
                  </a:lnTo>
                  <a:lnTo>
                    <a:pt x="514350" y="25717"/>
                  </a:lnTo>
                  <a:lnTo>
                    <a:pt x="531495" y="42862"/>
                  </a:lnTo>
                  <a:lnTo>
                    <a:pt x="557213" y="68580"/>
                  </a:lnTo>
                  <a:lnTo>
                    <a:pt x="565785" y="102869"/>
                  </a:lnTo>
                  <a:lnTo>
                    <a:pt x="557213" y="120014"/>
                  </a:lnTo>
                  <a:lnTo>
                    <a:pt x="548640" y="137159"/>
                  </a:lnTo>
                  <a:lnTo>
                    <a:pt x="531495" y="154305"/>
                  </a:lnTo>
                  <a:lnTo>
                    <a:pt x="462915" y="154305"/>
                  </a:lnTo>
                  <a:lnTo>
                    <a:pt x="445770" y="137159"/>
                  </a:lnTo>
                  <a:lnTo>
                    <a:pt x="445770" y="120014"/>
                  </a:lnTo>
                  <a:lnTo>
                    <a:pt x="445770" y="85724"/>
                  </a:lnTo>
                  <a:lnTo>
                    <a:pt x="437198" y="68580"/>
                  </a:lnTo>
                  <a:lnTo>
                    <a:pt x="420053" y="17144"/>
                  </a:lnTo>
                  <a:lnTo>
                    <a:pt x="411480" y="8572"/>
                  </a:lnTo>
                  <a:lnTo>
                    <a:pt x="394335" y="8572"/>
                  </a:lnTo>
                  <a:lnTo>
                    <a:pt x="377190" y="0"/>
                  </a:lnTo>
                  <a:lnTo>
                    <a:pt x="360045" y="8572"/>
                  </a:lnTo>
                  <a:lnTo>
                    <a:pt x="342900" y="8572"/>
                  </a:lnTo>
                  <a:lnTo>
                    <a:pt x="325755" y="17144"/>
                  </a:lnTo>
                  <a:lnTo>
                    <a:pt x="317183" y="34290"/>
                  </a:lnTo>
                  <a:lnTo>
                    <a:pt x="317183" y="94297"/>
                  </a:lnTo>
                  <a:lnTo>
                    <a:pt x="334328" y="137159"/>
                  </a:lnTo>
                  <a:lnTo>
                    <a:pt x="342900" y="162877"/>
                  </a:lnTo>
                  <a:lnTo>
                    <a:pt x="334328" y="171449"/>
                  </a:lnTo>
                  <a:lnTo>
                    <a:pt x="334328" y="162877"/>
                  </a:lnTo>
                  <a:lnTo>
                    <a:pt x="291465" y="111442"/>
                  </a:lnTo>
                  <a:lnTo>
                    <a:pt x="265748" y="77152"/>
                  </a:lnTo>
                  <a:lnTo>
                    <a:pt x="248603" y="42862"/>
                  </a:lnTo>
                  <a:lnTo>
                    <a:pt x="231458" y="17144"/>
                  </a:lnTo>
                  <a:lnTo>
                    <a:pt x="222885" y="0"/>
                  </a:lnTo>
                  <a:lnTo>
                    <a:pt x="214313" y="0"/>
                  </a:lnTo>
                  <a:lnTo>
                    <a:pt x="188595" y="17144"/>
                  </a:lnTo>
                  <a:lnTo>
                    <a:pt x="137160" y="34290"/>
                  </a:lnTo>
                  <a:lnTo>
                    <a:pt x="111443" y="42862"/>
                  </a:lnTo>
                  <a:lnTo>
                    <a:pt x="77153" y="51434"/>
                  </a:lnTo>
                  <a:lnTo>
                    <a:pt x="42863" y="60007"/>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Oval 356"/>
            <p:cNvSpPr/>
            <p:nvPr/>
          </p:nvSpPr>
          <p:spPr>
            <a:xfrm>
              <a:off x="3263979" y="279392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826782" y="285392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3469719" y="2828925"/>
            <a:ext cx="241459" cy="146447"/>
            <a:chOff x="3469719" y="2828925"/>
            <a:chExt cx="241459" cy="146447"/>
          </a:xfrm>
        </p:grpSpPr>
        <p:sp>
          <p:nvSpPr>
            <p:cNvPr id="360" name="Freeform 359"/>
            <p:cNvSpPr/>
            <p:nvPr/>
          </p:nvSpPr>
          <p:spPr>
            <a:xfrm>
              <a:off x="3487579" y="2828925"/>
              <a:ext cx="205741" cy="128589"/>
            </a:xfrm>
            <a:custGeom>
              <a:avLst/>
              <a:gdLst/>
              <a:ahLst/>
              <a:cxnLst/>
              <a:rect l="0" t="0" r="0" b="0"/>
              <a:pathLst>
                <a:path w="205741" h="128589">
                  <a:moveTo>
                    <a:pt x="205740" y="128588"/>
                  </a:moveTo>
                  <a:lnTo>
                    <a:pt x="180022" y="120015"/>
                  </a:lnTo>
                  <a:lnTo>
                    <a:pt x="197167" y="85725"/>
                  </a:lnTo>
                  <a:lnTo>
                    <a:pt x="188595" y="68580"/>
                  </a:lnTo>
                  <a:lnTo>
                    <a:pt x="180022" y="51435"/>
                  </a:lnTo>
                  <a:lnTo>
                    <a:pt x="154305" y="34290"/>
                  </a:lnTo>
                  <a:lnTo>
                    <a:pt x="120015" y="17145"/>
                  </a:lnTo>
                  <a:lnTo>
                    <a:pt x="94297" y="0"/>
                  </a:lnTo>
                  <a:lnTo>
                    <a:pt x="51435" y="8573"/>
                  </a:lnTo>
                  <a:lnTo>
                    <a:pt x="25717" y="25717"/>
                  </a:lnTo>
                  <a:lnTo>
                    <a:pt x="25717" y="68580"/>
                  </a:lnTo>
                  <a:lnTo>
                    <a:pt x="34290" y="102870"/>
                  </a:lnTo>
                  <a:lnTo>
                    <a:pt x="42862" y="128588"/>
                  </a:lnTo>
                  <a:lnTo>
                    <a:pt x="42862" y="111442"/>
                  </a:lnTo>
                  <a:lnTo>
                    <a:pt x="34290" y="102870"/>
                  </a:lnTo>
                  <a:lnTo>
                    <a:pt x="17145" y="77152"/>
                  </a:lnTo>
                  <a:lnTo>
                    <a:pt x="0" y="60007"/>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Oval 360"/>
            <p:cNvSpPr/>
            <p:nvPr/>
          </p:nvSpPr>
          <p:spPr>
            <a:xfrm>
              <a:off x="3675459" y="29396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469719" y="28710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p:cNvGrpSpPr/>
          <p:nvPr/>
        </p:nvGrpSpPr>
        <p:grpSpPr>
          <a:xfrm>
            <a:off x="3719036" y="2785348"/>
            <a:ext cx="222886" cy="284321"/>
            <a:chOff x="3719036" y="2785348"/>
            <a:chExt cx="222886" cy="284321"/>
          </a:xfrm>
        </p:grpSpPr>
        <p:sp>
          <p:nvSpPr>
            <p:cNvPr id="364" name="Freeform 363"/>
            <p:cNvSpPr/>
            <p:nvPr/>
          </p:nvSpPr>
          <p:spPr>
            <a:xfrm>
              <a:off x="3719036" y="2803208"/>
              <a:ext cx="222886" cy="265748"/>
            </a:xfrm>
            <a:custGeom>
              <a:avLst/>
              <a:gdLst/>
              <a:ahLst/>
              <a:cxnLst/>
              <a:rect l="0" t="0" r="0" b="0"/>
              <a:pathLst>
                <a:path w="222886" h="265748">
                  <a:moveTo>
                    <a:pt x="25718" y="248602"/>
                  </a:moveTo>
                  <a:lnTo>
                    <a:pt x="60008" y="257175"/>
                  </a:lnTo>
                  <a:lnTo>
                    <a:pt x="94298" y="257175"/>
                  </a:lnTo>
                  <a:lnTo>
                    <a:pt x="137160" y="265747"/>
                  </a:lnTo>
                  <a:lnTo>
                    <a:pt x="171450" y="257175"/>
                  </a:lnTo>
                  <a:lnTo>
                    <a:pt x="197168" y="248602"/>
                  </a:lnTo>
                  <a:lnTo>
                    <a:pt x="222885" y="222885"/>
                  </a:lnTo>
                  <a:lnTo>
                    <a:pt x="222885" y="214312"/>
                  </a:lnTo>
                  <a:lnTo>
                    <a:pt x="222885" y="197167"/>
                  </a:lnTo>
                  <a:lnTo>
                    <a:pt x="214313" y="180022"/>
                  </a:lnTo>
                  <a:lnTo>
                    <a:pt x="197168" y="154305"/>
                  </a:lnTo>
                  <a:lnTo>
                    <a:pt x="171450" y="128587"/>
                  </a:lnTo>
                  <a:lnTo>
                    <a:pt x="137160" y="102869"/>
                  </a:lnTo>
                  <a:lnTo>
                    <a:pt x="94298" y="42862"/>
                  </a:lnTo>
                  <a:lnTo>
                    <a:pt x="94298" y="25717"/>
                  </a:lnTo>
                  <a:lnTo>
                    <a:pt x="102870" y="42862"/>
                  </a:lnTo>
                  <a:lnTo>
                    <a:pt x="102870" y="68580"/>
                  </a:lnTo>
                  <a:lnTo>
                    <a:pt x="85725" y="102869"/>
                  </a:lnTo>
                  <a:lnTo>
                    <a:pt x="60008" y="111442"/>
                  </a:lnTo>
                  <a:lnTo>
                    <a:pt x="34290" y="120014"/>
                  </a:lnTo>
                  <a:lnTo>
                    <a:pt x="17145" y="120014"/>
                  </a:lnTo>
                  <a:lnTo>
                    <a:pt x="0" y="102869"/>
                  </a:lnTo>
                  <a:lnTo>
                    <a:pt x="0" y="77152"/>
                  </a:lnTo>
                  <a:lnTo>
                    <a:pt x="8573" y="42862"/>
                  </a:lnTo>
                  <a:lnTo>
                    <a:pt x="42863" y="8572"/>
                  </a:lnTo>
                  <a:lnTo>
                    <a:pt x="60008" y="0"/>
                  </a:lnTo>
                  <a:lnTo>
                    <a:pt x="6858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Oval 364"/>
            <p:cNvSpPr/>
            <p:nvPr/>
          </p:nvSpPr>
          <p:spPr>
            <a:xfrm>
              <a:off x="3726894" y="303395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3769757" y="278534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4009787" y="2913936"/>
            <a:ext cx="87154" cy="147161"/>
            <a:chOff x="4009787" y="2913936"/>
            <a:chExt cx="87154" cy="147161"/>
          </a:xfrm>
        </p:grpSpPr>
        <p:sp>
          <p:nvSpPr>
            <p:cNvPr id="368" name="Freeform 367"/>
            <p:cNvSpPr/>
            <p:nvPr/>
          </p:nvSpPr>
          <p:spPr>
            <a:xfrm>
              <a:off x="4027646" y="2931795"/>
              <a:ext cx="51436" cy="128589"/>
            </a:xfrm>
            <a:custGeom>
              <a:avLst/>
              <a:gdLst/>
              <a:ahLst/>
              <a:cxnLst/>
              <a:rect l="0" t="0" r="0" b="0"/>
              <a:pathLst>
                <a:path w="51436" h="128589">
                  <a:moveTo>
                    <a:pt x="51435" y="111442"/>
                  </a:moveTo>
                  <a:lnTo>
                    <a:pt x="51435" y="128588"/>
                  </a:lnTo>
                  <a:lnTo>
                    <a:pt x="51435" y="102870"/>
                  </a:lnTo>
                  <a:lnTo>
                    <a:pt x="51435" y="94298"/>
                  </a:lnTo>
                  <a:lnTo>
                    <a:pt x="34290" y="51435"/>
                  </a:lnTo>
                  <a:lnTo>
                    <a:pt x="17145"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Oval 368"/>
            <p:cNvSpPr/>
            <p:nvPr/>
          </p:nvSpPr>
          <p:spPr>
            <a:xfrm>
              <a:off x="4061222" y="302537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4009787" y="291393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4241244" y="2725341"/>
            <a:ext cx="275036" cy="206455"/>
            <a:chOff x="4241244" y="2725341"/>
            <a:chExt cx="275036" cy="206455"/>
          </a:xfrm>
        </p:grpSpPr>
        <p:sp>
          <p:nvSpPr>
            <p:cNvPr id="372" name="Freeform 371"/>
            <p:cNvSpPr/>
            <p:nvPr/>
          </p:nvSpPr>
          <p:spPr>
            <a:xfrm>
              <a:off x="4250531" y="2743200"/>
              <a:ext cx="265749" cy="188596"/>
            </a:xfrm>
            <a:custGeom>
              <a:avLst/>
              <a:gdLst/>
              <a:ahLst/>
              <a:cxnLst/>
              <a:rect l="0" t="0" r="0" b="0"/>
              <a:pathLst>
                <a:path w="265749" h="188596">
                  <a:moveTo>
                    <a:pt x="231458" y="0"/>
                  </a:moveTo>
                  <a:lnTo>
                    <a:pt x="222885" y="8573"/>
                  </a:lnTo>
                  <a:lnTo>
                    <a:pt x="248603" y="25717"/>
                  </a:lnTo>
                  <a:lnTo>
                    <a:pt x="257175" y="42863"/>
                  </a:lnTo>
                  <a:lnTo>
                    <a:pt x="265748" y="60008"/>
                  </a:lnTo>
                  <a:lnTo>
                    <a:pt x="265748" y="94298"/>
                  </a:lnTo>
                  <a:lnTo>
                    <a:pt x="265748" y="120015"/>
                  </a:lnTo>
                  <a:lnTo>
                    <a:pt x="265748" y="137160"/>
                  </a:lnTo>
                  <a:lnTo>
                    <a:pt x="248603" y="162877"/>
                  </a:lnTo>
                  <a:lnTo>
                    <a:pt x="231458" y="171450"/>
                  </a:lnTo>
                  <a:lnTo>
                    <a:pt x="214313" y="171450"/>
                  </a:lnTo>
                  <a:lnTo>
                    <a:pt x="188595" y="171450"/>
                  </a:lnTo>
                  <a:lnTo>
                    <a:pt x="162878" y="171450"/>
                  </a:lnTo>
                  <a:lnTo>
                    <a:pt x="145733" y="154305"/>
                  </a:lnTo>
                  <a:lnTo>
                    <a:pt x="128588" y="137160"/>
                  </a:lnTo>
                  <a:lnTo>
                    <a:pt x="111443" y="120015"/>
                  </a:lnTo>
                  <a:lnTo>
                    <a:pt x="102870" y="137160"/>
                  </a:lnTo>
                  <a:lnTo>
                    <a:pt x="85725" y="154305"/>
                  </a:lnTo>
                  <a:lnTo>
                    <a:pt x="68580" y="180022"/>
                  </a:lnTo>
                  <a:lnTo>
                    <a:pt x="60008" y="188595"/>
                  </a:lnTo>
                  <a:lnTo>
                    <a:pt x="42863" y="188595"/>
                  </a:lnTo>
                  <a:lnTo>
                    <a:pt x="25718" y="180022"/>
                  </a:lnTo>
                  <a:lnTo>
                    <a:pt x="8573" y="145732"/>
                  </a:lnTo>
                  <a:lnTo>
                    <a:pt x="0" y="120015"/>
                  </a:lnTo>
                  <a:lnTo>
                    <a:pt x="0" y="102870"/>
                  </a:lnTo>
                  <a:lnTo>
                    <a:pt x="8573" y="7715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Oval 372"/>
            <p:cNvSpPr/>
            <p:nvPr/>
          </p:nvSpPr>
          <p:spPr>
            <a:xfrm>
              <a:off x="4464129" y="272534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241244" y="28024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4627007" y="2777490"/>
            <a:ext cx="198597" cy="162878"/>
            <a:chOff x="4627007" y="2777490"/>
            <a:chExt cx="198597" cy="162878"/>
          </a:xfrm>
        </p:grpSpPr>
        <p:sp>
          <p:nvSpPr>
            <p:cNvPr id="376" name="Freeform 375"/>
            <p:cNvSpPr/>
            <p:nvPr/>
          </p:nvSpPr>
          <p:spPr>
            <a:xfrm>
              <a:off x="4644866" y="2777490"/>
              <a:ext cx="162879" cy="162878"/>
            </a:xfrm>
            <a:custGeom>
              <a:avLst/>
              <a:gdLst/>
              <a:ahLst/>
              <a:cxnLst/>
              <a:rect l="0" t="0" r="0" b="0"/>
              <a:pathLst>
                <a:path w="162879" h="162878">
                  <a:moveTo>
                    <a:pt x="162878" y="120015"/>
                  </a:moveTo>
                  <a:lnTo>
                    <a:pt x="128588" y="154305"/>
                  </a:lnTo>
                  <a:lnTo>
                    <a:pt x="102870" y="154305"/>
                  </a:lnTo>
                  <a:lnTo>
                    <a:pt x="85725" y="162877"/>
                  </a:lnTo>
                  <a:lnTo>
                    <a:pt x="68580" y="162877"/>
                  </a:lnTo>
                  <a:lnTo>
                    <a:pt x="25718" y="128587"/>
                  </a:lnTo>
                  <a:lnTo>
                    <a:pt x="8573" y="94298"/>
                  </a:lnTo>
                  <a:lnTo>
                    <a:pt x="8573" y="60008"/>
                  </a:lnTo>
                  <a:lnTo>
                    <a:pt x="17146" y="25718"/>
                  </a:lnTo>
                  <a:lnTo>
                    <a:pt x="25718" y="8573"/>
                  </a:lnTo>
                  <a:lnTo>
                    <a:pt x="42863" y="0"/>
                  </a:lnTo>
                  <a:lnTo>
                    <a:pt x="68580" y="0"/>
                  </a:lnTo>
                  <a:lnTo>
                    <a:pt x="111443" y="17145"/>
                  </a:lnTo>
                  <a:lnTo>
                    <a:pt x="120015" y="51435"/>
                  </a:lnTo>
                  <a:lnTo>
                    <a:pt x="94297" y="60008"/>
                  </a:lnTo>
                  <a:lnTo>
                    <a:pt x="68580" y="68580"/>
                  </a:lnTo>
                  <a:lnTo>
                    <a:pt x="34290" y="68580"/>
                  </a:lnTo>
                  <a:lnTo>
                    <a:pt x="17146" y="68580"/>
                  </a:lnTo>
                  <a:lnTo>
                    <a:pt x="0" y="6858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Oval 376"/>
            <p:cNvSpPr/>
            <p:nvPr/>
          </p:nvSpPr>
          <p:spPr>
            <a:xfrm>
              <a:off x="4789885" y="287964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627007" y="282821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82"/>
          <p:cNvGrpSpPr/>
          <p:nvPr/>
        </p:nvGrpSpPr>
        <p:grpSpPr>
          <a:xfrm>
            <a:off x="4867751" y="2733913"/>
            <a:ext cx="197882" cy="197883"/>
            <a:chOff x="4867751" y="2733913"/>
            <a:chExt cx="197882" cy="197883"/>
          </a:xfrm>
        </p:grpSpPr>
        <p:sp>
          <p:nvSpPr>
            <p:cNvPr id="380" name="Freeform 379"/>
            <p:cNvSpPr/>
            <p:nvPr/>
          </p:nvSpPr>
          <p:spPr>
            <a:xfrm>
              <a:off x="4867751" y="2751773"/>
              <a:ext cx="180024" cy="180023"/>
            </a:xfrm>
            <a:custGeom>
              <a:avLst/>
              <a:gdLst/>
              <a:ahLst/>
              <a:cxnLst/>
              <a:rect l="0" t="0" r="0" b="0"/>
              <a:pathLst>
                <a:path w="180024" h="180023">
                  <a:moveTo>
                    <a:pt x="180023" y="120015"/>
                  </a:moveTo>
                  <a:lnTo>
                    <a:pt x="171450" y="137159"/>
                  </a:lnTo>
                  <a:lnTo>
                    <a:pt x="85725" y="171449"/>
                  </a:lnTo>
                  <a:lnTo>
                    <a:pt x="51435" y="180022"/>
                  </a:lnTo>
                  <a:lnTo>
                    <a:pt x="34290" y="171449"/>
                  </a:lnTo>
                  <a:lnTo>
                    <a:pt x="8573" y="154304"/>
                  </a:lnTo>
                  <a:lnTo>
                    <a:pt x="0" y="128587"/>
                  </a:lnTo>
                  <a:lnTo>
                    <a:pt x="8573" y="102869"/>
                  </a:lnTo>
                  <a:lnTo>
                    <a:pt x="17145" y="85725"/>
                  </a:lnTo>
                  <a:lnTo>
                    <a:pt x="60008" y="60007"/>
                  </a:lnTo>
                  <a:lnTo>
                    <a:pt x="85725" y="68579"/>
                  </a:lnTo>
                  <a:lnTo>
                    <a:pt x="111442" y="77152"/>
                  </a:lnTo>
                  <a:lnTo>
                    <a:pt x="128588" y="94297"/>
                  </a:lnTo>
                  <a:lnTo>
                    <a:pt x="145733" y="111442"/>
                  </a:lnTo>
                  <a:lnTo>
                    <a:pt x="154306" y="128587"/>
                  </a:lnTo>
                  <a:lnTo>
                    <a:pt x="162878" y="145732"/>
                  </a:lnTo>
                  <a:lnTo>
                    <a:pt x="154306" y="154304"/>
                  </a:lnTo>
                  <a:lnTo>
                    <a:pt x="154306" y="145732"/>
                  </a:lnTo>
                  <a:lnTo>
                    <a:pt x="154306" y="128587"/>
                  </a:lnTo>
                  <a:lnTo>
                    <a:pt x="154306" y="111442"/>
                  </a:lnTo>
                  <a:lnTo>
                    <a:pt x="154306" y="85725"/>
                  </a:lnTo>
                  <a:lnTo>
                    <a:pt x="145733" y="25717"/>
                  </a:lnTo>
                  <a:lnTo>
                    <a:pt x="120015" y="8572"/>
                  </a:lnTo>
                  <a:lnTo>
                    <a:pt x="85725" y="0"/>
                  </a:lnTo>
                  <a:lnTo>
                    <a:pt x="51435"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Oval 380"/>
            <p:cNvSpPr/>
            <p:nvPr/>
          </p:nvSpPr>
          <p:spPr>
            <a:xfrm>
              <a:off x="5029915" y="285392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4901327" y="273391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386"/>
          <p:cNvGrpSpPr/>
          <p:nvPr/>
        </p:nvGrpSpPr>
        <p:grpSpPr>
          <a:xfrm>
            <a:off x="5184219" y="2631043"/>
            <a:ext cx="78581" cy="275749"/>
            <a:chOff x="5184219" y="2631043"/>
            <a:chExt cx="78581" cy="275749"/>
          </a:xfrm>
        </p:grpSpPr>
        <p:sp>
          <p:nvSpPr>
            <p:cNvPr id="384" name="Freeform 383"/>
            <p:cNvSpPr/>
            <p:nvPr/>
          </p:nvSpPr>
          <p:spPr>
            <a:xfrm>
              <a:off x="5193506" y="2648903"/>
              <a:ext cx="51436" cy="240030"/>
            </a:xfrm>
            <a:custGeom>
              <a:avLst/>
              <a:gdLst/>
              <a:ahLst/>
              <a:cxnLst/>
              <a:rect l="0" t="0" r="0" b="0"/>
              <a:pathLst>
                <a:path w="51436" h="240030">
                  <a:moveTo>
                    <a:pt x="51435" y="240029"/>
                  </a:moveTo>
                  <a:lnTo>
                    <a:pt x="42863" y="240029"/>
                  </a:lnTo>
                  <a:lnTo>
                    <a:pt x="34290" y="222885"/>
                  </a:lnTo>
                  <a:lnTo>
                    <a:pt x="34290" y="197167"/>
                  </a:lnTo>
                  <a:lnTo>
                    <a:pt x="17145" y="145732"/>
                  </a:lnTo>
                  <a:lnTo>
                    <a:pt x="8573" y="102870"/>
                  </a:lnTo>
                  <a:lnTo>
                    <a:pt x="0" y="68580"/>
                  </a:lnTo>
                  <a:lnTo>
                    <a:pt x="0" y="17145"/>
                  </a:lnTo>
                  <a:lnTo>
                    <a:pt x="8573"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Oval 384"/>
            <p:cNvSpPr/>
            <p:nvPr/>
          </p:nvSpPr>
          <p:spPr>
            <a:xfrm>
              <a:off x="5227082" y="287107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5184219" y="26310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a:off x="5236369" y="2725341"/>
            <a:ext cx="189309" cy="147161"/>
            <a:chOff x="5236369" y="2725341"/>
            <a:chExt cx="189309" cy="147161"/>
          </a:xfrm>
        </p:grpSpPr>
        <p:sp>
          <p:nvSpPr>
            <p:cNvPr id="388" name="Freeform 387"/>
            <p:cNvSpPr/>
            <p:nvPr/>
          </p:nvSpPr>
          <p:spPr>
            <a:xfrm>
              <a:off x="5236369" y="2743200"/>
              <a:ext cx="171450" cy="120016"/>
            </a:xfrm>
            <a:custGeom>
              <a:avLst/>
              <a:gdLst/>
              <a:ahLst/>
              <a:cxnLst/>
              <a:rect l="0" t="0" r="0" b="0"/>
              <a:pathLst>
                <a:path w="171450" h="120016">
                  <a:moveTo>
                    <a:pt x="171449" y="111442"/>
                  </a:moveTo>
                  <a:lnTo>
                    <a:pt x="171449" y="120015"/>
                  </a:lnTo>
                  <a:lnTo>
                    <a:pt x="145732" y="120015"/>
                  </a:lnTo>
                  <a:lnTo>
                    <a:pt x="128587" y="120015"/>
                  </a:lnTo>
                  <a:lnTo>
                    <a:pt x="111442" y="120015"/>
                  </a:lnTo>
                  <a:lnTo>
                    <a:pt x="77152" y="120015"/>
                  </a:lnTo>
                  <a:lnTo>
                    <a:pt x="51435" y="120015"/>
                  </a:lnTo>
                  <a:lnTo>
                    <a:pt x="34290" y="111442"/>
                  </a:lnTo>
                  <a:lnTo>
                    <a:pt x="0" y="94298"/>
                  </a:lnTo>
                  <a:lnTo>
                    <a:pt x="0" y="68580"/>
                  </a:lnTo>
                  <a:lnTo>
                    <a:pt x="17145" y="60008"/>
                  </a:lnTo>
                  <a:lnTo>
                    <a:pt x="25718" y="51435"/>
                  </a:lnTo>
                  <a:lnTo>
                    <a:pt x="42862" y="34290"/>
                  </a:lnTo>
                  <a:lnTo>
                    <a:pt x="77152" y="25717"/>
                  </a:lnTo>
                  <a:lnTo>
                    <a:pt x="11144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Oval 388"/>
            <p:cNvSpPr/>
            <p:nvPr/>
          </p:nvSpPr>
          <p:spPr>
            <a:xfrm>
              <a:off x="5389959" y="28367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329952" y="272534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p:cNvGrpSpPr/>
          <p:nvPr/>
        </p:nvGrpSpPr>
        <p:grpSpPr>
          <a:xfrm>
            <a:off x="5509974" y="2896791"/>
            <a:ext cx="52864" cy="129303"/>
            <a:chOff x="5509974" y="2896791"/>
            <a:chExt cx="52864" cy="129303"/>
          </a:xfrm>
        </p:grpSpPr>
        <p:sp>
          <p:nvSpPr>
            <p:cNvPr id="392" name="Freeform 391"/>
            <p:cNvSpPr/>
            <p:nvPr/>
          </p:nvSpPr>
          <p:spPr>
            <a:xfrm>
              <a:off x="5519262" y="2914650"/>
              <a:ext cx="25718" cy="111444"/>
            </a:xfrm>
            <a:custGeom>
              <a:avLst/>
              <a:gdLst/>
              <a:ahLst/>
              <a:cxnLst/>
              <a:rect l="0" t="0" r="0" b="0"/>
              <a:pathLst>
                <a:path w="25718" h="111444">
                  <a:moveTo>
                    <a:pt x="8572" y="85725"/>
                  </a:moveTo>
                  <a:lnTo>
                    <a:pt x="8572" y="111443"/>
                  </a:lnTo>
                  <a:lnTo>
                    <a:pt x="0" y="102870"/>
                  </a:lnTo>
                  <a:lnTo>
                    <a:pt x="8572" y="85725"/>
                  </a:lnTo>
                  <a:lnTo>
                    <a:pt x="17144" y="68580"/>
                  </a:lnTo>
                  <a:lnTo>
                    <a:pt x="25717" y="34290"/>
                  </a:lnTo>
                  <a:lnTo>
                    <a:pt x="25717"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Oval 392"/>
            <p:cNvSpPr/>
            <p:nvPr/>
          </p:nvSpPr>
          <p:spPr>
            <a:xfrm>
              <a:off x="5509974" y="29825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5527120" y="289679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398"/>
          <p:cNvGrpSpPr/>
          <p:nvPr/>
        </p:nvGrpSpPr>
        <p:grpSpPr>
          <a:xfrm>
            <a:off x="5741432" y="2725341"/>
            <a:ext cx="370047" cy="190023"/>
            <a:chOff x="5741432" y="2725341"/>
            <a:chExt cx="370047" cy="190023"/>
          </a:xfrm>
        </p:grpSpPr>
        <p:sp>
          <p:nvSpPr>
            <p:cNvPr id="396" name="Freeform 395"/>
            <p:cNvSpPr/>
            <p:nvPr/>
          </p:nvSpPr>
          <p:spPr>
            <a:xfrm>
              <a:off x="5750719" y="2743200"/>
              <a:ext cx="351473" cy="171451"/>
            </a:xfrm>
            <a:custGeom>
              <a:avLst/>
              <a:gdLst/>
              <a:ahLst/>
              <a:cxnLst/>
              <a:rect l="0" t="0" r="0" b="0"/>
              <a:pathLst>
                <a:path w="351473" h="171451">
                  <a:moveTo>
                    <a:pt x="342900" y="154305"/>
                  </a:moveTo>
                  <a:lnTo>
                    <a:pt x="351472" y="137160"/>
                  </a:lnTo>
                  <a:lnTo>
                    <a:pt x="342900" y="128588"/>
                  </a:lnTo>
                  <a:lnTo>
                    <a:pt x="334327" y="94298"/>
                  </a:lnTo>
                  <a:lnTo>
                    <a:pt x="317182" y="68580"/>
                  </a:lnTo>
                  <a:lnTo>
                    <a:pt x="291465" y="51435"/>
                  </a:lnTo>
                  <a:lnTo>
                    <a:pt x="265747" y="34290"/>
                  </a:lnTo>
                  <a:lnTo>
                    <a:pt x="231457" y="34290"/>
                  </a:lnTo>
                  <a:lnTo>
                    <a:pt x="197168" y="34290"/>
                  </a:lnTo>
                  <a:lnTo>
                    <a:pt x="171450" y="42863"/>
                  </a:lnTo>
                  <a:lnTo>
                    <a:pt x="162877" y="102870"/>
                  </a:lnTo>
                  <a:lnTo>
                    <a:pt x="162877" y="137160"/>
                  </a:lnTo>
                  <a:lnTo>
                    <a:pt x="171450" y="154305"/>
                  </a:lnTo>
                  <a:lnTo>
                    <a:pt x="180022" y="171450"/>
                  </a:lnTo>
                  <a:lnTo>
                    <a:pt x="180022" y="162877"/>
                  </a:lnTo>
                  <a:lnTo>
                    <a:pt x="162877" y="111442"/>
                  </a:lnTo>
                  <a:lnTo>
                    <a:pt x="145732" y="85725"/>
                  </a:lnTo>
                  <a:lnTo>
                    <a:pt x="120015" y="51435"/>
                  </a:lnTo>
                  <a:lnTo>
                    <a:pt x="60007" y="25717"/>
                  </a:lnTo>
                  <a:lnTo>
                    <a:pt x="34290" y="17145"/>
                  </a:lnTo>
                  <a:lnTo>
                    <a:pt x="17144" y="34290"/>
                  </a:lnTo>
                  <a:lnTo>
                    <a:pt x="0" y="102870"/>
                  </a:lnTo>
                  <a:lnTo>
                    <a:pt x="0" y="128588"/>
                  </a:lnTo>
                  <a:lnTo>
                    <a:pt x="8572" y="154305"/>
                  </a:lnTo>
                  <a:lnTo>
                    <a:pt x="8572" y="162877"/>
                  </a:lnTo>
                  <a:lnTo>
                    <a:pt x="0" y="154305"/>
                  </a:lnTo>
                  <a:lnTo>
                    <a:pt x="0" y="111442"/>
                  </a:lnTo>
                  <a:lnTo>
                    <a:pt x="0" y="77152"/>
                  </a:lnTo>
                  <a:lnTo>
                    <a:pt x="0" y="34290"/>
                  </a:lnTo>
                  <a:lnTo>
                    <a:pt x="8572" y="8573"/>
                  </a:lnTo>
                  <a:lnTo>
                    <a:pt x="857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Oval 396"/>
            <p:cNvSpPr/>
            <p:nvPr/>
          </p:nvSpPr>
          <p:spPr>
            <a:xfrm>
              <a:off x="6075760" y="287964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741432" y="272534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p:cNvGrpSpPr/>
          <p:nvPr/>
        </p:nvGrpSpPr>
        <p:grpSpPr>
          <a:xfrm>
            <a:off x="6170771" y="2751058"/>
            <a:ext cx="128589" cy="189310"/>
            <a:chOff x="6170771" y="2751058"/>
            <a:chExt cx="128589" cy="189310"/>
          </a:xfrm>
        </p:grpSpPr>
        <p:sp>
          <p:nvSpPr>
            <p:cNvPr id="400" name="Freeform 399"/>
            <p:cNvSpPr/>
            <p:nvPr/>
          </p:nvSpPr>
          <p:spPr>
            <a:xfrm>
              <a:off x="6170771" y="2768917"/>
              <a:ext cx="128589" cy="171451"/>
            </a:xfrm>
            <a:custGeom>
              <a:avLst/>
              <a:gdLst/>
              <a:ahLst/>
              <a:cxnLst/>
              <a:rect l="0" t="0" r="0" b="0"/>
              <a:pathLst>
                <a:path w="128589" h="171451">
                  <a:moveTo>
                    <a:pt x="60008" y="25718"/>
                  </a:moveTo>
                  <a:lnTo>
                    <a:pt x="68580" y="25718"/>
                  </a:lnTo>
                  <a:lnTo>
                    <a:pt x="94297" y="42863"/>
                  </a:lnTo>
                  <a:lnTo>
                    <a:pt x="111443" y="68581"/>
                  </a:lnTo>
                  <a:lnTo>
                    <a:pt x="128588" y="94298"/>
                  </a:lnTo>
                  <a:lnTo>
                    <a:pt x="128588" y="111443"/>
                  </a:lnTo>
                  <a:lnTo>
                    <a:pt x="128588" y="128588"/>
                  </a:lnTo>
                  <a:lnTo>
                    <a:pt x="85725" y="162878"/>
                  </a:lnTo>
                  <a:lnTo>
                    <a:pt x="60008" y="171450"/>
                  </a:lnTo>
                  <a:lnTo>
                    <a:pt x="42863" y="171450"/>
                  </a:lnTo>
                  <a:lnTo>
                    <a:pt x="17145" y="154305"/>
                  </a:lnTo>
                  <a:lnTo>
                    <a:pt x="0" y="128588"/>
                  </a:lnTo>
                  <a:lnTo>
                    <a:pt x="0" y="94298"/>
                  </a:lnTo>
                  <a:lnTo>
                    <a:pt x="8573" y="68581"/>
                  </a:lnTo>
                  <a:lnTo>
                    <a:pt x="34290" y="34291"/>
                  </a:lnTo>
                  <a:lnTo>
                    <a:pt x="77153"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Oval 400"/>
            <p:cNvSpPr/>
            <p:nvPr/>
          </p:nvSpPr>
          <p:spPr>
            <a:xfrm>
              <a:off x="6212920" y="2776775"/>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6230064" y="275105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406"/>
          <p:cNvGrpSpPr/>
          <p:nvPr/>
        </p:nvGrpSpPr>
        <p:grpSpPr>
          <a:xfrm>
            <a:off x="6367939" y="2708910"/>
            <a:ext cx="240744" cy="265748"/>
            <a:chOff x="6367939" y="2708910"/>
            <a:chExt cx="240744" cy="265748"/>
          </a:xfrm>
        </p:grpSpPr>
        <p:sp>
          <p:nvSpPr>
            <p:cNvPr id="404" name="Freeform 403"/>
            <p:cNvSpPr/>
            <p:nvPr/>
          </p:nvSpPr>
          <p:spPr>
            <a:xfrm>
              <a:off x="6367939" y="2708910"/>
              <a:ext cx="222886" cy="265748"/>
            </a:xfrm>
            <a:custGeom>
              <a:avLst/>
              <a:gdLst/>
              <a:ahLst/>
              <a:cxnLst/>
              <a:rect l="0" t="0" r="0" b="0"/>
              <a:pathLst>
                <a:path w="222886" h="265748">
                  <a:moveTo>
                    <a:pt x="222885" y="231457"/>
                  </a:moveTo>
                  <a:lnTo>
                    <a:pt x="197167" y="205740"/>
                  </a:lnTo>
                  <a:lnTo>
                    <a:pt x="188595" y="188595"/>
                  </a:lnTo>
                  <a:lnTo>
                    <a:pt x="180023" y="154305"/>
                  </a:lnTo>
                  <a:lnTo>
                    <a:pt x="162877" y="111442"/>
                  </a:lnTo>
                  <a:lnTo>
                    <a:pt x="120015" y="17145"/>
                  </a:lnTo>
                  <a:lnTo>
                    <a:pt x="111442" y="0"/>
                  </a:lnTo>
                  <a:lnTo>
                    <a:pt x="120015" y="25717"/>
                  </a:lnTo>
                  <a:lnTo>
                    <a:pt x="128587" y="77153"/>
                  </a:lnTo>
                  <a:lnTo>
                    <a:pt x="137159" y="120015"/>
                  </a:lnTo>
                  <a:lnTo>
                    <a:pt x="137159" y="162878"/>
                  </a:lnTo>
                  <a:lnTo>
                    <a:pt x="120015" y="197167"/>
                  </a:lnTo>
                  <a:lnTo>
                    <a:pt x="60007" y="248603"/>
                  </a:lnTo>
                  <a:lnTo>
                    <a:pt x="34290" y="265747"/>
                  </a:lnTo>
                  <a:lnTo>
                    <a:pt x="17145" y="257175"/>
                  </a:lnTo>
                  <a:lnTo>
                    <a:pt x="8573" y="240030"/>
                  </a:lnTo>
                  <a:lnTo>
                    <a:pt x="0" y="205740"/>
                  </a:lnTo>
                  <a:lnTo>
                    <a:pt x="17145" y="171450"/>
                  </a:lnTo>
                  <a:lnTo>
                    <a:pt x="94297" y="102870"/>
                  </a:lnTo>
                  <a:lnTo>
                    <a:pt x="111442" y="94298"/>
                  </a:lnTo>
                  <a:lnTo>
                    <a:pt x="120015" y="94298"/>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Oval 404"/>
            <p:cNvSpPr/>
            <p:nvPr/>
          </p:nvSpPr>
          <p:spPr>
            <a:xfrm>
              <a:off x="6572965" y="292250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6470094" y="27853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p:cNvGrpSpPr/>
          <p:nvPr/>
        </p:nvGrpSpPr>
        <p:grpSpPr>
          <a:xfrm>
            <a:off x="6641544" y="2768917"/>
            <a:ext cx="164306" cy="171451"/>
            <a:chOff x="6641544" y="2768917"/>
            <a:chExt cx="164306" cy="171451"/>
          </a:xfrm>
        </p:grpSpPr>
        <p:sp>
          <p:nvSpPr>
            <p:cNvPr id="408" name="Freeform 407"/>
            <p:cNvSpPr/>
            <p:nvPr/>
          </p:nvSpPr>
          <p:spPr>
            <a:xfrm>
              <a:off x="6650831" y="2768917"/>
              <a:ext cx="137161" cy="171451"/>
            </a:xfrm>
            <a:custGeom>
              <a:avLst/>
              <a:gdLst/>
              <a:ahLst/>
              <a:cxnLst/>
              <a:rect l="0" t="0" r="0" b="0"/>
              <a:pathLst>
                <a:path w="137161" h="171451">
                  <a:moveTo>
                    <a:pt x="137160" y="128588"/>
                  </a:moveTo>
                  <a:lnTo>
                    <a:pt x="68580" y="171450"/>
                  </a:lnTo>
                  <a:lnTo>
                    <a:pt x="42863" y="171450"/>
                  </a:lnTo>
                  <a:lnTo>
                    <a:pt x="17145" y="171450"/>
                  </a:lnTo>
                  <a:lnTo>
                    <a:pt x="0" y="162878"/>
                  </a:lnTo>
                  <a:lnTo>
                    <a:pt x="0" y="137160"/>
                  </a:lnTo>
                  <a:lnTo>
                    <a:pt x="0" y="102871"/>
                  </a:lnTo>
                  <a:lnTo>
                    <a:pt x="8573" y="60008"/>
                  </a:lnTo>
                  <a:lnTo>
                    <a:pt x="42863" y="8573"/>
                  </a:lnTo>
                  <a:lnTo>
                    <a:pt x="68580" y="0"/>
                  </a:lnTo>
                  <a:lnTo>
                    <a:pt x="85725" y="0"/>
                  </a:lnTo>
                  <a:lnTo>
                    <a:pt x="102870" y="8573"/>
                  </a:lnTo>
                  <a:lnTo>
                    <a:pt x="111443" y="25718"/>
                  </a:lnTo>
                  <a:lnTo>
                    <a:pt x="120015" y="42863"/>
                  </a:lnTo>
                  <a:lnTo>
                    <a:pt x="120015" y="51435"/>
                  </a:lnTo>
                  <a:lnTo>
                    <a:pt x="111443" y="77153"/>
                  </a:lnTo>
                  <a:lnTo>
                    <a:pt x="94298" y="85725"/>
                  </a:lnTo>
                  <a:lnTo>
                    <a:pt x="68580" y="85725"/>
                  </a:lnTo>
                  <a:lnTo>
                    <a:pt x="42863" y="85725"/>
                  </a:lnTo>
                  <a:lnTo>
                    <a:pt x="17145" y="85725"/>
                  </a:lnTo>
                  <a:lnTo>
                    <a:pt x="8573"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Oval 408"/>
            <p:cNvSpPr/>
            <p:nvPr/>
          </p:nvSpPr>
          <p:spPr>
            <a:xfrm>
              <a:off x="6770132" y="287964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641544" y="28367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6830140" y="2768203"/>
            <a:ext cx="335755" cy="189311"/>
            <a:chOff x="6830140" y="2768203"/>
            <a:chExt cx="335755" cy="189311"/>
          </a:xfrm>
        </p:grpSpPr>
        <p:sp>
          <p:nvSpPr>
            <p:cNvPr id="412" name="Freeform 411"/>
            <p:cNvSpPr/>
            <p:nvPr/>
          </p:nvSpPr>
          <p:spPr>
            <a:xfrm>
              <a:off x="6847999" y="2768917"/>
              <a:ext cx="300038" cy="188597"/>
            </a:xfrm>
            <a:custGeom>
              <a:avLst/>
              <a:gdLst/>
              <a:ahLst/>
              <a:cxnLst/>
              <a:rect l="0" t="0" r="0" b="0"/>
              <a:pathLst>
                <a:path w="300038" h="188597">
                  <a:moveTo>
                    <a:pt x="300037" y="17146"/>
                  </a:moveTo>
                  <a:lnTo>
                    <a:pt x="248602" y="8573"/>
                  </a:lnTo>
                  <a:lnTo>
                    <a:pt x="214313" y="0"/>
                  </a:lnTo>
                  <a:lnTo>
                    <a:pt x="171450" y="0"/>
                  </a:lnTo>
                  <a:lnTo>
                    <a:pt x="68580" y="34291"/>
                  </a:lnTo>
                  <a:lnTo>
                    <a:pt x="34289" y="77153"/>
                  </a:lnTo>
                  <a:lnTo>
                    <a:pt x="17145" y="120015"/>
                  </a:lnTo>
                  <a:lnTo>
                    <a:pt x="17145" y="154305"/>
                  </a:lnTo>
                  <a:lnTo>
                    <a:pt x="17145" y="171450"/>
                  </a:lnTo>
                  <a:lnTo>
                    <a:pt x="25717" y="188596"/>
                  </a:lnTo>
                  <a:lnTo>
                    <a:pt x="51435" y="188596"/>
                  </a:lnTo>
                  <a:lnTo>
                    <a:pt x="42863" y="180023"/>
                  </a:lnTo>
                  <a:lnTo>
                    <a:pt x="34289" y="154305"/>
                  </a:lnTo>
                  <a:lnTo>
                    <a:pt x="17145" y="120015"/>
                  </a:lnTo>
                  <a:lnTo>
                    <a:pt x="0"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Oval 412"/>
            <p:cNvSpPr/>
            <p:nvPr/>
          </p:nvSpPr>
          <p:spPr>
            <a:xfrm>
              <a:off x="7130176" y="276820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830140" y="283678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a:off x="7122319" y="2759631"/>
            <a:ext cx="223599" cy="164306"/>
            <a:chOff x="7122319" y="2759631"/>
            <a:chExt cx="223599" cy="164306"/>
          </a:xfrm>
        </p:grpSpPr>
        <p:sp>
          <p:nvSpPr>
            <p:cNvPr id="416" name="Freeform 415"/>
            <p:cNvSpPr/>
            <p:nvPr/>
          </p:nvSpPr>
          <p:spPr>
            <a:xfrm>
              <a:off x="7122319" y="2777490"/>
              <a:ext cx="205741" cy="145733"/>
            </a:xfrm>
            <a:custGeom>
              <a:avLst/>
              <a:gdLst/>
              <a:ahLst/>
              <a:cxnLst/>
              <a:rect l="0" t="0" r="0" b="0"/>
              <a:pathLst>
                <a:path w="205741" h="145733">
                  <a:moveTo>
                    <a:pt x="205740" y="128587"/>
                  </a:moveTo>
                  <a:lnTo>
                    <a:pt x="188594" y="145732"/>
                  </a:lnTo>
                  <a:lnTo>
                    <a:pt x="180022" y="128587"/>
                  </a:lnTo>
                  <a:lnTo>
                    <a:pt x="162877" y="85725"/>
                  </a:lnTo>
                  <a:lnTo>
                    <a:pt x="162877" y="60008"/>
                  </a:lnTo>
                  <a:lnTo>
                    <a:pt x="145732" y="17145"/>
                  </a:lnTo>
                  <a:lnTo>
                    <a:pt x="145732" y="0"/>
                  </a:lnTo>
                  <a:lnTo>
                    <a:pt x="145732" y="25718"/>
                  </a:lnTo>
                  <a:lnTo>
                    <a:pt x="128587" y="77152"/>
                  </a:lnTo>
                  <a:lnTo>
                    <a:pt x="111443" y="94298"/>
                  </a:lnTo>
                  <a:lnTo>
                    <a:pt x="94297" y="111442"/>
                  </a:lnTo>
                  <a:lnTo>
                    <a:pt x="60007" y="128587"/>
                  </a:lnTo>
                  <a:lnTo>
                    <a:pt x="25717" y="145732"/>
                  </a:lnTo>
                  <a:lnTo>
                    <a:pt x="8572" y="137160"/>
                  </a:lnTo>
                  <a:lnTo>
                    <a:pt x="0" y="128587"/>
                  </a:lnTo>
                  <a:lnTo>
                    <a:pt x="8572" y="68580"/>
                  </a:lnTo>
                  <a:lnTo>
                    <a:pt x="34290" y="42862"/>
                  </a:lnTo>
                  <a:lnTo>
                    <a:pt x="60007" y="17145"/>
                  </a:lnTo>
                  <a:lnTo>
                    <a:pt x="85725" y="0"/>
                  </a:lnTo>
                  <a:lnTo>
                    <a:pt x="128587"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Oval 416"/>
            <p:cNvSpPr/>
            <p:nvPr/>
          </p:nvSpPr>
          <p:spPr>
            <a:xfrm>
              <a:off x="7310200" y="2888218"/>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7233047" y="27596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422"/>
          <p:cNvGrpSpPr/>
          <p:nvPr/>
        </p:nvGrpSpPr>
        <p:grpSpPr>
          <a:xfrm>
            <a:off x="7438787" y="2691050"/>
            <a:ext cx="121444" cy="250032"/>
            <a:chOff x="7438787" y="2691050"/>
            <a:chExt cx="121444" cy="250032"/>
          </a:xfrm>
        </p:grpSpPr>
        <p:sp>
          <p:nvSpPr>
            <p:cNvPr id="420" name="Freeform 419"/>
            <p:cNvSpPr/>
            <p:nvPr/>
          </p:nvSpPr>
          <p:spPr>
            <a:xfrm>
              <a:off x="7456646" y="2708910"/>
              <a:ext cx="94299" cy="231458"/>
            </a:xfrm>
            <a:custGeom>
              <a:avLst/>
              <a:gdLst/>
              <a:ahLst/>
              <a:cxnLst/>
              <a:rect l="0" t="0" r="0" b="0"/>
              <a:pathLst>
                <a:path w="94299" h="231458">
                  <a:moveTo>
                    <a:pt x="85725" y="214312"/>
                  </a:moveTo>
                  <a:lnTo>
                    <a:pt x="94298" y="231457"/>
                  </a:lnTo>
                  <a:lnTo>
                    <a:pt x="77153" y="214312"/>
                  </a:lnTo>
                  <a:lnTo>
                    <a:pt x="77153" y="205740"/>
                  </a:lnTo>
                  <a:lnTo>
                    <a:pt x="42863" y="145732"/>
                  </a:lnTo>
                  <a:lnTo>
                    <a:pt x="17145" y="102870"/>
                  </a:lnTo>
                  <a:lnTo>
                    <a:pt x="0" y="5143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Oval 420"/>
            <p:cNvSpPr/>
            <p:nvPr/>
          </p:nvSpPr>
          <p:spPr>
            <a:xfrm>
              <a:off x="7524512" y="290536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7438787" y="269105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p:cNvGrpSpPr/>
          <p:nvPr/>
        </p:nvGrpSpPr>
        <p:grpSpPr>
          <a:xfrm>
            <a:off x="7395925" y="2742486"/>
            <a:ext cx="250031" cy="61436"/>
            <a:chOff x="7395925" y="2742486"/>
            <a:chExt cx="250031" cy="61436"/>
          </a:xfrm>
        </p:grpSpPr>
        <p:sp>
          <p:nvSpPr>
            <p:cNvPr id="424" name="Freeform 423"/>
            <p:cNvSpPr/>
            <p:nvPr/>
          </p:nvSpPr>
          <p:spPr>
            <a:xfrm>
              <a:off x="7413784" y="2760345"/>
              <a:ext cx="214313" cy="34291"/>
            </a:xfrm>
            <a:custGeom>
              <a:avLst/>
              <a:gdLst/>
              <a:ahLst/>
              <a:cxnLst/>
              <a:rect l="0" t="0" r="0" b="0"/>
              <a:pathLst>
                <a:path w="214313" h="34291">
                  <a:moveTo>
                    <a:pt x="214312" y="25718"/>
                  </a:moveTo>
                  <a:lnTo>
                    <a:pt x="154305" y="34290"/>
                  </a:lnTo>
                  <a:lnTo>
                    <a:pt x="60007" y="25718"/>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Oval 424"/>
            <p:cNvSpPr/>
            <p:nvPr/>
          </p:nvSpPr>
          <p:spPr>
            <a:xfrm>
              <a:off x="7610237" y="276820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7395925" y="274248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p:cNvGrpSpPr/>
          <p:nvPr/>
        </p:nvGrpSpPr>
        <p:grpSpPr>
          <a:xfrm>
            <a:off x="7601665" y="2734627"/>
            <a:ext cx="395763" cy="214314"/>
            <a:chOff x="7601665" y="2734627"/>
            <a:chExt cx="395763" cy="214314"/>
          </a:xfrm>
        </p:grpSpPr>
        <p:sp>
          <p:nvSpPr>
            <p:cNvPr id="428" name="Freeform 427"/>
            <p:cNvSpPr/>
            <p:nvPr/>
          </p:nvSpPr>
          <p:spPr>
            <a:xfrm>
              <a:off x="7619524" y="2734627"/>
              <a:ext cx="360046" cy="214314"/>
            </a:xfrm>
            <a:custGeom>
              <a:avLst/>
              <a:gdLst/>
              <a:ahLst/>
              <a:cxnLst/>
              <a:rect l="0" t="0" r="0" b="0"/>
              <a:pathLst>
                <a:path w="360046" h="214314">
                  <a:moveTo>
                    <a:pt x="360045" y="111443"/>
                  </a:moveTo>
                  <a:lnTo>
                    <a:pt x="334327" y="145733"/>
                  </a:lnTo>
                  <a:lnTo>
                    <a:pt x="282892" y="180023"/>
                  </a:lnTo>
                  <a:lnTo>
                    <a:pt x="257175" y="197168"/>
                  </a:lnTo>
                  <a:lnTo>
                    <a:pt x="222885" y="205740"/>
                  </a:lnTo>
                  <a:lnTo>
                    <a:pt x="111442" y="214313"/>
                  </a:lnTo>
                  <a:lnTo>
                    <a:pt x="77152" y="197168"/>
                  </a:lnTo>
                  <a:lnTo>
                    <a:pt x="51435" y="171450"/>
                  </a:lnTo>
                  <a:lnTo>
                    <a:pt x="42863" y="137161"/>
                  </a:lnTo>
                  <a:lnTo>
                    <a:pt x="42863" y="94298"/>
                  </a:lnTo>
                  <a:lnTo>
                    <a:pt x="51435" y="51436"/>
                  </a:lnTo>
                  <a:lnTo>
                    <a:pt x="68580" y="17146"/>
                  </a:lnTo>
                  <a:lnTo>
                    <a:pt x="120014" y="0"/>
                  </a:lnTo>
                  <a:lnTo>
                    <a:pt x="145732" y="0"/>
                  </a:lnTo>
                  <a:lnTo>
                    <a:pt x="171449" y="17146"/>
                  </a:lnTo>
                  <a:lnTo>
                    <a:pt x="188595" y="34290"/>
                  </a:lnTo>
                  <a:lnTo>
                    <a:pt x="197167" y="51436"/>
                  </a:lnTo>
                  <a:lnTo>
                    <a:pt x="205739" y="68581"/>
                  </a:lnTo>
                  <a:lnTo>
                    <a:pt x="180022" y="94298"/>
                  </a:lnTo>
                  <a:lnTo>
                    <a:pt x="0" y="85725"/>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Oval 428"/>
            <p:cNvSpPr/>
            <p:nvPr/>
          </p:nvSpPr>
          <p:spPr>
            <a:xfrm>
              <a:off x="7961709" y="282821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7601665" y="280249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a:off x="4575572" y="3205400"/>
            <a:ext cx="764381" cy="532925"/>
            <a:chOff x="4575572" y="3205400"/>
            <a:chExt cx="764381" cy="532925"/>
          </a:xfrm>
        </p:grpSpPr>
        <p:sp>
          <p:nvSpPr>
            <p:cNvPr id="432" name="Freeform 431"/>
            <p:cNvSpPr/>
            <p:nvPr/>
          </p:nvSpPr>
          <p:spPr>
            <a:xfrm>
              <a:off x="4593432" y="3223260"/>
              <a:ext cx="728663" cy="505779"/>
            </a:xfrm>
            <a:custGeom>
              <a:avLst/>
              <a:gdLst/>
              <a:ahLst/>
              <a:cxnLst/>
              <a:rect l="0" t="0" r="0" b="0"/>
              <a:pathLst>
                <a:path w="728663" h="505779">
                  <a:moveTo>
                    <a:pt x="728662" y="497205"/>
                  </a:moveTo>
                  <a:lnTo>
                    <a:pt x="728662" y="488632"/>
                  </a:lnTo>
                  <a:lnTo>
                    <a:pt x="728662" y="497205"/>
                  </a:lnTo>
                  <a:lnTo>
                    <a:pt x="711517" y="505778"/>
                  </a:lnTo>
                  <a:lnTo>
                    <a:pt x="685799" y="497205"/>
                  </a:lnTo>
                  <a:lnTo>
                    <a:pt x="668655" y="505778"/>
                  </a:lnTo>
                  <a:lnTo>
                    <a:pt x="642937" y="497205"/>
                  </a:lnTo>
                  <a:lnTo>
                    <a:pt x="617219" y="497205"/>
                  </a:lnTo>
                  <a:lnTo>
                    <a:pt x="582929" y="497205"/>
                  </a:lnTo>
                  <a:lnTo>
                    <a:pt x="497205" y="505778"/>
                  </a:lnTo>
                  <a:lnTo>
                    <a:pt x="462914" y="497205"/>
                  </a:lnTo>
                  <a:lnTo>
                    <a:pt x="411479" y="497205"/>
                  </a:lnTo>
                  <a:lnTo>
                    <a:pt x="368617" y="497205"/>
                  </a:lnTo>
                  <a:lnTo>
                    <a:pt x="325754" y="497205"/>
                  </a:lnTo>
                  <a:lnTo>
                    <a:pt x="282892" y="497205"/>
                  </a:lnTo>
                  <a:lnTo>
                    <a:pt x="240030" y="497205"/>
                  </a:lnTo>
                  <a:lnTo>
                    <a:pt x="128587" y="488632"/>
                  </a:lnTo>
                  <a:lnTo>
                    <a:pt x="102869" y="488632"/>
                  </a:lnTo>
                  <a:lnTo>
                    <a:pt x="77152" y="488632"/>
                  </a:lnTo>
                  <a:lnTo>
                    <a:pt x="60007" y="488632"/>
                  </a:lnTo>
                  <a:lnTo>
                    <a:pt x="42862" y="488632"/>
                  </a:lnTo>
                  <a:lnTo>
                    <a:pt x="25717" y="488632"/>
                  </a:lnTo>
                  <a:lnTo>
                    <a:pt x="25717" y="480060"/>
                  </a:lnTo>
                  <a:lnTo>
                    <a:pt x="25717" y="471488"/>
                  </a:lnTo>
                  <a:lnTo>
                    <a:pt x="34289" y="445770"/>
                  </a:lnTo>
                  <a:lnTo>
                    <a:pt x="34289" y="428625"/>
                  </a:lnTo>
                  <a:lnTo>
                    <a:pt x="34289" y="385762"/>
                  </a:lnTo>
                  <a:lnTo>
                    <a:pt x="34289" y="334328"/>
                  </a:lnTo>
                  <a:lnTo>
                    <a:pt x="34289" y="274320"/>
                  </a:lnTo>
                  <a:lnTo>
                    <a:pt x="25717" y="214312"/>
                  </a:lnTo>
                  <a:lnTo>
                    <a:pt x="17144" y="188595"/>
                  </a:lnTo>
                  <a:lnTo>
                    <a:pt x="8572" y="162878"/>
                  </a:lnTo>
                  <a:lnTo>
                    <a:pt x="8572" y="120015"/>
                  </a:lnTo>
                  <a:lnTo>
                    <a:pt x="0" y="102870"/>
                  </a:lnTo>
                  <a:lnTo>
                    <a:pt x="0" y="77153"/>
                  </a:lnTo>
                  <a:lnTo>
                    <a:pt x="0" y="3429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Oval 432"/>
            <p:cNvSpPr/>
            <p:nvPr/>
          </p:nvSpPr>
          <p:spPr>
            <a:xfrm>
              <a:off x="5304234" y="370260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575572" y="320540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4712732" y="3539728"/>
            <a:ext cx="52864" cy="52864"/>
            <a:chOff x="4712732" y="3539728"/>
            <a:chExt cx="52864" cy="52864"/>
          </a:xfrm>
        </p:grpSpPr>
        <p:sp>
          <p:nvSpPr>
            <p:cNvPr id="436" name="Freeform 435"/>
            <p:cNvSpPr/>
            <p:nvPr/>
          </p:nvSpPr>
          <p:spPr>
            <a:xfrm>
              <a:off x="4730591" y="3557588"/>
              <a:ext cx="17146" cy="17146"/>
            </a:xfrm>
            <a:custGeom>
              <a:avLst/>
              <a:gdLst/>
              <a:ahLst/>
              <a:cxnLst/>
              <a:rect l="0" t="0" r="0" b="0"/>
              <a:pathLst>
                <a:path w="17146" h="17146">
                  <a:moveTo>
                    <a:pt x="17145" y="17145"/>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Oval 436"/>
            <p:cNvSpPr/>
            <p:nvPr/>
          </p:nvSpPr>
          <p:spPr>
            <a:xfrm>
              <a:off x="4729877" y="35568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712732" y="353972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442"/>
          <p:cNvGrpSpPr/>
          <p:nvPr/>
        </p:nvGrpSpPr>
        <p:grpSpPr>
          <a:xfrm>
            <a:off x="4824174" y="3454003"/>
            <a:ext cx="44292" cy="44292"/>
            <a:chOff x="4824174" y="3454003"/>
            <a:chExt cx="44292" cy="44292"/>
          </a:xfrm>
        </p:grpSpPr>
        <p:sp>
          <p:nvSpPr>
            <p:cNvPr id="440" name="Freeform 439"/>
            <p:cNvSpPr/>
            <p:nvPr/>
          </p:nvSpPr>
          <p:spPr>
            <a:xfrm>
              <a:off x="4842034" y="3471863"/>
              <a:ext cx="8573" cy="17146"/>
            </a:xfrm>
            <a:custGeom>
              <a:avLst/>
              <a:gdLst/>
              <a:ahLst/>
              <a:cxnLst/>
              <a:rect l="0" t="0" r="0" b="0"/>
              <a:pathLst>
                <a:path w="8573" h="17146">
                  <a:moveTo>
                    <a:pt x="8572" y="8572"/>
                  </a:moveTo>
                  <a:lnTo>
                    <a:pt x="0" y="17145"/>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Oval 440"/>
            <p:cNvSpPr/>
            <p:nvPr/>
          </p:nvSpPr>
          <p:spPr>
            <a:xfrm>
              <a:off x="4832747" y="346257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824174" y="345400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4892754" y="3522583"/>
            <a:ext cx="52864" cy="44292"/>
            <a:chOff x="4892754" y="3522583"/>
            <a:chExt cx="52864" cy="44292"/>
          </a:xfrm>
        </p:grpSpPr>
        <p:sp>
          <p:nvSpPr>
            <p:cNvPr id="444" name="Freeform 443"/>
            <p:cNvSpPr/>
            <p:nvPr/>
          </p:nvSpPr>
          <p:spPr>
            <a:xfrm>
              <a:off x="4910613" y="3540442"/>
              <a:ext cx="17147" cy="8574"/>
            </a:xfrm>
            <a:custGeom>
              <a:avLst/>
              <a:gdLst/>
              <a:ahLst/>
              <a:cxnLst/>
              <a:rect l="0" t="0" r="0" b="0"/>
              <a:pathLst>
                <a:path w="17147" h="8574">
                  <a:moveTo>
                    <a:pt x="17146" y="8573"/>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Oval 444"/>
            <p:cNvSpPr/>
            <p:nvPr/>
          </p:nvSpPr>
          <p:spPr>
            <a:xfrm>
              <a:off x="4909900" y="3531156"/>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4892754" y="35225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4952762" y="3411141"/>
            <a:ext cx="52863" cy="44291"/>
            <a:chOff x="4952762" y="3411141"/>
            <a:chExt cx="52863" cy="44291"/>
          </a:xfrm>
        </p:grpSpPr>
        <p:sp>
          <p:nvSpPr>
            <p:cNvPr id="448" name="Freeform 447"/>
            <p:cNvSpPr/>
            <p:nvPr/>
          </p:nvSpPr>
          <p:spPr>
            <a:xfrm>
              <a:off x="4970621" y="3429000"/>
              <a:ext cx="17146" cy="8573"/>
            </a:xfrm>
            <a:custGeom>
              <a:avLst/>
              <a:gdLst/>
              <a:ahLst/>
              <a:cxnLst/>
              <a:rect l="0" t="0" r="0" b="0"/>
              <a:pathLst>
                <a:path w="17146" h="8573">
                  <a:moveTo>
                    <a:pt x="17145" y="8572"/>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Oval 448"/>
            <p:cNvSpPr/>
            <p:nvPr/>
          </p:nvSpPr>
          <p:spPr>
            <a:xfrm>
              <a:off x="4969907" y="341971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952762" y="341114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4935617" y="3376850"/>
            <a:ext cx="52864" cy="44292"/>
            <a:chOff x="4935617" y="3376850"/>
            <a:chExt cx="52864" cy="44292"/>
          </a:xfrm>
        </p:grpSpPr>
        <p:sp>
          <p:nvSpPr>
            <p:cNvPr id="452" name="Freeform 451"/>
            <p:cNvSpPr/>
            <p:nvPr/>
          </p:nvSpPr>
          <p:spPr>
            <a:xfrm>
              <a:off x="4953476" y="3394710"/>
              <a:ext cx="17146" cy="8574"/>
            </a:xfrm>
            <a:custGeom>
              <a:avLst/>
              <a:gdLst/>
              <a:ahLst/>
              <a:cxnLst/>
              <a:rect l="0" t="0" r="0" b="0"/>
              <a:pathLst>
                <a:path w="17146" h="8574">
                  <a:moveTo>
                    <a:pt x="17145" y="8573"/>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Oval 452"/>
            <p:cNvSpPr/>
            <p:nvPr/>
          </p:nvSpPr>
          <p:spPr>
            <a:xfrm>
              <a:off x="4952762" y="338542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935617" y="337685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5089922" y="3299698"/>
            <a:ext cx="44291" cy="52864"/>
            <a:chOff x="5089922" y="3299698"/>
            <a:chExt cx="44291" cy="52864"/>
          </a:xfrm>
        </p:grpSpPr>
        <p:sp>
          <p:nvSpPr>
            <p:cNvPr id="456" name="Freeform 455"/>
            <p:cNvSpPr/>
            <p:nvPr/>
          </p:nvSpPr>
          <p:spPr>
            <a:xfrm>
              <a:off x="5107781" y="3317558"/>
              <a:ext cx="8574" cy="17146"/>
            </a:xfrm>
            <a:custGeom>
              <a:avLst/>
              <a:gdLst/>
              <a:ahLst/>
              <a:cxnLst/>
              <a:rect l="0" t="0" r="0" b="0"/>
              <a:pathLst>
                <a:path w="8574" h="17146">
                  <a:moveTo>
                    <a:pt x="8573" y="17145"/>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Oval 456"/>
            <p:cNvSpPr/>
            <p:nvPr/>
          </p:nvSpPr>
          <p:spPr>
            <a:xfrm>
              <a:off x="5098495" y="331684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5089922" y="329969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5227082" y="3239691"/>
            <a:ext cx="35718" cy="44291"/>
            <a:chOff x="5227082" y="3239691"/>
            <a:chExt cx="35718" cy="44291"/>
          </a:xfrm>
        </p:grpSpPr>
        <p:sp>
          <p:nvSpPr>
            <p:cNvPr id="460" name="Freeform 459"/>
            <p:cNvSpPr/>
            <p:nvPr/>
          </p:nvSpPr>
          <p:spPr>
            <a:xfrm>
              <a:off x="5244941" y="3257550"/>
              <a:ext cx="1" cy="8574"/>
            </a:xfrm>
            <a:custGeom>
              <a:avLst/>
              <a:gdLst/>
              <a:ahLst/>
              <a:cxnLst/>
              <a:rect l="0" t="0" r="0" b="0"/>
              <a:pathLst>
                <a:path w="1" h="8574">
                  <a:moveTo>
                    <a:pt x="0" y="0"/>
                  </a:moveTo>
                  <a:lnTo>
                    <a:pt x="0" y="857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Oval 460"/>
            <p:cNvSpPr/>
            <p:nvPr/>
          </p:nvSpPr>
          <p:spPr>
            <a:xfrm>
              <a:off x="5227082" y="323969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5227082" y="324826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6067187" y="3145393"/>
            <a:ext cx="815102" cy="643653"/>
            <a:chOff x="6067187" y="3145393"/>
            <a:chExt cx="815102" cy="643653"/>
          </a:xfrm>
        </p:grpSpPr>
        <p:sp>
          <p:nvSpPr>
            <p:cNvPr id="464" name="Freeform 463"/>
            <p:cNvSpPr/>
            <p:nvPr/>
          </p:nvSpPr>
          <p:spPr>
            <a:xfrm>
              <a:off x="6085046" y="3163252"/>
              <a:ext cx="797243" cy="625794"/>
            </a:xfrm>
            <a:custGeom>
              <a:avLst/>
              <a:gdLst/>
              <a:ahLst/>
              <a:cxnLst/>
              <a:rect l="0" t="0" r="0" b="0"/>
              <a:pathLst>
                <a:path w="797243" h="625794">
                  <a:moveTo>
                    <a:pt x="754380" y="582931"/>
                  </a:moveTo>
                  <a:lnTo>
                    <a:pt x="797242" y="617220"/>
                  </a:lnTo>
                  <a:lnTo>
                    <a:pt x="780098" y="625793"/>
                  </a:lnTo>
                  <a:lnTo>
                    <a:pt x="762953" y="625793"/>
                  </a:lnTo>
                  <a:lnTo>
                    <a:pt x="754380" y="625793"/>
                  </a:lnTo>
                  <a:lnTo>
                    <a:pt x="745808" y="625793"/>
                  </a:lnTo>
                  <a:lnTo>
                    <a:pt x="685800" y="617220"/>
                  </a:lnTo>
                  <a:lnTo>
                    <a:pt x="668655" y="608648"/>
                  </a:lnTo>
                  <a:lnTo>
                    <a:pt x="642938" y="608648"/>
                  </a:lnTo>
                  <a:lnTo>
                    <a:pt x="617220" y="600076"/>
                  </a:lnTo>
                  <a:lnTo>
                    <a:pt x="582930" y="591503"/>
                  </a:lnTo>
                  <a:lnTo>
                    <a:pt x="514350" y="582931"/>
                  </a:lnTo>
                  <a:lnTo>
                    <a:pt x="471488" y="582931"/>
                  </a:lnTo>
                  <a:lnTo>
                    <a:pt x="428625" y="565786"/>
                  </a:lnTo>
                  <a:lnTo>
                    <a:pt x="377190" y="565786"/>
                  </a:lnTo>
                  <a:lnTo>
                    <a:pt x="317183" y="557213"/>
                  </a:lnTo>
                  <a:lnTo>
                    <a:pt x="265748" y="548640"/>
                  </a:lnTo>
                  <a:lnTo>
                    <a:pt x="214313" y="548640"/>
                  </a:lnTo>
                  <a:lnTo>
                    <a:pt x="162878" y="548640"/>
                  </a:lnTo>
                  <a:lnTo>
                    <a:pt x="120015" y="540068"/>
                  </a:lnTo>
                  <a:lnTo>
                    <a:pt x="51435" y="531496"/>
                  </a:lnTo>
                  <a:lnTo>
                    <a:pt x="34291" y="540068"/>
                  </a:lnTo>
                  <a:lnTo>
                    <a:pt x="8573" y="540068"/>
                  </a:lnTo>
                  <a:lnTo>
                    <a:pt x="8573" y="522923"/>
                  </a:lnTo>
                  <a:lnTo>
                    <a:pt x="8573" y="505778"/>
                  </a:lnTo>
                  <a:lnTo>
                    <a:pt x="8573" y="488633"/>
                  </a:lnTo>
                  <a:lnTo>
                    <a:pt x="8573" y="462915"/>
                  </a:lnTo>
                  <a:lnTo>
                    <a:pt x="8573" y="428625"/>
                  </a:lnTo>
                  <a:lnTo>
                    <a:pt x="17145" y="394336"/>
                  </a:lnTo>
                  <a:lnTo>
                    <a:pt x="17145" y="360045"/>
                  </a:lnTo>
                  <a:lnTo>
                    <a:pt x="8573" y="231458"/>
                  </a:lnTo>
                  <a:lnTo>
                    <a:pt x="8573" y="205740"/>
                  </a:lnTo>
                  <a:lnTo>
                    <a:pt x="8573" y="171451"/>
                  </a:lnTo>
                  <a:lnTo>
                    <a:pt x="8573" y="137161"/>
                  </a:lnTo>
                  <a:lnTo>
                    <a:pt x="17145" y="111443"/>
                  </a:lnTo>
                  <a:lnTo>
                    <a:pt x="8573" y="51436"/>
                  </a:lnTo>
                  <a:lnTo>
                    <a:pt x="8573" y="34290"/>
                  </a:lnTo>
                  <a:lnTo>
                    <a:pt x="0" y="17146"/>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Oval 464"/>
            <p:cNvSpPr/>
            <p:nvPr/>
          </p:nvSpPr>
          <p:spPr>
            <a:xfrm>
              <a:off x="6821567" y="37283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067187" y="314539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6212920" y="3393996"/>
            <a:ext cx="44290" cy="70008"/>
            <a:chOff x="6212920" y="3393996"/>
            <a:chExt cx="44290" cy="70008"/>
          </a:xfrm>
        </p:grpSpPr>
        <p:sp>
          <p:nvSpPr>
            <p:cNvPr id="468" name="Freeform 467"/>
            <p:cNvSpPr/>
            <p:nvPr/>
          </p:nvSpPr>
          <p:spPr>
            <a:xfrm>
              <a:off x="6230779" y="3411855"/>
              <a:ext cx="17146" cy="34291"/>
            </a:xfrm>
            <a:custGeom>
              <a:avLst/>
              <a:gdLst/>
              <a:ahLst/>
              <a:cxnLst/>
              <a:rect l="0" t="0" r="0" b="0"/>
              <a:pathLst>
                <a:path w="17146" h="34291">
                  <a:moveTo>
                    <a:pt x="8572" y="34290"/>
                  </a:moveTo>
                  <a:lnTo>
                    <a:pt x="17145"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Oval 468"/>
            <p:cNvSpPr/>
            <p:nvPr/>
          </p:nvSpPr>
          <p:spPr>
            <a:xfrm>
              <a:off x="6221492" y="342828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6212920" y="3393996"/>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a:off x="6247209" y="3574018"/>
            <a:ext cx="52864" cy="35719"/>
            <a:chOff x="6247209" y="3574018"/>
            <a:chExt cx="52864" cy="35719"/>
          </a:xfrm>
        </p:grpSpPr>
        <p:sp>
          <p:nvSpPr>
            <p:cNvPr id="472" name="Freeform 471"/>
            <p:cNvSpPr/>
            <p:nvPr/>
          </p:nvSpPr>
          <p:spPr>
            <a:xfrm>
              <a:off x="6265068" y="3591877"/>
              <a:ext cx="17147" cy="1"/>
            </a:xfrm>
            <a:custGeom>
              <a:avLst/>
              <a:gdLst/>
              <a:ahLst/>
              <a:cxnLst/>
              <a:rect l="0" t="0" r="0" b="0"/>
              <a:pathLst>
                <a:path w="17147" h="1">
                  <a:moveTo>
                    <a:pt x="17146" y="0"/>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Oval 472"/>
            <p:cNvSpPr/>
            <p:nvPr/>
          </p:nvSpPr>
          <p:spPr>
            <a:xfrm>
              <a:off x="6264354" y="35740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247209" y="35740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p:cNvGrpSpPr/>
          <p:nvPr/>
        </p:nvGrpSpPr>
        <p:grpSpPr>
          <a:xfrm>
            <a:off x="6435804" y="3556873"/>
            <a:ext cx="70009" cy="52864"/>
            <a:chOff x="6435804" y="3556873"/>
            <a:chExt cx="70009" cy="52864"/>
          </a:xfrm>
        </p:grpSpPr>
        <p:sp>
          <p:nvSpPr>
            <p:cNvPr id="476" name="Freeform 475"/>
            <p:cNvSpPr/>
            <p:nvPr/>
          </p:nvSpPr>
          <p:spPr>
            <a:xfrm>
              <a:off x="6453663" y="3574733"/>
              <a:ext cx="34292" cy="17145"/>
            </a:xfrm>
            <a:custGeom>
              <a:avLst/>
              <a:gdLst/>
              <a:ahLst/>
              <a:cxnLst/>
              <a:rect l="0" t="0" r="0" b="0"/>
              <a:pathLst>
                <a:path w="34292" h="17145">
                  <a:moveTo>
                    <a:pt x="34291" y="17144"/>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Oval 476"/>
            <p:cNvSpPr/>
            <p:nvPr/>
          </p:nvSpPr>
          <p:spPr>
            <a:xfrm>
              <a:off x="6470094" y="357401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6435804" y="35568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482"/>
          <p:cNvGrpSpPr/>
          <p:nvPr/>
        </p:nvGrpSpPr>
        <p:grpSpPr>
          <a:xfrm>
            <a:off x="6504384" y="3522583"/>
            <a:ext cx="44291" cy="35719"/>
            <a:chOff x="6504384" y="3522583"/>
            <a:chExt cx="44291" cy="35719"/>
          </a:xfrm>
        </p:grpSpPr>
        <p:sp>
          <p:nvSpPr>
            <p:cNvPr id="480" name="Freeform 479"/>
            <p:cNvSpPr/>
            <p:nvPr/>
          </p:nvSpPr>
          <p:spPr>
            <a:xfrm>
              <a:off x="6522244" y="3540442"/>
              <a:ext cx="8573" cy="1"/>
            </a:xfrm>
            <a:custGeom>
              <a:avLst/>
              <a:gdLst/>
              <a:ahLst/>
              <a:cxnLst/>
              <a:rect l="0" t="0" r="0" b="0"/>
              <a:pathLst>
                <a:path w="8573" h="1">
                  <a:moveTo>
                    <a:pt x="8572" y="0"/>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Oval 480"/>
            <p:cNvSpPr/>
            <p:nvPr/>
          </p:nvSpPr>
          <p:spPr>
            <a:xfrm>
              <a:off x="6512957" y="352258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6504384" y="352258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p:cNvGrpSpPr/>
          <p:nvPr/>
        </p:nvGrpSpPr>
        <p:grpSpPr>
          <a:xfrm>
            <a:off x="6392942" y="3385423"/>
            <a:ext cx="52864" cy="44291"/>
            <a:chOff x="6392942" y="3385423"/>
            <a:chExt cx="52864" cy="44291"/>
          </a:xfrm>
        </p:grpSpPr>
        <p:sp>
          <p:nvSpPr>
            <p:cNvPr id="484" name="Freeform 483"/>
            <p:cNvSpPr/>
            <p:nvPr/>
          </p:nvSpPr>
          <p:spPr>
            <a:xfrm>
              <a:off x="6410801" y="3403283"/>
              <a:ext cx="25719" cy="8573"/>
            </a:xfrm>
            <a:custGeom>
              <a:avLst/>
              <a:gdLst/>
              <a:ahLst/>
              <a:cxnLst/>
              <a:rect l="0" t="0" r="0" b="0"/>
              <a:pathLst>
                <a:path w="25719" h="8573">
                  <a:moveTo>
                    <a:pt x="17145" y="8572"/>
                  </a:moveTo>
                  <a:lnTo>
                    <a:pt x="25718" y="0"/>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Oval 484"/>
            <p:cNvSpPr/>
            <p:nvPr/>
          </p:nvSpPr>
          <p:spPr>
            <a:xfrm>
              <a:off x="6410087" y="339399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6392942" y="338542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p:cNvGrpSpPr/>
          <p:nvPr/>
        </p:nvGrpSpPr>
        <p:grpSpPr>
          <a:xfrm>
            <a:off x="6307217" y="3282553"/>
            <a:ext cx="52863" cy="70009"/>
            <a:chOff x="6307217" y="3282553"/>
            <a:chExt cx="52863" cy="70009"/>
          </a:xfrm>
        </p:grpSpPr>
        <p:sp>
          <p:nvSpPr>
            <p:cNvPr id="488" name="Freeform 487"/>
            <p:cNvSpPr/>
            <p:nvPr/>
          </p:nvSpPr>
          <p:spPr>
            <a:xfrm>
              <a:off x="6325076" y="3300413"/>
              <a:ext cx="17146" cy="34291"/>
            </a:xfrm>
            <a:custGeom>
              <a:avLst/>
              <a:gdLst/>
              <a:ahLst/>
              <a:cxnLst/>
              <a:rect l="0" t="0" r="0" b="0"/>
              <a:pathLst>
                <a:path w="17146" h="34291">
                  <a:moveTo>
                    <a:pt x="17145" y="0"/>
                  </a:moveTo>
                  <a:lnTo>
                    <a:pt x="17145" y="8572"/>
                  </a:lnTo>
                  <a:lnTo>
                    <a:pt x="0" y="3429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Oval 488"/>
            <p:cNvSpPr/>
            <p:nvPr/>
          </p:nvSpPr>
          <p:spPr>
            <a:xfrm>
              <a:off x="6324362" y="328255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6307217" y="33168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494"/>
          <p:cNvGrpSpPr/>
          <p:nvPr/>
        </p:nvGrpSpPr>
        <p:grpSpPr>
          <a:xfrm>
            <a:off x="6581537" y="3351133"/>
            <a:ext cx="52863" cy="61436"/>
            <a:chOff x="6581537" y="3351133"/>
            <a:chExt cx="52863" cy="61436"/>
          </a:xfrm>
        </p:grpSpPr>
        <p:sp>
          <p:nvSpPr>
            <p:cNvPr id="492" name="Freeform 491"/>
            <p:cNvSpPr/>
            <p:nvPr/>
          </p:nvSpPr>
          <p:spPr>
            <a:xfrm>
              <a:off x="6599396" y="3368992"/>
              <a:ext cx="17146" cy="25719"/>
            </a:xfrm>
            <a:custGeom>
              <a:avLst/>
              <a:gdLst/>
              <a:ahLst/>
              <a:cxnLst/>
              <a:rect l="0" t="0" r="0" b="0"/>
              <a:pathLst>
                <a:path w="17146" h="25719">
                  <a:moveTo>
                    <a:pt x="17145" y="25718"/>
                  </a:moveTo>
                  <a:lnTo>
                    <a:pt x="17145"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Oval 492"/>
            <p:cNvSpPr/>
            <p:nvPr/>
          </p:nvSpPr>
          <p:spPr>
            <a:xfrm>
              <a:off x="6598682" y="3376850"/>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581537" y="335113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 name="Oval 495"/>
          <p:cNvSpPr/>
          <p:nvPr/>
        </p:nvSpPr>
        <p:spPr>
          <a:xfrm>
            <a:off x="6615827" y="3462576"/>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0" name="Group 499"/>
          <p:cNvGrpSpPr/>
          <p:nvPr/>
        </p:nvGrpSpPr>
        <p:grpSpPr>
          <a:xfrm>
            <a:off x="6632972" y="3282553"/>
            <a:ext cx="61436" cy="35719"/>
            <a:chOff x="6632972" y="3282553"/>
            <a:chExt cx="61436" cy="35719"/>
          </a:xfrm>
        </p:grpSpPr>
        <p:sp>
          <p:nvSpPr>
            <p:cNvPr id="497" name="Freeform 496"/>
            <p:cNvSpPr/>
            <p:nvPr/>
          </p:nvSpPr>
          <p:spPr>
            <a:xfrm>
              <a:off x="6650831" y="3300413"/>
              <a:ext cx="25719" cy="1"/>
            </a:xfrm>
            <a:custGeom>
              <a:avLst/>
              <a:gdLst/>
              <a:ahLst/>
              <a:cxnLst/>
              <a:rect l="0" t="0" r="0" b="0"/>
              <a:pathLst>
                <a:path w="25719" h="1">
                  <a:moveTo>
                    <a:pt x="25718" y="0"/>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Oval 497"/>
            <p:cNvSpPr/>
            <p:nvPr/>
          </p:nvSpPr>
          <p:spPr>
            <a:xfrm>
              <a:off x="6658690" y="328255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632972" y="32825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6538675" y="3162538"/>
            <a:ext cx="44291" cy="44291"/>
            <a:chOff x="6538675" y="3162538"/>
            <a:chExt cx="44291" cy="44291"/>
          </a:xfrm>
        </p:grpSpPr>
        <p:sp>
          <p:nvSpPr>
            <p:cNvPr id="501" name="Freeform 500"/>
            <p:cNvSpPr/>
            <p:nvPr/>
          </p:nvSpPr>
          <p:spPr>
            <a:xfrm>
              <a:off x="6556534" y="3180398"/>
              <a:ext cx="8573" cy="8573"/>
            </a:xfrm>
            <a:custGeom>
              <a:avLst/>
              <a:gdLst/>
              <a:ahLst/>
              <a:cxnLst/>
              <a:rect l="0" t="0" r="0" b="0"/>
              <a:pathLst>
                <a:path w="8573" h="8573">
                  <a:moveTo>
                    <a:pt x="8572" y="0"/>
                  </a:moveTo>
                  <a:lnTo>
                    <a:pt x="0" y="8572"/>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Oval 501"/>
            <p:cNvSpPr/>
            <p:nvPr/>
          </p:nvSpPr>
          <p:spPr>
            <a:xfrm>
              <a:off x="6547247" y="316253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538675" y="317111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5" name="Oval 504"/>
          <p:cNvSpPr/>
          <p:nvPr/>
        </p:nvSpPr>
        <p:spPr>
          <a:xfrm>
            <a:off x="6873002" y="3205400"/>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508"/>
          <p:cNvGrpSpPr/>
          <p:nvPr/>
        </p:nvGrpSpPr>
        <p:grpSpPr>
          <a:xfrm>
            <a:off x="6941582" y="3282553"/>
            <a:ext cx="44291" cy="44291"/>
            <a:chOff x="6941582" y="3282553"/>
            <a:chExt cx="44291" cy="44291"/>
          </a:xfrm>
        </p:grpSpPr>
        <p:sp>
          <p:nvSpPr>
            <p:cNvPr id="506" name="Freeform 505"/>
            <p:cNvSpPr/>
            <p:nvPr/>
          </p:nvSpPr>
          <p:spPr>
            <a:xfrm>
              <a:off x="6959441" y="3300413"/>
              <a:ext cx="8573" cy="8573"/>
            </a:xfrm>
            <a:custGeom>
              <a:avLst/>
              <a:gdLst/>
              <a:ahLst/>
              <a:cxnLst/>
              <a:rect l="0" t="0" r="0" b="0"/>
              <a:pathLst>
                <a:path w="8573" h="8573">
                  <a:moveTo>
                    <a:pt x="8572" y="8572"/>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Oval 506"/>
            <p:cNvSpPr/>
            <p:nvPr/>
          </p:nvSpPr>
          <p:spPr>
            <a:xfrm>
              <a:off x="6950154" y="329112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941582" y="3282553"/>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0" name="Oval 509"/>
          <p:cNvSpPr/>
          <p:nvPr/>
        </p:nvSpPr>
        <p:spPr>
          <a:xfrm>
            <a:off x="6795850" y="3445431"/>
            <a:ext cx="35718"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4" name="Group 513"/>
          <p:cNvGrpSpPr/>
          <p:nvPr/>
        </p:nvGrpSpPr>
        <p:grpSpPr>
          <a:xfrm>
            <a:off x="6933009" y="3471148"/>
            <a:ext cx="70009" cy="44291"/>
            <a:chOff x="6933009" y="3471148"/>
            <a:chExt cx="70009" cy="44291"/>
          </a:xfrm>
        </p:grpSpPr>
        <p:sp>
          <p:nvSpPr>
            <p:cNvPr id="511" name="Freeform 510"/>
            <p:cNvSpPr/>
            <p:nvPr/>
          </p:nvSpPr>
          <p:spPr>
            <a:xfrm>
              <a:off x="6950869" y="3489008"/>
              <a:ext cx="34291" cy="8573"/>
            </a:xfrm>
            <a:custGeom>
              <a:avLst/>
              <a:gdLst/>
              <a:ahLst/>
              <a:cxnLst/>
              <a:rect l="0" t="0" r="0" b="0"/>
              <a:pathLst>
                <a:path w="34291" h="8573">
                  <a:moveTo>
                    <a:pt x="34290" y="8572"/>
                  </a:moveTo>
                  <a:lnTo>
                    <a:pt x="17144"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Oval 511"/>
            <p:cNvSpPr/>
            <p:nvPr/>
          </p:nvSpPr>
          <p:spPr>
            <a:xfrm>
              <a:off x="6967300" y="3479721"/>
              <a:ext cx="35718"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933009" y="34711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1129427" y="3556873"/>
            <a:ext cx="2170271" cy="1243728"/>
            <a:chOff x="1129427" y="3556873"/>
            <a:chExt cx="2170271" cy="1243728"/>
          </a:xfrm>
        </p:grpSpPr>
        <p:sp>
          <p:nvSpPr>
            <p:cNvPr id="515" name="Freeform 514"/>
            <p:cNvSpPr/>
            <p:nvPr/>
          </p:nvSpPr>
          <p:spPr>
            <a:xfrm>
              <a:off x="1147286" y="3574733"/>
              <a:ext cx="2151699" cy="1225868"/>
            </a:xfrm>
            <a:custGeom>
              <a:avLst/>
              <a:gdLst/>
              <a:ahLst/>
              <a:cxnLst/>
              <a:rect l="0" t="0" r="0" b="0"/>
              <a:pathLst>
                <a:path w="2151699" h="1225868">
                  <a:moveTo>
                    <a:pt x="2134553" y="1140142"/>
                  </a:moveTo>
                  <a:lnTo>
                    <a:pt x="2151698" y="1131569"/>
                  </a:lnTo>
                  <a:lnTo>
                    <a:pt x="2134553" y="1131569"/>
                  </a:lnTo>
                  <a:lnTo>
                    <a:pt x="2117408" y="1131569"/>
                  </a:lnTo>
                  <a:lnTo>
                    <a:pt x="2108835" y="1131569"/>
                  </a:lnTo>
                  <a:lnTo>
                    <a:pt x="2100263" y="1131569"/>
                  </a:lnTo>
                  <a:lnTo>
                    <a:pt x="2083118" y="1131569"/>
                  </a:lnTo>
                  <a:lnTo>
                    <a:pt x="2057400" y="1131569"/>
                  </a:lnTo>
                  <a:lnTo>
                    <a:pt x="2040255" y="1131569"/>
                  </a:lnTo>
                  <a:lnTo>
                    <a:pt x="2023110" y="1131569"/>
                  </a:lnTo>
                  <a:lnTo>
                    <a:pt x="2005965" y="1131569"/>
                  </a:lnTo>
                  <a:lnTo>
                    <a:pt x="1980248" y="1131569"/>
                  </a:lnTo>
                  <a:lnTo>
                    <a:pt x="1963103" y="1131569"/>
                  </a:lnTo>
                  <a:lnTo>
                    <a:pt x="1937385" y="1140142"/>
                  </a:lnTo>
                  <a:lnTo>
                    <a:pt x="1894523" y="1131569"/>
                  </a:lnTo>
                  <a:lnTo>
                    <a:pt x="1877378" y="1131569"/>
                  </a:lnTo>
                  <a:lnTo>
                    <a:pt x="1860233" y="1140142"/>
                  </a:lnTo>
                  <a:lnTo>
                    <a:pt x="1834515" y="1140142"/>
                  </a:lnTo>
                  <a:lnTo>
                    <a:pt x="1740218" y="1148715"/>
                  </a:lnTo>
                  <a:lnTo>
                    <a:pt x="1714500" y="1148715"/>
                  </a:lnTo>
                  <a:lnTo>
                    <a:pt x="1663065" y="1157287"/>
                  </a:lnTo>
                  <a:lnTo>
                    <a:pt x="1637348" y="1157287"/>
                  </a:lnTo>
                  <a:lnTo>
                    <a:pt x="1568768" y="1165859"/>
                  </a:lnTo>
                  <a:lnTo>
                    <a:pt x="1534478" y="1165859"/>
                  </a:lnTo>
                  <a:lnTo>
                    <a:pt x="1483043" y="1174432"/>
                  </a:lnTo>
                  <a:lnTo>
                    <a:pt x="1457325" y="1174432"/>
                  </a:lnTo>
                  <a:lnTo>
                    <a:pt x="1431608" y="1174432"/>
                  </a:lnTo>
                  <a:lnTo>
                    <a:pt x="1414463" y="1174432"/>
                  </a:lnTo>
                  <a:lnTo>
                    <a:pt x="1388745" y="1183005"/>
                  </a:lnTo>
                  <a:lnTo>
                    <a:pt x="1371600" y="1183005"/>
                  </a:lnTo>
                  <a:lnTo>
                    <a:pt x="1345883" y="1183005"/>
                  </a:lnTo>
                  <a:lnTo>
                    <a:pt x="1303020" y="1183005"/>
                  </a:lnTo>
                  <a:lnTo>
                    <a:pt x="1285875" y="1183005"/>
                  </a:lnTo>
                  <a:lnTo>
                    <a:pt x="1268730" y="1183005"/>
                  </a:lnTo>
                  <a:lnTo>
                    <a:pt x="1251585" y="1183005"/>
                  </a:lnTo>
                  <a:lnTo>
                    <a:pt x="1234440" y="1183005"/>
                  </a:lnTo>
                  <a:lnTo>
                    <a:pt x="1208723" y="1183005"/>
                  </a:lnTo>
                  <a:lnTo>
                    <a:pt x="1183005" y="1183005"/>
                  </a:lnTo>
                  <a:lnTo>
                    <a:pt x="1140143" y="1183005"/>
                  </a:lnTo>
                  <a:lnTo>
                    <a:pt x="1114425" y="1183005"/>
                  </a:lnTo>
                  <a:lnTo>
                    <a:pt x="1088708" y="1183005"/>
                  </a:lnTo>
                  <a:lnTo>
                    <a:pt x="1071563" y="1183005"/>
                  </a:lnTo>
                  <a:lnTo>
                    <a:pt x="1045845" y="1183005"/>
                  </a:lnTo>
                  <a:lnTo>
                    <a:pt x="1020128" y="1183005"/>
                  </a:lnTo>
                  <a:lnTo>
                    <a:pt x="942975" y="1174432"/>
                  </a:lnTo>
                  <a:lnTo>
                    <a:pt x="908685" y="1174432"/>
                  </a:lnTo>
                  <a:lnTo>
                    <a:pt x="874395" y="1174432"/>
                  </a:lnTo>
                  <a:lnTo>
                    <a:pt x="848678" y="1183005"/>
                  </a:lnTo>
                  <a:lnTo>
                    <a:pt x="814388" y="1183005"/>
                  </a:lnTo>
                  <a:lnTo>
                    <a:pt x="788670" y="1183005"/>
                  </a:lnTo>
                  <a:lnTo>
                    <a:pt x="762953" y="1183005"/>
                  </a:lnTo>
                  <a:lnTo>
                    <a:pt x="711518" y="1183005"/>
                  </a:lnTo>
                  <a:lnTo>
                    <a:pt x="677228" y="1191577"/>
                  </a:lnTo>
                  <a:lnTo>
                    <a:pt x="651510" y="1191577"/>
                  </a:lnTo>
                  <a:lnTo>
                    <a:pt x="625793" y="1200149"/>
                  </a:lnTo>
                  <a:lnTo>
                    <a:pt x="591503" y="1200149"/>
                  </a:lnTo>
                  <a:lnTo>
                    <a:pt x="565785" y="1200149"/>
                  </a:lnTo>
                  <a:lnTo>
                    <a:pt x="540068" y="1208722"/>
                  </a:lnTo>
                  <a:lnTo>
                    <a:pt x="480060" y="1208722"/>
                  </a:lnTo>
                  <a:lnTo>
                    <a:pt x="454343" y="1208722"/>
                  </a:lnTo>
                  <a:lnTo>
                    <a:pt x="394335" y="1217295"/>
                  </a:lnTo>
                  <a:lnTo>
                    <a:pt x="351473" y="1217295"/>
                  </a:lnTo>
                  <a:lnTo>
                    <a:pt x="325755" y="1217295"/>
                  </a:lnTo>
                  <a:lnTo>
                    <a:pt x="291465" y="1217295"/>
                  </a:lnTo>
                  <a:lnTo>
                    <a:pt x="222885" y="1217295"/>
                  </a:lnTo>
                  <a:lnTo>
                    <a:pt x="214313" y="1217295"/>
                  </a:lnTo>
                  <a:lnTo>
                    <a:pt x="188595" y="1225867"/>
                  </a:lnTo>
                  <a:lnTo>
                    <a:pt x="171450" y="1225867"/>
                  </a:lnTo>
                  <a:lnTo>
                    <a:pt x="154305" y="1225867"/>
                  </a:lnTo>
                  <a:lnTo>
                    <a:pt x="137160" y="1225867"/>
                  </a:lnTo>
                  <a:lnTo>
                    <a:pt x="137160" y="1217295"/>
                  </a:lnTo>
                  <a:lnTo>
                    <a:pt x="128588" y="1183005"/>
                  </a:lnTo>
                  <a:lnTo>
                    <a:pt x="120015" y="1157287"/>
                  </a:lnTo>
                  <a:lnTo>
                    <a:pt x="120015" y="1131569"/>
                  </a:lnTo>
                  <a:lnTo>
                    <a:pt x="120015" y="1105852"/>
                  </a:lnTo>
                  <a:lnTo>
                    <a:pt x="120015" y="1080135"/>
                  </a:lnTo>
                  <a:lnTo>
                    <a:pt x="111443" y="1062989"/>
                  </a:lnTo>
                  <a:lnTo>
                    <a:pt x="111443" y="1028700"/>
                  </a:lnTo>
                  <a:lnTo>
                    <a:pt x="102870" y="1011554"/>
                  </a:lnTo>
                  <a:lnTo>
                    <a:pt x="102870" y="994409"/>
                  </a:lnTo>
                  <a:lnTo>
                    <a:pt x="94298" y="968692"/>
                  </a:lnTo>
                  <a:lnTo>
                    <a:pt x="94298" y="934402"/>
                  </a:lnTo>
                  <a:lnTo>
                    <a:pt x="85725" y="908684"/>
                  </a:lnTo>
                  <a:lnTo>
                    <a:pt x="85725" y="882967"/>
                  </a:lnTo>
                  <a:lnTo>
                    <a:pt x="77153" y="831532"/>
                  </a:lnTo>
                  <a:lnTo>
                    <a:pt x="77153" y="805814"/>
                  </a:lnTo>
                  <a:lnTo>
                    <a:pt x="77153" y="780097"/>
                  </a:lnTo>
                  <a:lnTo>
                    <a:pt x="68580" y="754380"/>
                  </a:lnTo>
                  <a:lnTo>
                    <a:pt x="68580" y="737234"/>
                  </a:lnTo>
                  <a:lnTo>
                    <a:pt x="68580" y="711517"/>
                  </a:lnTo>
                  <a:lnTo>
                    <a:pt x="60008" y="677227"/>
                  </a:lnTo>
                  <a:lnTo>
                    <a:pt x="60008" y="617220"/>
                  </a:lnTo>
                  <a:lnTo>
                    <a:pt x="60008" y="565784"/>
                  </a:lnTo>
                  <a:lnTo>
                    <a:pt x="51435" y="540067"/>
                  </a:lnTo>
                  <a:lnTo>
                    <a:pt x="51435" y="514350"/>
                  </a:lnTo>
                  <a:lnTo>
                    <a:pt x="51435" y="428625"/>
                  </a:lnTo>
                  <a:lnTo>
                    <a:pt x="42863" y="402907"/>
                  </a:lnTo>
                  <a:lnTo>
                    <a:pt x="42863" y="377189"/>
                  </a:lnTo>
                  <a:lnTo>
                    <a:pt x="34290" y="351472"/>
                  </a:lnTo>
                  <a:lnTo>
                    <a:pt x="34290" y="325755"/>
                  </a:lnTo>
                  <a:lnTo>
                    <a:pt x="25718" y="274320"/>
                  </a:lnTo>
                  <a:lnTo>
                    <a:pt x="25718" y="248602"/>
                  </a:lnTo>
                  <a:lnTo>
                    <a:pt x="17145" y="214312"/>
                  </a:lnTo>
                  <a:lnTo>
                    <a:pt x="17145" y="145732"/>
                  </a:lnTo>
                  <a:lnTo>
                    <a:pt x="17145" y="111442"/>
                  </a:lnTo>
                  <a:lnTo>
                    <a:pt x="8573" y="60007"/>
                  </a:lnTo>
                  <a:lnTo>
                    <a:pt x="0" y="34289"/>
                  </a:lnTo>
                  <a:lnTo>
                    <a:pt x="0" y="17144"/>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Oval 515"/>
            <p:cNvSpPr/>
            <p:nvPr/>
          </p:nvSpPr>
          <p:spPr>
            <a:xfrm>
              <a:off x="3263979" y="469701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1129427" y="35568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1506617" y="4362688"/>
            <a:ext cx="35719" cy="44291"/>
            <a:chOff x="1506617" y="4362688"/>
            <a:chExt cx="35719" cy="44291"/>
          </a:xfrm>
        </p:grpSpPr>
        <p:sp>
          <p:nvSpPr>
            <p:cNvPr id="519" name="Freeform 518"/>
            <p:cNvSpPr/>
            <p:nvPr/>
          </p:nvSpPr>
          <p:spPr>
            <a:xfrm>
              <a:off x="1515904" y="4380547"/>
              <a:ext cx="8573" cy="8574"/>
            </a:xfrm>
            <a:custGeom>
              <a:avLst/>
              <a:gdLst/>
              <a:ahLst/>
              <a:cxnLst/>
              <a:rect l="0" t="0" r="0" b="0"/>
              <a:pathLst>
                <a:path w="8573" h="8574">
                  <a:moveTo>
                    <a:pt x="8572" y="8573"/>
                  </a:moveTo>
                  <a:lnTo>
                    <a:pt x="0" y="8573"/>
                  </a:lnTo>
                  <a:lnTo>
                    <a:pt x="8572"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Oval 519"/>
            <p:cNvSpPr/>
            <p:nvPr/>
          </p:nvSpPr>
          <p:spPr>
            <a:xfrm>
              <a:off x="1506617" y="437126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1506617" y="436268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525"/>
          <p:cNvGrpSpPr/>
          <p:nvPr/>
        </p:nvGrpSpPr>
        <p:grpSpPr>
          <a:xfrm>
            <a:off x="1618059" y="4131231"/>
            <a:ext cx="44292" cy="44291"/>
            <a:chOff x="1618059" y="4131231"/>
            <a:chExt cx="44292" cy="44291"/>
          </a:xfrm>
        </p:grpSpPr>
        <p:sp>
          <p:nvSpPr>
            <p:cNvPr id="523" name="Freeform 522"/>
            <p:cNvSpPr/>
            <p:nvPr/>
          </p:nvSpPr>
          <p:spPr>
            <a:xfrm>
              <a:off x="1635919" y="4149090"/>
              <a:ext cx="8573" cy="8574"/>
            </a:xfrm>
            <a:custGeom>
              <a:avLst/>
              <a:gdLst/>
              <a:ahLst/>
              <a:cxnLst/>
              <a:rect l="0" t="0" r="0" b="0"/>
              <a:pathLst>
                <a:path w="8573" h="8574">
                  <a:moveTo>
                    <a:pt x="8572" y="8573"/>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Oval 523"/>
            <p:cNvSpPr/>
            <p:nvPr/>
          </p:nvSpPr>
          <p:spPr>
            <a:xfrm>
              <a:off x="1626632" y="413980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1618059" y="41312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1635204" y="4156948"/>
            <a:ext cx="52864" cy="61436"/>
            <a:chOff x="1635204" y="4156948"/>
            <a:chExt cx="52864" cy="61436"/>
          </a:xfrm>
        </p:grpSpPr>
        <p:sp>
          <p:nvSpPr>
            <p:cNvPr id="527" name="Freeform 526"/>
            <p:cNvSpPr/>
            <p:nvPr/>
          </p:nvSpPr>
          <p:spPr>
            <a:xfrm>
              <a:off x="1653064" y="4174808"/>
              <a:ext cx="17146" cy="25718"/>
            </a:xfrm>
            <a:custGeom>
              <a:avLst/>
              <a:gdLst/>
              <a:ahLst/>
              <a:cxnLst/>
              <a:rect l="0" t="0" r="0" b="0"/>
              <a:pathLst>
                <a:path w="17146" h="25718">
                  <a:moveTo>
                    <a:pt x="17145" y="25717"/>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Oval 527"/>
            <p:cNvSpPr/>
            <p:nvPr/>
          </p:nvSpPr>
          <p:spPr>
            <a:xfrm>
              <a:off x="1652349" y="4182666"/>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1635204" y="41569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p:cNvGrpSpPr/>
          <p:nvPr/>
        </p:nvGrpSpPr>
        <p:grpSpPr>
          <a:xfrm>
            <a:off x="1858089" y="4268391"/>
            <a:ext cx="43578" cy="44291"/>
            <a:chOff x="1858089" y="4268391"/>
            <a:chExt cx="43578" cy="44291"/>
          </a:xfrm>
        </p:grpSpPr>
        <p:sp>
          <p:nvSpPr>
            <p:cNvPr id="531" name="Freeform 530"/>
            <p:cNvSpPr/>
            <p:nvPr/>
          </p:nvSpPr>
          <p:spPr>
            <a:xfrm>
              <a:off x="1875949" y="4286250"/>
              <a:ext cx="25718" cy="8573"/>
            </a:xfrm>
            <a:custGeom>
              <a:avLst/>
              <a:gdLst/>
              <a:ahLst/>
              <a:cxnLst/>
              <a:rect l="0" t="0" r="0" b="0"/>
              <a:pathLst>
                <a:path w="25718" h="8573">
                  <a:moveTo>
                    <a:pt x="0" y="8572"/>
                  </a:moveTo>
                  <a:lnTo>
                    <a:pt x="25717" y="8572"/>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Oval 531"/>
            <p:cNvSpPr/>
            <p:nvPr/>
          </p:nvSpPr>
          <p:spPr>
            <a:xfrm>
              <a:off x="1858089" y="427696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1858089" y="4268391"/>
              <a:ext cx="35719" cy="35718"/>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537"/>
          <p:cNvGrpSpPr/>
          <p:nvPr/>
        </p:nvGrpSpPr>
        <p:grpSpPr>
          <a:xfrm>
            <a:off x="1943814" y="4148375"/>
            <a:ext cx="44292" cy="44292"/>
            <a:chOff x="1943814" y="4148375"/>
            <a:chExt cx="44292" cy="44292"/>
          </a:xfrm>
        </p:grpSpPr>
        <p:sp>
          <p:nvSpPr>
            <p:cNvPr id="535" name="Freeform 534"/>
            <p:cNvSpPr/>
            <p:nvPr/>
          </p:nvSpPr>
          <p:spPr>
            <a:xfrm>
              <a:off x="1961674" y="4166235"/>
              <a:ext cx="8573" cy="8574"/>
            </a:xfrm>
            <a:custGeom>
              <a:avLst/>
              <a:gdLst/>
              <a:ahLst/>
              <a:cxnLst/>
              <a:rect l="0" t="0" r="0" b="0"/>
              <a:pathLst>
                <a:path w="8573" h="8574">
                  <a:moveTo>
                    <a:pt x="8572" y="8573"/>
                  </a:moveTo>
                  <a:lnTo>
                    <a:pt x="0" y="8573"/>
                  </a:ln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Oval 535"/>
            <p:cNvSpPr/>
            <p:nvPr/>
          </p:nvSpPr>
          <p:spPr>
            <a:xfrm>
              <a:off x="1952387" y="415694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1943814" y="4148375"/>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Oval 538"/>
          <p:cNvSpPr/>
          <p:nvPr/>
        </p:nvSpPr>
        <p:spPr>
          <a:xfrm>
            <a:off x="2098119" y="400264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a:off x="1970246" y="3969067"/>
            <a:ext cx="8574" cy="25719"/>
          </a:xfrm>
          <a:custGeom>
            <a:avLst/>
            <a:gdLst/>
            <a:ahLst/>
            <a:cxnLst/>
            <a:rect l="0" t="0" r="0" b="0"/>
            <a:pathLst>
              <a:path w="8574" h="25719">
                <a:moveTo>
                  <a:pt x="8573" y="0"/>
                </a:moveTo>
                <a:lnTo>
                  <a:pt x="8573" y="8573"/>
                </a:lnTo>
                <a:lnTo>
                  <a:pt x="0" y="25718"/>
                </a:lnTo>
                <a:close/>
              </a:path>
            </a:pathLst>
          </a:custGeom>
          <a:noFill/>
          <a:ln w="35719" cap="flat" cmpd="sng" algn="ctr">
            <a:solidFill>
              <a:srgbClr val="FF0000"/>
            </a:solidFill>
            <a:prstDash val="sysDash"/>
            <a:round/>
            <a:headEnd type="none" w="med" len="med"/>
            <a:tailEnd type="none" w="med" len="med"/>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4" name="Group 543"/>
          <p:cNvGrpSpPr/>
          <p:nvPr/>
        </p:nvGrpSpPr>
        <p:grpSpPr>
          <a:xfrm>
            <a:off x="1858089" y="3951208"/>
            <a:ext cx="52864" cy="52864"/>
            <a:chOff x="1858089" y="3951208"/>
            <a:chExt cx="52864" cy="52864"/>
          </a:xfrm>
        </p:grpSpPr>
        <p:sp>
          <p:nvSpPr>
            <p:cNvPr id="541" name="Freeform 540"/>
            <p:cNvSpPr/>
            <p:nvPr/>
          </p:nvSpPr>
          <p:spPr>
            <a:xfrm>
              <a:off x="1875949" y="3969067"/>
              <a:ext cx="17146" cy="17147"/>
            </a:xfrm>
            <a:custGeom>
              <a:avLst/>
              <a:gdLst/>
              <a:ahLst/>
              <a:cxnLst/>
              <a:rect l="0" t="0" r="0" b="0"/>
              <a:pathLst>
                <a:path w="17146" h="17147">
                  <a:moveTo>
                    <a:pt x="17145" y="17146"/>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Oval 541"/>
            <p:cNvSpPr/>
            <p:nvPr/>
          </p:nvSpPr>
          <p:spPr>
            <a:xfrm>
              <a:off x="1875234" y="396835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1858089" y="3951208"/>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547"/>
          <p:cNvGrpSpPr/>
          <p:nvPr/>
        </p:nvGrpSpPr>
        <p:grpSpPr>
          <a:xfrm>
            <a:off x="1575197" y="4474131"/>
            <a:ext cx="70009" cy="35719"/>
            <a:chOff x="1575197" y="4474131"/>
            <a:chExt cx="70009" cy="35719"/>
          </a:xfrm>
        </p:grpSpPr>
        <p:sp>
          <p:nvSpPr>
            <p:cNvPr id="545" name="Freeform 544"/>
            <p:cNvSpPr/>
            <p:nvPr/>
          </p:nvSpPr>
          <p:spPr>
            <a:xfrm>
              <a:off x="1593056" y="4491990"/>
              <a:ext cx="34291" cy="1"/>
            </a:xfrm>
            <a:custGeom>
              <a:avLst/>
              <a:gdLst/>
              <a:ahLst/>
              <a:cxnLst/>
              <a:rect l="0" t="0" r="0" b="0"/>
              <a:pathLst>
                <a:path w="34291" h="1">
                  <a:moveTo>
                    <a:pt x="34290" y="0"/>
                  </a:moveTo>
                  <a:lnTo>
                    <a:pt x="0" y="0"/>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Oval 545"/>
            <p:cNvSpPr/>
            <p:nvPr/>
          </p:nvSpPr>
          <p:spPr>
            <a:xfrm>
              <a:off x="1609487" y="44741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1575197" y="4474131"/>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551"/>
          <p:cNvGrpSpPr/>
          <p:nvPr/>
        </p:nvGrpSpPr>
        <p:grpSpPr>
          <a:xfrm>
            <a:off x="2090261" y="4585573"/>
            <a:ext cx="95012" cy="77868"/>
            <a:chOff x="2090261" y="4585573"/>
            <a:chExt cx="95012" cy="77868"/>
          </a:xfrm>
        </p:grpSpPr>
        <p:sp>
          <p:nvSpPr>
            <p:cNvPr id="549" name="Freeform 548"/>
            <p:cNvSpPr/>
            <p:nvPr/>
          </p:nvSpPr>
          <p:spPr>
            <a:xfrm>
              <a:off x="2090261" y="4594860"/>
              <a:ext cx="77154" cy="68581"/>
            </a:xfrm>
            <a:custGeom>
              <a:avLst/>
              <a:gdLst/>
              <a:ahLst/>
              <a:cxnLst/>
              <a:rect l="0" t="0" r="0" b="0"/>
              <a:pathLst>
                <a:path w="77154" h="68581">
                  <a:moveTo>
                    <a:pt x="77153" y="42862"/>
                  </a:moveTo>
                  <a:lnTo>
                    <a:pt x="77153" y="51435"/>
                  </a:lnTo>
                  <a:lnTo>
                    <a:pt x="51435" y="34290"/>
                  </a:lnTo>
                  <a:lnTo>
                    <a:pt x="34290" y="25718"/>
                  </a:lnTo>
                  <a:lnTo>
                    <a:pt x="8573" y="25718"/>
                  </a:lnTo>
                  <a:lnTo>
                    <a:pt x="0" y="34290"/>
                  </a:lnTo>
                  <a:lnTo>
                    <a:pt x="8573" y="51435"/>
                  </a:lnTo>
                  <a:lnTo>
                    <a:pt x="42863" y="68580"/>
                  </a:lnTo>
                  <a:lnTo>
                    <a:pt x="51435" y="68580"/>
                  </a:lnTo>
                  <a:lnTo>
                    <a:pt x="51435" y="42862"/>
                  </a:lnTo>
                  <a:lnTo>
                    <a:pt x="42863" y="34290"/>
                  </a:lnTo>
                  <a:lnTo>
                    <a:pt x="25718" y="34290"/>
                  </a:lnTo>
                  <a:lnTo>
                    <a:pt x="51435" y="60008"/>
                  </a:lnTo>
                  <a:lnTo>
                    <a:pt x="51435" y="68580"/>
                  </a:lnTo>
                  <a:lnTo>
                    <a:pt x="51435" y="60008"/>
                  </a:lnTo>
                  <a:lnTo>
                    <a:pt x="42863" y="34290"/>
                  </a:lnTo>
                  <a:lnTo>
                    <a:pt x="60008" y="34290"/>
                  </a:lnTo>
                  <a:lnTo>
                    <a:pt x="42863" y="25718"/>
                  </a:lnTo>
                  <a:lnTo>
                    <a:pt x="25718" y="34290"/>
                  </a:lnTo>
                  <a:lnTo>
                    <a:pt x="34290" y="34290"/>
                  </a:lnTo>
                  <a:lnTo>
                    <a:pt x="60008" y="42862"/>
                  </a:lnTo>
                  <a:lnTo>
                    <a:pt x="60008" y="34290"/>
                  </a:lnTo>
                  <a:lnTo>
                    <a:pt x="60008" y="17145"/>
                  </a:lnTo>
                  <a:lnTo>
                    <a:pt x="42863" y="17145"/>
                  </a:lnTo>
                  <a:lnTo>
                    <a:pt x="25718" y="25718"/>
                  </a:lnTo>
                  <a:lnTo>
                    <a:pt x="42863" y="34290"/>
                  </a:lnTo>
                  <a:lnTo>
                    <a:pt x="60008" y="34290"/>
                  </a:lnTo>
                  <a:lnTo>
                    <a:pt x="60008" y="17145"/>
                  </a:lnTo>
                  <a:lnTo>
                    <a:pt x="42863" y="8573"/>
                  </a:lnTo>
                  <a:lnTo>
                    <a:pt x="25718" y="0"/>
                  </a:lnTo>
                  <a:lnTo>
                    <a:pt x="25718" y="8573"/>
                  </a:lnTo>
                </a:path>
              </a:pathLst>
            </a:custGeom>
            <a:ln w="35719"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Oval 549"/>
            <p:cNvSpPr/>
            <p:nvPr/>
          </p:nvSpPr>
          <p:spPr>
            <a:xfrm>
              <a:off x="2149554" y="461986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2098119" y="4585573"/>
              <a:ext cx="35719" cy="35719"/>
            </a:xfrm>
            <a:prstGeom prst="ellipse">
              <a:avLst/>
            </a:prstGeom>
            <a:solidFill>
              <a:srgbClr val="FF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555"/>
          <p:cNvGrpSpPr/>
          <p:nvPr/>
        </p:nvGrpSpPr>
        <p:grpSpPr>
          <a:xfrm>
            <a:off x="2055971" y="4603433"/>
            <a:ext cx="120730" cy="85726"/>
            <a:chOff x="2055971" y="4603433"/>
            <a:chExt cx="120730" cy="85726"/>
          </a:xfrm>
        </p:grpSpPr>
        <p:sp>
          <p:nvSpPr>
            <p:cNvPr id="553" name="Freeform 552"/>
            <p:cNvSpPr/>
            <p:nvPr/>
          </p:nvSpPr>
          <p:spPr>
            <a:xfrm>
              <a:off x="2055971" y="4603433"/>
              <a:ext cx="111444" cy="85726"/>
            </a:xfrm>
            <a:custGeom>
              <a:avLst/>
              <a:gdLst/>
              <a:ahLst/>
              <a:cxnLst/>
              <a:rect l="0" t="0" r="0" b="0"/>
              <a:pathLst>
                <a:path w="111444" h="85726">
                  <a:moveTo>
                    <a:pt x="102870" y="60007"/>
                  </a:moveTo>
                  <a:lnTo>
                    <a:pt x="111443" y="68580"/>
                  </a:lnTo>
                  <a:lnTo>
                    <a:pt x="85725" y="77152"/>
                  </a:lnTo>
                  <a:lnTo>
                    <a:pt x="94298" y="77152"/>
                  </a:lnTo>
                  <a:lnTo>
                    <a:pt x="111443" y="77152"/>
                  </a:lnTo>
                  <a:lnTo>
                    <a:pt x="102870" y="42862"/>
                  </a:lnTo>
                  <a:lnTo>
                    <a:pt x="94298" y="34289"/>
                  </a:lnTo>
                  <a:lnTo>
                    <a:pt x="77153" y="25717"/>
                  </a:lnTo>
                  <a:lnTo>
                    <a:pt x="51435" y="25717"/>
                  </a:lnTo>
                  <a:lnTo>
                    <a:pt x="42863" y="34289"/>
                  </a:lnTo>
                  <a:lnTo>
                    <a:pt x="60008" y="60007"/>
                  </a:lnTo>
                  <a:lnTo>
                    <a:pt x="68580" y="68580"/>
                  </a:lnTo>
                  <a:lnTo>
                    <a:pt x="94298" y="68580"/>
                  </a:lnTo>
                  <a:lnTo>
                    <a:pt x="102870" y="60007"/>
                  </a:lnTo>
                  <a:lnTo>
                    <a:pt x="94298" y="25717"/>
                  </a:lnTo>
                  <a:lnTo>
                    <a:pt x="85725" y="8572"/>
                  </a:lnTo>
                  <a:lnTo>
                    <a:pt x="77153" y="0"/>
                  </a:lnTo>
                  <a:lnTo>
                    <a:pt x="60008" y="0"/>
                  </a:lnTo>
                  <a:lnTo>
                    <a:pt x="34290" y="0"/>
                  </a:lnTo>
                  <a:lnTo>
                    <a:pt x="34290" y="8572"/>
                  </a:lnTo>
                  <a:lnTo>
                    <a:pt x="42863" y="17145"/>
                  </a:lnTo>
                  <a:lnTo>
                    <a:pt x="51435" y="34289"/>
                  </a:lnTo>
                  <a:lnTo>
                    <a:pt x="68580" y="42862"/>
                  </a:lnTo>
                  <a:lnTo>
                    <a:pt x="85725" y="42862"/>
                  </a:lnTo>
                  <a:lnTo>
                    <a:pt x="85725" y="25717"/>
                  </a:lnTo>
                  <a:lnTo>
                    <a:pt x="68580" y="8572"/>
                  </a:lnTo>
                  <a:lnTo>
                    <a:pt x="60008" y="8572"/>
                  </a:lnTo>
                  <a:lnTo>
                    <a:pt x="42863" y="8572"/>
                  </a:lnTo>
                  <a:lnTo>
                    <a:pt x="34290" y="8572"/>
                  </a:lnTo>
                  <a:lnTo>
                    <a:pt x="17145" y="17145"/>
                  </a:lnTo>
                  <a:lnTo>
                    <a:pt x="17145" y="34289"/>
                  </a:lnTo>
                  <a:lnTo>
                    <a:pt x="17145" y="42862"/>
                  </a:lnTo>
                  <a:lnTo>
                    <a:pt x="25718" y="51435"/>
                  </a:lnTo>
                  <a:lnTo>
                    <a:pt x="34290" y="60007"/>
                  </a:lnTo>
                  <a:lnTo>
                    <a:pt x="51435" y="68580"/>
                  </a:lnTo>
                  <a:lnTo>
                    <a:pt x="60008" y="68580"/>
                  </a:lnTo>
                  <a:lnTo>
                    <a:pt x="77153" y="42862"/>
                  </a:lnTo>
                  <a:lnTo>
                    <a:pt x="68580" y="25717"/>
                  </a:lnTo>
                  <a:lnTo>
                    <a:pt x="51435" y="25717"/>
                  </a:lnTo>
                  <a:lnTo>
                    <a:pt x="68580" y="34289"/>
                  </a:lnTo>
                  <a:lnTo>
                    <a:pt x="60008" y="25717"/>
                  </a:lnTo>
                  <a:lnTo>
                    <a:pt x="34290" y="25717"/>
                  </a:lnTo>
                  <a:lnTo>
                    <a:pt x="25718" y="25717"/>
                  </a:lnTo>
                  <a:lnTo>
                    <a:pt x="17145" y="42862"/>
                  </a:lnTo>
                  <a:lnTo>
                    <a:pt x="25718" y="51435"/>
                  </a:lnTo>
                  <a:lnTo>
                    <a:pt x="34290" y="60007"/>
                  </a:lnTo>
                  <a:lnTo>
                    <a:pt x="60008" y="68580"/>
                  </a:lnTo>
                  <a:lnTo>
                    <a:pt x="68580" y="60007"/>
                  </a:lnTo>
                  <a:lnTo>
                    <a:pt x="60008" y="34289"/>
                  </a:lnTo>
                  <a:lnTo>
                    <a:pt x="42863" y="34289"/>
                  </a:lnTo>
                  <a:lnTo>
                    <a:pt x="34290" y="25717"/>
                  </a:lnTo>
                  <a:lnTo>
                    <a:pt x="0" y="34289"/>
                  </a:lnTo>
                  <a:lnTo>
                    <a:pt x="0" y="42862"/>
                  </a:lnTo>
                  <a:lnTo>
                    <a:pt x="8573" y="51435"/>
                  </a:lnTo>
                  <a:lnTo>
                    <a:pt x="42863" y="77152"/>
                  </a:lnTo>
                  <a:lnTo>
                    <a:pt x="60008" y="85725"/>
                  </a:lnTo>
                  <a:lnTo>
                    <a:pt x="77153" y="77152"/>
                  </a:lnTo>
                  <a:lnTo>
                    <a:pt x="85725" y="60007"/>
                  </a:lnTo>
                  <a:lnTo>
                    <a:pt x="77153" y="51435"/>
                  </a:lnTo>
                  <a:lnTo>
                    <a:pt x="68580" y="25717"/>
                  </a:lnTo>
                  <a:lnTo>
                    <a:pt x="34290" y="25717"/>
                  </a:lnTo>
                  <a:lnTo>
                    <a:pt x="51435" y="34289"/>
                  </a:lnTo>
                  <a:lnTo>
                    <a:pt x="68580" y="42862"/>
                  </a:lnTo>
                  <a:lnTo>
                    <a:pt x="60008"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Oval 553"/>
            <p:cNvSpPr/>
            <p:nvPr/>
          </p:nvSpPr>
          <p:spPr>
            <a:xfrm>
              <a:off x="2140982" y="464558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2098119" y="461129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559"/>
          <p:cNvGrpSpPr/>
          <p:nvPr/>
        </p:nvGrpSpPr>
        <p:grpSpPr>
          <a:xfrm>
            <a:off x="2347436" y="3574733"/>
            <a:ext cx="77867" cy="77867"/>
            <a:chOff x="2347436" y="3574733"/>
            <a:chExt cx="77867" cy="77867"/>
          </a:xfrm>
        </p:grpSpPr>
        <p:sp>
          <p:nvSpPr>
            <p:cNvPr id="557" name="Freeform 556"/>
            <p:cNvSpPr/>
            <p:nvPr/>
          </p:nvSpPr>
          <p:spPr>
            <a:xfrm>
              <a:off x="2347436" y="3574733"/>
              <a:ext cx="68581" cy="68581"/>
            </a:xfrm>
            <a:custGeom>
              <a:avLst/>
              <a:gdLst/>
              <a:ahLst/>
              <a:cxnLst/>
              <a:rect l="0" t="0" r="0" b="0"/>
              <a:pathLst>
                <a:path w="68581" h="68581">
                  <a:moveTo>
                    <a:pt x="34290" y="34289"/>
                  </a:moveTo>
                  <a:lnTo>
                    <a:pt x="42863" y="42862"/>
                  </a:lnTo>
                  <a:lnTo>
                    <a:pt x="42863" y="34289"/>
                  </a:lnTo>
                  <a:lnTo>
                    <a:pt x="51435" y="25717"/>
                  </a:lnTo>
                  <a:lnTo>
                    <a:pt x="34290" y="17144"/>
                  </a:lnTo>
                  <a:lnTo>
                    <a:pt x="25718" y="25717"/>
                  </a:lnTo>
                  <a:lnTo>
                    <a:pt x="17145" y="34289"/>
                  </a:lnTo>
                  <a:lnTo>
                    <a:pt x="25718" y="42862"/>
                  </a:lnTo>
                  <a:lnTo>
                    <a:pt x="51435" y="51434"/>
                  </a:lnTo>
                  <a:lnTo>
                    <a:pt x="60008" y="34289"/>
                  </a:lnTo>
                  <a:lnTo>
                    <a:pt x="60008" y="25717"/>
                  </a:lnTo>
                  <a:lnTo>
                    <a:pt x="42863" y="8572"/>
                  </a:lnTo>
                  <a:lnTo>
                    <a:pt x="25718" y="0"/>
                  </a:lnTo>
                  <a:lnTo>
                    <a:pt x="8573" y="8572"/>
                  </a:lnTo>
                  <a:lnTo>
                    <a:pt x="17145" y="34289"/>
                  </a:lnTo>
                  <a:lnTo>
                    <a:pt x="25718" y="42862"/>
                  </a:lnTo>
                  <a:lnTo>
                    <a:pt x="34290" y="60007"/>
                  </a:lnTo>
                  <a:lnTo>
                    <a:pt x="60008" y="68580"/>
                  </a:lnTo>
                  <a:lnTo>
                    <a:pt x="68580" y="60007"/>
                  </a:lnTo>
                  <a:lnTo>
                    <a:pt x="68580" y="34289"/>
                  </a:lnTo>
                  <a:lnTo>
                    <a:pt x="60008" y="25717"/>
                  </a:lnTo>
                  <a:lnTo>
                    <a:pt x="42863" y="8572"/>
                  </a:lnTo>
                  <a:lnTo>
                    <a:pt x="25718" y="0"/>
                  </a:lnTo>
                  <a:lnTo>
                    <a:pt x="17145" y="0"/>
                  </a:lnTo>
                  <a:lnTo>
                    <a:pt x="0" y="0"/>
                  </a:lnTo>
                  <a:lnTo>
                    <a:pt x="0" y="17144"/>
                  </a:lnTo>
                  <a:lnTo>
                    <a:pt x="8573" y="51434"/>
                  </a:lnTo>
                  <a:lnTo>
                    <a:pt x="25718" y="60007"/>
                  </a:lnTo>
                  <a:lnTo>
                    <a:pt x="34290" y="68580"/>
                  </a:lnTo>
                  <a:lnTo>
                    <a:pt x="51435" y="68580"/>
                  </a:lnTo>
                  <a:lnTo>
                    <a:pt x="60008" y="51434"/>
                  </a:lnTo>
                  <a:lnTo>
                    <a:pt x="60008" y="42862"/>
                  </a:lnTo>
                  <a:lnTo>
                    <a:pt x="51435" y="25717"/>
                  </a:lnTo>
                  <a:lnTo>
                    <a:pt x="42863" y="17144"/>
                  </a:lnTo>
                  <a:lnTo>
                    <a:pt x="25718" y="34289"/>
                  </a:lnTo>
                  <a:lnTo>
                    <a:pt x="60008"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Oval 557"/>
            <p:cNvSpPr/>
            <p:nvPr/>
          </p:nvSpPr>
          <p:spPr>
            <a:xfrm>
              <a:off x="2363867" y="35911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2389584" y="36168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1" name="Oval 560"/>
          <p:cNvSpPr/>
          <p:nvPr/>
        </p:nvSpPr>
        <p:spPr>
          <a:xfrm>
            <a:off x="5089922" y="34968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Predictions</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304800" y="1524000"/>
                <a:ext cx="81534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buClr>
                    <a:schemeClr val="accent1"/>
                  </a:buClr>
                  <a:buSzPct val="85000"/>
                  <a:buFont typeface="Wingdings 2"/>
                  <a:buChar char=""/>
                </a:pPr>
                <a14:m>
                  <m:oMath xmlns:m="http://schemas.openxmlformats.org/officeDocument/2006/math">
                    <m:r>
                      <m:rPr>
                        <m:sty m:val="p"/>
                      </m:rPr>
                      <a:rPr lang="en-US" sz="2800" i="1" dirty="0" smtClean="0">
                        <a:solidFill>
                          <a:schemeClr val="tx1"/>
                        </a:solidFill>
                        <a:latin typeface="Cambria Math" panose="02040503050406030204" pitchFamily="18" charset="0"/>
                      </a:rPr>
                      <m:t>s</m:t>
                    </m:r>
                    <m:r>
                      <a:rPr lang="en-US" sz="2800" b="0" i="1" dirty="0" smtClean="0">
                        <a:solidFill>
                          <a:schemeClr val="tx1"/>
                        </a:solidFill>
                        <a:latin typeface="Cambria Math" panose="02040503050406030204" pitchFamily="18" charset="0"/>
                      </a:rPr>
                      <m:t>𝑜𝑐𝑖𝑎𝑙</m:t>
                    </m:r>
                    <m:r>
                      <a:rPr lang="en-US" sz="2800" b="0" i="1" dirty="0" smtClean="0">
                        <a:solidFill>
                          <a:schemeClr val="tx1"/>
                        </a:solidFill>
                        <a:latin typeface="Cambria Math" panose="02040503050406030204" pitchFamily="18" charset="0"/>
                      </a:rPr>
                      <m:t> </m:t>
                    </m:r>
                    <m:r>
                      <a:rPr lang="en-US" sz="2800" b="0" i="1" dirty="0" smtClean="0">
                        <a:solidFill>
                          <a:schemeClr val="tx1"/>
                        </a:solidFill>
                        <a:latin typeface="Cambria Math" panose="02040503050406030204" pitchFamily="18" charset="0"/>
                      </a:rPr>
                      <m:t>𝑙𝑖𝑓𝑒</m:t>
                    </m:r>
                    <m:r>
                      <a:rPr lang="en-US" sz="2800" i="1" dirty="0" smtClean="0">
                        <a:solidFill>
                          <a:schemeClr val="tx1"/>
                        </a:solidFill>
                        <a:latin typeface="Cambria Math"/>
                      </a:rPr>
                      <m:t> = 9.6 – 2.1</m:t>
                    </m:r>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h𝑜𝑢𝑟𝑠</m:t>
                        </m:r>
                        <m:r>
                          <a:rPr lang="en-US" sz="2800" b="0" i="1" dirty="0" smtClean="0">
                            <a:solidFill>
                              <a:schemeClr val="tx1"/>
                            </a:solidFill>
                            <a:latin typeface="Cambria Math" panose="02040503050406030204" pitchFamily="18" charset="0"/>
                          </a:rPr>
                          <m:t> </m:t>
                        </m:r>
                        <m:r>
                          <a:rPr lang="en-US" sz="2800" b="0" i="1" dirty="0" smtClean="0">
                            <a:solidFill>
                              <a:schemeClr val="tx1"/>
                            </a:solidFill>
                            <a:latin typeface="Cambria Math" panose="02040503050406030204" pitchFamily="18" charset="0"/>
                          </a:rPr>
                          <m:t>𝑠𝑡𝑢𝑑𝑦𝑖𝑛𝑔</m:t>
                        </m:r>
                      </m:e>
                    </m:d>
                  </m:oMath>
                </a14:m>
                <a:endParaRPr lang="en-US" sz="2800" b="0" dirty="0" smtClean="0">
                  <a:solidFill>
                    <a:schemeClr val="tx1"/>
                  </a:solidFill>
                  <a:latin typeface="Cambria Math"/>
                </a:endParaRPr>
              </a:p>
              <a:p>
                <a:pPr marL="274320" lvl="1">
                  <a:buClr>
                    <a:schemeClr val="accent1"/>
                  </a:buClr>
                  <a:buSzPct val="85000"/>
                  <a:buFont typeface="Wingdings 2"/>
                  <a:buChar char=""/>
                </a:pPr>
                <a:r>
                  <a:rPr lang="en-US" sz="2800" dirty="0" smtClean="0">
                    <a:solidFill>
                      <a:schemeClr val="tx1"/>
                    </a:solidFill>
                    <a:latin typeface="Cambria Math"/>
                  </a:rPr>
                  <a:t>What social life score would you predict for a student studying 3 hours per night</a:t>
                </a:r>
                <a:r>
                  <a:rPr lang="en-US" sz="2800" dirty="0">
                    <a:solidFill>
                      <a:schemeClr val="tx1"/>
                    </a:solidFill>
                    <a:latin typeface="Cambria Math"/>
                  </a:rPr>
                  <a:t>?</a:t>
                </a:r>
                <a:endParaRPr lang="en-US" sz="2800" dirty="0" smtClean="0">
                  <a:solidFill>
                    <a:schemeClr val="tx1"/>
                  </a:solidFill>
                  <a:latin typeface="Cambria Math"/>
                </a:endParaRPr>
              </a:p>
              <a:p>
                <a:pPr marL="0" lvl="1" indent="0">
                  <a:buClr>
                    <a:schemeClr val="accent1"/>
                  </a:buClr>
                  <a:buSzPct val="85000"/>
                  <a:buNone/>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04800" y="1524000"/>
                <a:ext cx="8153400" cy="4876800"/>
              </a:xfrm>
              <a:prstGeom prst="rect">
                <a:avLst/>
              </a:prstGeom>
              <a:blipFill rotWithShape="0">
                <a:blip r:embed="rId2"/>
                <a:stretch>
                  <a:fillRect l="-897"/>
                </a:stretch>
              </a:blipFill>
            </p:spPr>
            <p:txBody>
              <a:bodyPr/>
              <a:lstStyle/>
              <a:p>
                <a:r>
                  <a:rPr lang="en-US">
                    <a:noFill/>
                  </a:rPr>
                  <a:t> </a:t>
                </a:r>
              </a:p>
            </p:txBody>
          </p:sp>
        </mc:Fallback>
      </mc:AlternateContent>
    </p:spTree>
    <p:extLst>
      <p:ext uri="{BB962C8B-B14F-4D97-AF65-F5344CB8AC3E}">
        <p14:creationId xmlns:p14="http://schemas.microsoft.com/office/powerpoint/2010/main" val="12748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Predictions</a:t>
            </a:r>
            <a:endParaRPr lang="en-US" dirty="0"/>
          </a:p>
        </p:txBody>
      </p:sp>
      <p:sp>
        <p:nvSpPr>
          <p:cNvPr id="4" name="Content Placeholder 2"/>
          <p:cNvSpPr txBox="1">
            <a:spLocks/>
          </p:cNvSpPr>
          <p:nvPr/>
        </p:nvSpPr>
        <p:spPr>
          <a:xfrm>
            <a:off x="304800" y="1524000"/>
            <a:ext cx="81534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buClr>
                <a:schemeClr val="accent1"/>
              </a:buClr>
              <a:buSzPct val="85000"/>
              <a:buFont typeface="Wingdings 2"/>
              <a:buChar char=""/>
            </a:pPr>
            <a:r>
              <a:rPr lang="en-US" sz="2800" dirty="0" smtClean="0">
                <a:solidFill>
                  <a:schemeClr val="tx1"/>
                </a:solidFill>
                <a:latin typeface="Cambria Math"/>
              </a:rPr>
              <a:t>If a person spends 10 hours studying per night, what would you predict their social life score to be?</a:t>
            </a: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p:txBody>
      </p:sp>
    </p:spTree>
    <p:extLst>
      <p:ext uri="{BB962C8B-B14F-4D97-AF65-F5344CB8AC3E}">
        <p14:creationId xmlns:p14="http://schemas.microsoft.com/office/powerpoint/2010/main" val="8146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Predictions</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301752" y="1447800"/>
                <a:ext cx="81534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buClr>
                    <a:schemeClr val="accent1"/>
                  </a:buClr>
                  <a:buSzPct val="85000"/>
                  <a:buFont typeface="Wingdings 2"/>
                  <a:buChar char=""/>
                </a:pPr>
                <a14:m>
                  <m:oMath xmlns:m="http://schemas.openxmlformats.org/officeDocument/2006/math">
                    <m:r>
                      <m:rPr>
                        <m:sty m:val="p"/>
                      </m:rPr>
                      <a:rPr lang="en-US" sz="2400" i="1" dirty="0">
                        <a:solidFill>
                          <a:schemeClr val="tx1"/>
                        </a:solidFill>
                        <a:latin typeface="Cambria Math" panose="02040503050406030204" pitchFamily="18" charset="0"/>
                      </a:rPr>
                      <m:t>s</m:t>
                    </m:r>
                    <m:r>
                      <a:rPr lang="en-US" sz="2400" i="1" dirty="0">
                        <a:solidFill>
                          <a:schemeClr val="tx1"/>
                        </a:solidFill>
                        <a:latin typeface="Cambria Math" panose="02040503050406030204" pitchFamily="18" charset="0"/>
                      </a:rPr>
                      <m:t>𝑜𝑐𝑖𝑎𝑙</m:t>
                    </m:r>
                    <m:r>
                      <a:rPr lang="en-US" sz="2400" i="1" dirty="0">
                        <a:solidFill>
                          <a:schemeClr val="tx1"/>
                        </a:solidFill>
                        <a:latin typeface="Cambria Math" panose="02040503050406030204" pitchFamily="18" charset="0"/>
                      </a:rPr>
                      <m:t> </m:t>
                    </m:r>
                    <m:r>
                      <a:rPr lang="en-US" sz="2400" i="1" dirty="0">
                        <a:solidFill>
                          <a:schemeClr val="tx1"/>
                        </a:solidFill>
                        <a:latin typeface="Cambria Math" panose="02040503050406030204" pitchFamily="18" charset="0"/>
                      </a:rPr>
                      <m:t>𝑙𝑖𝑓𝑒</m:t>
                    </m:r>
                    <m:r>
                      <a:rPr lang="en-US" sz="2400" i="1" dirty="0">
                        <a:solidFill>
                          <a:schemeClr val="tx1"/>
                        </a:solidFill>
                        <a:latin typeface="Cambria Math"/>
                      </a:rPr>
                      <m:t> = 9.6 – 2.1</m:t>
                    </m:r>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h𝑜𝑢𝑟𝑠</m:t>
                        </m:r>
                        <m:r>
                          <a:rPr lang="en-US" sz="2400" i="1" dirty="0">
                            <a:solidFill>
                              <a:schemeClr val="tx1"/>
                            </a:solidFill>
                            <a:latin typeface="Cambria Math" panose="02040503050406030204" pitchFamily="18" charset="0"/>
                          </a:rPr>
                          <m:t> </m:t>
                        </m:r>
                        <m:r>
                          <a:rPr lang="en-US" sz="2400" i="1" dirty="0">
                            <a:solidFill>
                              <a:schemeClr val="tx1"/>
                            </a:solidFill>
                            <a:latin typeface="Cambria Math" panose="02040503050406030204" pitchFamily="18" charset="0"/>
                          </a:rPr>
                          <m:t>𝑠𝑡𝑢𝑑𝑦𝑖𝑛𝑔</m:t>
                        </m:r>
                      </m:e>
                    </m:d>
                  </m:oMath>
                </a14:m>
                <a:endParaRPr lang="en-US" sz="2400" dirty="0" smtClean="0">
                  <a:solidFill>
                    <a:schemeClr val="tx1"/>
                  </a:solidFill>
                  <a:latin typeface="Cambria Math"/>
                </a:endParaRPr>
              </a:p>
              <a:p>
                <a:pPr marL="274320" lvl="1">
                  <a:buClr>
                    <a:schemeClr val="accent1"/>
                  </a:buClr>
                  <a:buSzPct val="85000"/>
                  <a:buFont typeface="Wingdings 2"/>
                  <a:buChar char=""/>
                </a:pPr>
                <a:r>
                  <a:rPr lang="en-US" sz="2400" dirty="0" smtClean="0">
                    <a:solidFill>
                      <a:schemeClr val="tx1"/>
                    </a:solidFill>
                    <a:latin typeface="Cambria Math"/>
                  </a:rPr>
                  <a:t>If a person has a social life score of 6, how many hours would you predict that they study each night? </a:t>
                </a:r>
              </a:p>
              <a:p>
                <a:pPr marL="274320" lvl="1">
                  <a:buClr>
                    <a:schemeClr val="accent1"/>
                  </a:buClr>
                  <a:buSzPct val="85000"/>
                  <a:buFont typeface="Wingdings 2"/>
                  <a:buChar char=""/>
                </a:pPr>
                <a:r>
                  <a:rPr lang="en-US" sz="2400" b="1" dirty="0" smtClean="0">
                    <a:solidFill>
                      <a:schemeClr val="tx1"/>
                    </a:solidFill>
                    <a:latin typeface="Cambria Math"/>
                  </a:rPr>
                  <a:t>You cannot just switch the explanatory and response variables…if you want to find this information you have to find a new equation. (*we are going to break that rule in todays lab….but I want you to be aware*)</a:t>
                </a:r>
              </a:p>
              <a:p>
                <a:pPr marL="548640" lvl="2">
                  <a:buClr>
                    <a:schemeClr val="accent1"/>
                  </a:buClr>
                  <a:buSzPct val="85000"/>
                  <a:buFont typeface="Wingdings 2"/>
                  <a:buChar char=""/>
                </a:pPr>
                <a:r>
                  <a:rPr lang="en-US" sz="2600" i="1" dirty="0" smtClean="0">
                    <a:solidFill>
                      <a:schemeClr val="tx1"/>
                    </a:solidFill>
                    <a:latin typeface="Cambria Math"/>
                  </a:rPr>
                  <a:t>Hours studying</a:t>
                </a:r>
                <a:r>
                  <a:rPr lang="en-US" sz="2600" dirty="0" smtClean="0">
                    <a:solidFill>
                      <a:schemeClr val="tx1"/>
                    </a:solidFill>
                    <a:latin typeface="Cambria Math"/>
                  </a:rPr>
                  <a:t> = 4.13 – 0.3899 (</a:t>
                </a:r>
                <a:r>
                  <a:rPr lang="en-US" sz="2600" i="1" dirty="0" smtClean="0">
                    <a:solidFill>
                      <a:schemeClr val="tx1"/>
                    </a:solidFill>
                    <a:latin typeface="Cambria Math"/>
                  </a:rPr>
                  <a:t>social life</a:t>
                </a:r>
                <a:r>
                  <a:rPr lang="en-US" sz="2600" dirty="0" smtClean="0">
                    <a:solidFill>
                      <a:schemeClr val="tx1"/>
                    </a:solidFill>
                    <a:latin typeface="Cambria Math"/>
                  </a:rPr>
                  <a:t>)</a:t>
                </a:r>
              </a:p>
              <a:p>
                <a:pPr marL="548640" lvl="2">
                  <a:buClr>
                    <a:schemeClr val="accent1"/>
                  </a:buClr>
                  <a:buSzPct val="85000"/>
                  <a:buFont typeface="Wingdings 2"/>
                  <a:buChar char=""/>
                </a:pPr>
                <a:endParaRPr lang="en-US" sz="2600" i="1" dirty="0" smtClean="0">
                  <a:solidFill>
                    <a:schemeClr val="tx1"/>
                  </a:solidFill>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01752" y="1447800"/>
                <a:ext cx="8153400" cy="4876800"/>
              </a:xfrm>
              <a:prstGeom prst="rect">
                <a:avLst/>
              </a:prstGeom>
              <a:blipFill rotWithShape="1">
                <a:blip r:embed="rId2"/>
                <a:stretch>
                  <a:fillRect l="-598"/>
                </a:stretch>
              </a:blipFill>
            </p:spPr>
            <p:txBody>
              <a:bodyPr/>
              <a:lstStyle/>
              <a:p>
                <a:r>
                  <a:rPr lang="en-US">
                    <a:noFill/>
                  </a:rPr>
                  <a:t> </a:t>
                </a:r>
              </a:p>
            </p:txBody>
          </p:sp>
        </mc:Fallback>
      </mc:AlternateContent>
    </p:spTree>
    <p:extLst>
      <p:ext uri="{BB962C8B-B14F-4D97-AF65-F5344CB8AC3E}">
        <p14:creationId xmlns:p14="http://schemas.microsoft.com/office/powerpoint/2010/main" val="14704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a:t>
            </a:r>
            <a:endParaRPr lang="en-US" dirty="0"/>
          </a:p>
        </p:txBody>
      </p:sp>
      <p:sp>
        <p:nvSpPr>
          <p:cNvPr id="3" name="Content Placeholder 2"/>
          <p:cNvSpPr>
            <a:spLocks noGrp="1"/>
          </p:cNvSpPr>
          <p:nvPr>
            <p:ph sz="quarter" idx="1"/>
          </p:nvPr>
        </p:nvSpPr>
        <p:spPr/>
        <p:txBody>
          <a:bodyPr/>
          <a:lstStyle/>
          <a:p>
            <a:r>
              <a:rPr lang="en-US" dirty="0" smtClean="0"/>
              <a:t>Put the data into you lists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4571820"/>
              </p:ext>
            </p:extLst>
          </p:nvPr>
        </p:nvGraphicFramePr>
        <p:xfrm>
          <a:off x="609600" y="2133600"/>
          <a:ext cx="1295400" cy="2959420"/>
        </p:xfrm>
        <a:graphic>
          <a:graphicData uri="http://schemas.openxmlformats.org/drawingml/2006/table">
            <a:tbl>
              <a:tblPr>
                <a:tableStyleId>{5C22544A-7EE6-4342-B048-85BDC9FD1C3A}</a:tableStyleId>
              </a:tblPr>
              <a:tblGrid>
                <a:gridCol w="647700"/>
                <a:gridCol w="647700"/>
              </a:tblGrid>
              <a:tr h="507685">
                <a:tc>
                  <a:txBody>
                    <a:bodyPr/>
                    <a:lstStyle/>
                    <a:p>
                      <a:pPr algn="r" fontAlgn="b"/>
                      <a:r>
                        <a:rPr lang="en-US" sz="1400" b="0" i="0" u="none" strike="noStrike" dirty="0" err="1" smtClean="0">
                          <a:solidFill>
                            <a:srgbClr val="000000"/>
                          </a:solidFill>
                          <a:effectLst/>
                          <a:latin typeface="Calibri"/>
                        </a:rPr>
                        <a:t>Hrs</a:t>
                      </a:r>
                      <a:r>
                        <a:rPr lang="en-US" sz="1400" b="0" i="0" u="none" strike="noStrike" dirty="0" smtClean="0">
                          <a:solidFill>
                            <a:srgbClr val="000000"/>
                          </a:solidFill>
                          <a:effectLst/>
                          <a:latin typeface="Calibri"/>
                        </a:rPr>
                        <a:t> Studying</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Social Life</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0.4</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9</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9</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6844141"/>
              </p:ext>
            </p:extLst>
          </p:nvPr>
        </p:nvGraphicFramePr>
        <p:xfrm>
          <a:off x="1905000" y="2133600"/>
          <a:ext cx="1447800" cy="2959420"/>
        </p:xfrm>
        <a:graphic>
          <a:graphicData uri="http://schemas.openxmlformats.org/drawingml/2006/table">
            <a:tbl>
              <a:tblPr>
                <a:tableStyleId>{5C22544A-7EE6-4342-B048-85BDC9FD1C3A}</a:tableStyleId>
              </a:tblPr>
              <a:tblGrid>
                <a:gridCol w="723900"/>
                <a:gridCol w="723900"/>
              </a:tblGrid>
              <a:tr h="507685">
                <a:tc>
                  <a:txBody>
                    <a:bodyPr/>
                    <a:lstStyle/>
                    <a:p>
                      <a:pPr algn="r" fontAlgn="b"/>
                      <a:r>
                        <a:rPr lang="en-US" sz="1400" b="0" i="0" u="none" strike="noStrike" dirty="0" err="1" smtClean="0">
                          <a:solidFill>
                            <a:srgbClr val="000000"/>
                          </a:solidFill>
                          <a:effectLst/>
                          <a:latin typeface="Calibri"/>
                        </a:rPr>
                        <a:t>Hrs</a:t>
                      </a:r>
                      <a:r>
                        <a:rPr lang="en-US" sz="1400" b="0" i="0" u="none" strike="noStrike" dirty="0" smtClean="0">
                          <a:solidFill>
                            <a:srgbClr val="000000"/>
                          </a:solidFill>
                          <a:effectLst/>
                          <a:latin typeface="Calibri"/>
                        </a:rPr>
                        <a:t> Studying</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Social Life</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a:effectLst/>
                        </a:rPr>
                        <a:t>2</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Barbie </a:t>
            </a:r>
            <a:r>
              <a:rPr lang="en-US" dirty="0" smtClean="0"/>
              <a:t>Bungee!!!!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319393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Barbie Bungee</a:t>
            </a:r>
            <a:endParaRPr lang="en-US" dirty="0"/>
          </a:p>
        </p:txBody>
      </p:sp>
      <p:pic>
        <p:nvPicPr>
          <p:cNvPr id="2050" name="Picture 2" descr="http://mjirkovsky.napsk12.org/blob/full/146196.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26737" y="1527175"/>
            <a:ext cx="385401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09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1.2 Continued</a:t>
            </a:r>
            <a:endParaRPr lang="en-US" dirty="0"/>
          </a:p>
        </p:txBody>
      </p:sp>
      <p:sp>
        <p:nvSpPr>
          <p:cNvPr id="3" name="Content Placeholder 2"/>
          <p:cNvSpPr>
            <a:spLocks noGrp="1"/>
          </p:cNvSpPr>
          <p:nvPr>
            <p:ph sz="quarter" idx="1"/>
          </p:nvPr>
        </p:nvSpPr>
        <p:spPr/>
        <p:txBody>
          <a:bodyPr/>
          <a:lstStyle/>
          <a:p>
            <a:r>
              <a:rPr lang="en-US" dirty="0" smtClean="0"/>
              <a:t>&lt;3 Statistics &lt;3</a:t>
            </a:r>
            <a:endParaRPr lang="en-US" dirty="0"/>
          </a:p>
        </p:txBody>
      </p:sp>
    </p:spTree>
    <p:extLst>
      <p:ext uri="{BB962C8B-B14F-4D97-AF65-F5344CB8AC3E}">
        <p14:creationId xmlns:p14="http://schemas.microsoft.com/office/powerpoint/2010/main" val="2915752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if my equation fits the data well?</a:t>
            </a:r>
            <a:endParaRPr lang="en-US" dirty="0"/>
          </a:p>
        </p:txBody>
      </p:sp>
      <p:sp>
        <p:nvSpPr>
          <p:cNvPr id="3" name="Content Placeholder 2"/>
          <p:cNvSpPr>
            <a:spLocks noGrp="1"/>
          </p:cNvSpPr>
          <p:nvPr>
            <p:ph sz="quarter" idx="1"/>
          </p:nvPr>
        </p:nvSpPr>
        <p:spPr/>
        <p:txBody>
          <a:bodyPr/>
          <a:lstStyle/>
          <a:p>
            <a:r>
              <a:rPr lang="en-US" dirty="0" smtClean="0"/>
              <a:t>One way to know this is to look at the scatterplot.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1048026"/>
              </p:ext>
            </p:extLst>
          </p:nvPr>
        </p:nvGraphicFramePr>
        <p:xfrm>
          <a:off x="609600" y="2133600"/>
          <a:ext cx="1295400" cy="2959420"/>
        </p:xfrm>
        <a:graphic>
          <a:graphicData uri="http://schemas.openxmlformats.org/drawingml/2006/table">
            <a:tbl>
              <a:tblPr>
                <a:tableStyleId>{5C22544A-7EE6-4342-B048-85BDC9FD1C3A}</a:tableStyleId>
              </a:tblPr>
              <a:tblGrid>
                <a:gridCol w="647700"/>
                <a:gridCol w="647700"/>
              </a:tblGrid>
              <a:tr h="507685">
                <a:tc>
                  <a:txBody>
                    <a:bodyPr/>
                    <a:lstStyle/>
                    <a:p>
                      <a:pPr algn="r" fontAlgn="b"/>
                      <a:r>
                        <a:rPr lang="en-US" sz="1400" b="0" i="0" u="none" strike="noStrike" dirty="0" err="1" smtClean="0">
                          <a:solidFill>
                            <a:srgbClr val="000000"/>
                          </a:solidFill>
                          <a:effectLst/>
                          <a:latin typeface="Calibri"/>
                        </a:rPr>
                        <a:t>Hrs</a:t>
                      </a:r>
                      <a:r>
                        <a:rPr lang="en-US" sz="1400" b="0" i="0" u="none" strike="noStrike" dirty="0" smtClean="0">
                          <a:solidFill>
                            <a:srgbClr val="000000"/>
                          </a:solidFill>
                          <a:effectLst/>
                          <a:latin typeface="Calibri"/>
                        </a:rPr>
                        <a:t> Studying</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Social Life</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0.4</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9</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0.25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9</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8453422"/>
              </p:ext>
            </p:extLst>
          </p:nvPr>
        </p:nvGraphicFramePr>
        <p:xfrm>
          <a:off x="1905000" y="2133600"/>
          <a:ext cx="1447800" cy="2959420"/>
        </p:xfrm>
        <a:graphic>
          <a:graphicData uri="http://schemas.openxmlformats.org/drawingml/2006/table">
            <a:tbl>
              <a:tblPr>
                <a:tableStyleId>{5C22544A-7EE6-4342-B048-85BDC9FD1C3A}</a:tableStyleId>
              </a:tblPr>
              <a:tblGrid>
                <a:gridCol w="723900"/>
                <a:gridCol w="723900"/>
              </a:tblGrid>
              <a:tr h="507685">
                <a:tc>
                  <a:txBody>
                    <a:bodyPr/>
                    <a:lstStyle/>
                    <a:p>
                      <a:pPr algn="r" fontAlgn="b"/>
                      <a:r>
                        <a:rPr lang="en-US" sz="1400" b="0" i="0" u="none" strike="noStrike" dirty="0" err="1" smtClean="0">
                          <a:solidFill>
                            <a:srgbClr val="000000"/>
                          </a:solidFill>
                          <a:effectLst/>
                          <a:latin typeface="Calibri"/>
                        </a:rPr>
                        <a:t>Hrs</a:t>
                      </a:r>
                      <a:r>
                        <a:rPr lang="en-US" sz="1400" b="0" i="0" u="none" strike="noStrike" dirty="0" smtClean="0">
                          <a:solidFill>
                            <a:srgbClr val="000000"/>
                          </a:solidFill>
                          <a:effectLst/>
                          <a:latin typeface="Calibri"/>
                        </a:rPr>
                        <a:t> Studying</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Social Life</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1.8</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a:effectLst/>
                        </a:rPr>
                        <a:t>2</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3.7</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4</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20">
                <a:tc>
                  <a:txBody>
                    <a:bodyPr/>
                    <a:lstStyle/>
                    <a:p>
                      <a:pPr algn="r" fontAlgn="b"/>
                      <a:r>
                        <a:rPr lang="en-US" sz="1400" u="none" strike="noStrike" dirty="0">
                          <a:effectLst/>
                        </a:rPr>
                        <a:t>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Chart 5"/>
          <p:cNvGraphicFramePr/>
          <p:nvPr>
            <p:extLst>
              <p:ext uri="{D42A27DB-BD31-4B8C-83A1-F6EECF244321}">
                <p14:modId xmlns:p14="http://schemas.microsoft.com/office/powerpoint/2010/main" val="2748156718"/>
              </p:ext>
            </p:extLst>
          </p:nvPr>
        </p:nvGraphicFramePr>
        <p:xfrm>
          <a:off x="3581400" y="2205950"/>
          <a:ext cx="4876800" cy="282325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4267200" y="3196550"/>
            <a:ext cx="3377670" cy="121920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786527" y="1885236"/>
            <a:ext cx="121444" cy="198596"/>
            <a:chOff x="786527" y="1885236"/>
            <a:chExt cx="121444" cy="198596"/>
          </a:xfrm>
        </p:grpSpPr>
        <p:sp>
          <p:nvSpPr>
            <p:cNvPr id="8" name="Freeform 7"/>
            <p:cNvSpPr/>
            <p:nvPr/>
          </p:nvSpPr>
          <p:spPr>
            <a:xfrm>
              <a:off x="787241" y="1903095"/>
              <a:ext cx="102871" cy="180023"/>
            </a:xfrm>
            <a:custGeom>
              <a:avLst/>
              <a:gdLst/>
              <a:ahLst/>
              <a:cxnLst/>
              <a:rect l="0" t="0" r="0" b="0"/>
              <a:pathLst>
                <a:path w="102871" h="180023">
                  <a:moveTo>
                    <a:pt x="102870" y="162878"/>
                  </a:moveTo>
                  <a:lnTo>
                    <a:pt x="102870" y="171450"/>
                  </a:lnTo>
                  <a:lnTo>
                    <a:pt x="85725" y="171450"/>
                  </a:lnTo>
                  <a:lnTo>
                    <a:pt x="60008" y="171450"/>
                  </a:lnTo>
                  <a:lnTo>
                    <a:pt x="34290" y="180022"/>
                  </a:lnTo>
                  <a:lnTo>
                    <a:pt x="25718" y="180022"/>
                  </a:lnTo>
                  <a:lnTo>
                    <a:pt x="8573" y="171450"/>
                  </a:lnTo>
                  <a:lnTo>
                    <a:pt x="0" y="154305"/>
                  </a:lnTo>
                  <a:lnTo>
                    <a:pt x="0" y="137160"/>
                  </a:lnTo>
                  <a:lnTo>
                    <a:pt x="0" y="128588"/>
                  </a:lnTo>
                  <a:lnTo>
                    <a:pt x="8573" y="111443"/>
                  </a:lnTo>
                  <a:lnTo>
                    <a:pt x="8573" y="77153"/>
                  </a:lnTo>
                  <a:lnTo>
                    <a:pt x="8573" y="51435"/>
                  </a:lnTo>
                  <a:lnTo>
                    <a:pt x="17145"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872252" y="204811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6527" y="188523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75122" y="2005251"/>
            <a:ext cx="70009" cy="130016"/>
            <a:chOff x="975122" y="2005251"/>
            <a:chExt cx="70009" cy="130016"/>
          </a:xfrm>
        </p:grpSpPr>
        <p:sp>
          <p:nvSpPr>
            <p:cNvPr id="12" name="Freeform 11"/>
            <p:cNvSpPr/>
            <p:nvPr/>
          </p:nvSpPr>
          <p:spPr>
            <a:xfrm>
              <a:off x="992981" y="2023110"/>
              <a:ext cx="51436" cy="94298"/>
            </a:xfrm>
            <a:custGeom>
              <a:avLst/>
              <a:gdLst/>
              <a:ahLst/>
              <a:cxnLst/>
              <a:rect l="0" t="0" r="0" b="0"/>
              <a:pathLst>
                <a:path w="51436" h="94298">
                  <a:moveTo>
                    <a:pt x="34290" y="94297"/>
                  </a:moveTo>
                  <a:lnTo>
                    <a:pt x="51435" y="94297"/>
                  </a:lnTo>
                  <a:lnTo>
                    <a:pt x="34290" y="94297"/>
                  </a:lnTo>
                  <a:lnTo>
                    <a:pt x="25718" y="77153"/>
                  </a:lnTo>
                  <a:lnTo>
                    <a:pt x="25718" y="68580"/>
                  </a:lnTo>
                  <a:lnTo>
                    <a:pt x="25718" y="51435"/>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009412" y="209954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5122" y="200525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38037" y="1953816"/>
            <a:ext cx="155734" cy="147161"/>
            <a:chOff x="1438037" y="1953816"/>
            <a:chExt cx="155734" cy="147161"/>
          </a:xfrm>
        </p:grpSpPr>
        <p:sp>
          <p:nvSpPr>
            <p:cNvPr id="16" name="Freeform 15"/>
            <p:cNvSpPr/>
            <p:nvPr/>
          </p:nvSpPr>
          <p:spPr>
            <a:xfrm>
              <a:off x="1455896" y="1971675"/>
              <a:ext cx="120016" cy="128589"/>
            </a:xfrm>
            <a:custGeom>
              <a:avLst/>
              <a:gdLst/>
              <a:ahLst/>
              <a:cxnLst/>
              <a:rect l="0" t="0" r="0" b="0"/>
              <a:pathLst>
                <a:path w="120016" h="128589">
                  <a:moveTo>
                    <a:pt x="120015" y="111442"/>
                  </a:moveTo>
                  <a:lnTo>
                    <a:pt x="111443" y="111442"/>
                  </a:lnTo>
                  <a:lnTo>
                    <a:pt x="94298" y="111442"/>
                  </a:lnTo>
                  <a:lnTo>
                    <a:pt x="85725" y="120015"/>
                  </a:lnTo>
                  <a:lnTo>
                    <a:pt x="51435" y="120015"/>
                  </a:lnTo>
                  <a:lnTo>
                    <a:pt x="17145" y="128588"/>
                  </a:lnTo>
                  <a:lnTo>
                    <a:pt x="0" y="128588"/>
                  </a:lnTo>
                  <a:lnTo>
                    <a:pt x="0" y="102870"/>
                  </a:lnTo>
                  <a:lnTo>
                    <a:pt x="8573" y="85725"/>
                  </a:lnTo>
                  <a:lnTo>
                    <a:pt x="8573" y="42863"/>
                  </a:lnTo>
                  <a:lnTo>
                    <a:pt x="0" y="25717"/>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1558052" y="206525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38037" y="195381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635204" y="2030968"/>
            <a:ext cx="155734" cy="164306"/>
            <a:chOff x="1635204" y="2030968"/>
            <a:chExt cx="155734" cy="164306"/>
          </a:xfrm>
        </p:grpSpPr>
        <p:sp>
          <p:nvSpPr>
            <p:cNvPr id="20" name="Freeform 19"/>
            <p:cNvSpPr/>
            <p:nvPr/>
          </p:nvSpPr>
          <p:spPr>
            <a:xfrm>
              <a:off x="1653064" y="2048827"/>
              <a:ext cx="120016" cy="128589"/>
            </a:xfrm>
            <a:custGeom>
              <a:avLst/>
              <a:gdLst/>
              <a:ahLst/>
              <a:cxnLst/>
              <a:rect l="0" t="0" r="0" b="0"/>
              <a:pathLst>
                <a:path w="120016" h="128589">
                  <a:moveTo>
                    <a:pt x="120015" y="128588"/>
                  </a:moveTo>
                  <a:lnTo>
                    <a:pt x="111442" y="111443"/>
                  </a:lnTo>
                  <a:lnTo>
                    <a:pt x="94297" y="111443"/>
                  </a:lnTo>
                  <a:lnTo>
                    <a:pt x="68580" y="111443"/>
                  </a:lnTo>
                  <a:lnTo>
                    <a:pt x="60007" y="111443"/>
                  </a:lnTo>
                  <a:lnTo>
                    <a:pt x="51435" y="111443"/>
                  </a:lnTo>
                  <a:lnTo>
                    <a:pt x="51435" y="102871"/>
                  </a:lnTo>
                  <a:lnTo>
                    <a:pt x="51435" y="94298"/>
                  </a:lnTo>
                  <a:lnTo>
                    <a:pt x="68580" y="60008"/>
                  </a:lnTo>
                  <a:lnTo>
                    <a:pt x="68580" y="42863"/>
                  </a:lnTo>
                  <a:lnTo>
                    <a:pt x="68580" y="34290"/>
                  </a:lnTo>
                  <a:lnTo>
                    <a:pt x="60007" y="17146"/>
                  </a:lnTo>
                  <a:lnTo>
                    <a:pt x="60007" y="8573"/>
                  </a:lnTo>
                  <a:lnTo>
                    <a:pt x="42862" y="0"/>
                  </a:lnTo>
                  <a:lnTo>
                    <a:pt x="17145" y="0"/>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1755219" y="215955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35204" y="203096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149554" y="1970961"/>
            <a:ext cx="172879" cy="172165"/>
            <a:chOff x="2149554" y="1970961"/>
            <a:chExt cx="172879" cy="172165"/>
          </a:xfrm>
        </p:grpSpPr>
        <p:sp>
          <p:nvSpPr>
            <p:cNvPr id="24" name="Freeform 23"/>
            <p:cNvSpPr/>
            <p:nvPr/>
          </p:nvSpPr>
          <p:spPr>
            <a:xfrm>
              <a:off x="2158841" y="1988820"/>
              <a:ext cx="145734" cy="154306"/>
            </a:xfrm>
            <a:custGeom>
              <a:avLst/>
              <a:gdLst/>
              <a:ahLst/>
              <a:cxnLst/>
              <a:rect l="0" t="0" r="0" b="0"/>
              <a:pathLst>
                <a:path w="145734" h="154306">
                  <a:moveTo>
                    <a:pt x="145733" y="128587"/>
                  </a:moveTo>
                  <a:lnTo>
                    <a:pt x="145733" y="137160"/>
                  </a:lnTo>
                  <a:lnTo>
                    <a:pt x="120015" y="137160"/>
                  </a:lnTo>
                  <a:lnTo>
                    <a:pt x="111443" y="137160"/>
                  </a:lnTo>
                  <a:lnTo>
                    <a:pt x="77153" y="145732"/>
                  </a:lnTo>
                  <a:lnTo>
                    <a:pt x="60008" y="145732"/>
                  </a:lnTo>
                  <a:lnTo>
                    <a:pt x="42863" y="145732"/>
                  </a:lnTo>
                  <a:lnTo>
                    <a:pt x="25718" y="154305"/>
                  </a:lnTo>
                  <a:lnTo>
                    <a:pt x="8573" y="145732"/>
                  </a:lnTo>
                  <a:lnTo>
                    <a:pt x="0" y="145732"/>
                  </a:lnTo>
                  <a:lnTo>
                    <a:pt x="0" y="137160"/>
                  </a:lnTo>
                  <a:lnTo>
                    <a:pt x="8573" y="120015"/>
                  </a:lnTo>
                  <a:lnTo>
                    <a:pt x="8573" y="102870"/>
                  </a:lnTo>
                  <a:lnTo>
                    <a:pt x="8573" y="85725"/>
                  </a:lnTo>
                  <a:lnTo>
                    <a:pt x="8573" y="60007"/>
                  </a:lnTo>
                  <a:lnTo>
                    <a:pt x="8573" y="42863"/>
                  </a:lnTo>
                  <a:lnTo>
                    <a:pt x="8573"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2286714" y="209954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149554" y="197096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346722" y="2065258"/>
            <a:ext cx="78581" cy="121444"/>
            <a:chOff x="2346722" y="2065258"/>
            <a:chExt cx="78581" cy="121444"/>
          </a:xfrm>
        </p:grpSpPr>
        <p:sp>
          <p:nvSpPr>
            <p:cNvPr id="28" name="Freeform 27"/>
            <p:cNvSpPr/>
            <p:nvPr/>
          </p:nvSpPr>
          <p:spPr>
            <a:xfrm>
              <a:off x="2364581" y="2083117"/>
              <a:ext cx="60009" cy="85727"/>
            </a:xfrm>
            <a:custGeom>
              <a:avLst/>
              <a:gdLst/>
              <a:ahLst/>
              <a:cxnLst/>
              <a:rect l="0" t="0" r="0" b="0"/>
              <a:pathLst>
                <a:path w="60009" h="85727">
                  <a:moveTo>
                    <a:pt x="42863" y="85726"/>
                  </a:moveTo>
                  <a:lnTo>
                    <a:pt x="60008" y="85726"/>
                  </a:lnTo>
                  <a:lnTo>
                    <a:pt x="34290" y="77153"/>
                  </a:lnTo>
                  <a:lnTo>
                    <a:pt x="25718" y="68581"/>
                  </a:lnTo>
                  <a:lnTo>
                    <a:pt x="25718" y="60008"/>
                  </a:lnTo>
                  <a:lnTo>
                    <a:pt x="25718" y="42863"/>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2389584" y="215098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46722" y="206525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78217" y="1962388"/>
            <a:ext cx="147161" cy="155020"/>
            <a:chOff x="2878217" y="1962388"/>
            <a:chExt cx="147161" cy="155020"/>
          </a:xfrm>
        </p:grpSpPr>
        <p:sp>
          <p:nvSpPr>
            <p:cNvPr id="32" name="Freeform 31"/>
            <p:cNvSpPr/>
            <p:nvPr/>
          </p:nvSpPr>
          <p:spPr>
            <a:xfrm>
              <a:off x="2887504" y="1980248"/>
              <a:ext cx="120016" cy="137160"/>
            </a:xfrm>
            <a:custGeom>
              <a:avLst/>
              <a:gdLst/>
              <a:ahLst/>
              <a:cxnLst/>
              <a:rect l="0" t="0" r="0" b="0"/>
              <a:pathLst>
                <a:path w="120016" h="137160">
                  <a:moveTo>
                    <a:pt x="120015" y="111442"/>
                  </a:moveTo>
                  <a:lnTo>
                    <a:pt x="111442" y="111442"/>
                  </a:lnTo>
                  <a:lnTo>
                    <a:pt x="102870" y="120015"/>
                  </a:lnTo>
                  <a:lnTo>
                    <a:pt x="85725" y="120015"/>
                  </a:lnTo>
                  <a:lnTo>
                    <a:pt x="68580" y="128587"/>
                  </a:lnTo>
                  <a:lnTo>
                    <a:pt x="34290" y="137159"/>
                  </a:lnTo>
                  <a:lnTo>
                    <a:pt x="25717" y="137159"/>
                  </a:lnTo>
                  <a:lnTo>
                    <a:pt x="8572" y="137159"/>
                  </a:lnTo>
                  <a:lnTo>
                    <a:pt x="8572" y="128587"/>
                  </a:lnTo>
                  <a:lnTo>
                    <a:pt x="0" y="102869"/>
                  </a:lnTo>
                  <a:lnTo>
                    <a:pt x="0" y="77152"/>
                  </a:lnTo>
                  <a:lnTo>
                    <a:pt x="8572" y="51435"/>
                  </a:lnTo>
                  <a:lnTo>
                    <a:pt x="8572"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2989659" y="207383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878217" y="196238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049667" y="2039541"/>
            <a:ext cx="172879" cy="138588"/>
            <a:chOff x="3049667" y="2039541"/>
            <a:chExt cx="172879" cy="138588"/>
          </a:xfrm>
        </p:grpSpPr>
        <p:sp>
          <p:nvSpPr>
            <p:cNvPr id="36" name="Freeform 35"/>
            <p:cNvSpPr/>
            <p:nvPr/>
          </p:nvSpPr>
          <p:spPr>
            <a:xfrm>
              <a:off x="3067526" y="2048827"/>
              <a:ext cx="137161" cy="111444"/>
            </a:xfrm>
            <a:custGeom>
              <a:avLst/>
              <a:gdLst/>
              <a:ahLst/>
              <a:cxnLst/>
              <a:rect l="0" t="0" r="0" b="0"/>
              <a:pathLst>
                <a:path w="137161" h="111444">
                  <a:moveTo>
                    <a:pt x="137160" y="111443"/>
                  </a:moveTo>
                  <a:lnTo>
                    <a:pt x="128588" y="111443"/>
                  </a:lnTo>
                  <a:lnTo>
                    <a:pt x="128588" y="102871"/>
                  </a:lnTo>
                  <a:lnTo>
                    <a:pt x="111443" y="102871"/>
                  </a:lnTo>
                  <a:lnTo>
                    <a:pt x="85725" y="102871"/>
                  </a:lnTo>
                  <a:lnTo>
                    <a:pt x="77153" y="111443"/>
                  </a:lnTo>
                  <a:lnTo>
                    <a:pt x="51435" y="102871"/>
                  </a:lnTo>
                  <a:lnTo>
                    <a:pt x="60008" y="94298"/>
                  </a:lnTo>
                  <a:lnTo>
                    <a:pt x="68580" y="60008"/>
                  </a:lnTo>
                  <a:lnTo>
                    <a:pt x="77153" y="42863"/>
                  </a:lnTo>
                  <a:lnTo>
                    <a:pt x="77153" y="25718"/>
                  </a:lnTo>
                  <a:lnTo>
                    <a:pt x="77153" y="8573"/>
                  </a:lnTo>
                  <a:lnTo>
                    <a:pt x="60008" y="0"/>
                  </a:lnTo>
                  <a:lnTo>
                    <a:pt x="51435" y="0"/>
                  </a:lnTo>
                  <a:lnTo>
                    <a:pt x="34290" y="0"/>
                  </a:lnTo>
                  <a:lnTo>
                    <a:pt x="17145" y="0"/>
                  </a:lnTo>
                  <a:lnTo>
                    <a:pt x="0" y="8573"/>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3186827" y="214241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9667" y="203954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7937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if my equation fits the data well?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371600"/>
                <a:ext cx="8503920" cy="4572000"/>
              </a:xfrm>
            </p:spPr>
            <p:txBody>
              <a:bodyPr/>
              <a:lstStyle/>
              <a:p>
                <a:r>
                  <a:rPr lang="en-US" sz="2400" dirty="0" smtClean="0"/>
                  <a:t>A </a:t>
                </a:r>
                <a:r>
                  <a:rPr lang="en-US" sz="2400" b="1" dirty="0" smtClean="0"/>
                  <a:t>residual</a:t>
                </a:r>
                <a:r>
                  <a:rPr lang="en-US" sz="2400" dirty="0" smtClean="0"/>
                  <a:t> is the difference between an observed value of the response variable and the value predicted by the regression line. </a:t>
                </a:r>
              </a:p>
              <a:p>
                <a:pPr marL="0" indent="0">
                  <a:buNone/>
                </a:pPr>
                <a:r>
                  <a:rPr lang="en-US" b="1" dirty="0" smtClean="0"/>
                  <a:t>	</a:t>
                </a:r>
                <a:r>
                  <a:rPr lang="en-US" sz="2400" b="1" dirty="0" smtClean="0"/>
                  <a:t>Residual = observed y – expected </a:t>
                </a:r>
                <a14:m>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𝒚</m:t>
                        </m:r>
                      </m:e>
                    </m:acc>
                  </m:oMath>
                </a14:m>
                <a:endParaRPr lang="en-US" sz="2400" b="1" dirty="0" smtClean="0"/>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371600"/>
                <a:ext cx="8503920" cy="4572000"/>
              </a:xfrm>
              <a:blipFill rotWithShape="0">
                <a:blip r:embed="rId2"/>
                <a:stretch>
                  <a:fillRect l="-573" t="-1067"/>
                </a:stretch>
              </a:blipFill>
            </p:spPr>
            <p:txBody>
              <a:bodyPr/>
              <a:lstStyle/>
              <a:p>
                <a:r>
                  <a:rPr lang="en-US">
                    <a:noFill/>
                  </a:rPr>
                  <a:t> </a:t>
                </a:r>
              </a:p>
            </p:txBody>
          </p:sp>
        </mc:Fallback>
      </mc:AlternateContent>
      <p:graphicFrame>
        <p:nvGraphicFramePr>
          <p:cNvPr id="4" name="Chart 3"/>
          <p:cNvGraphicFramePr/>
          <p:nvPr>
            <p:extLst/>
          </p:nvPr>
        </p:nvGraphicFramePr>
        <p:xfrm>
          <a:off x="1600200" y="3048000"/>
          <a:ext cx="5105400" cy="3124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2258291" y="3886200"/>
            <a:ext cx="3530070" cy="160020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4610576" y="4439841"/>
            <a:ext cx="172164" cy="181451"/>
            <a:chOff x="4610576" y="4439841"/>
            <a:chExt cx="172164" cy="181451"/>
          </a:xfrm>
        </p:grpSpPr>
        <p:sp>
          <p:nvSpPr>
            <p:cNvPr id="6" name="Freeform 5"/>
            <p:cNvSpPr/>
            <p:nvPr/>
          </p:nvSpPr>
          <p:spPr>
            <a:xfrm>
              <a:off x="4610576" y="4457700"/>
              <a:ext cx="162879" cy="154306"/>
            </a:xfrm>
            <a:custGeom>
              <a:avLst/>
              <a:gdLst/>
              <a:ahLst/>
              <a:cxnLst/>
              <a:rect l="0" t="0" r="0" b="0"/>
              <a:pathLst>
                <a:path w="162879" h="154306">
                  <a:moveTo>
                    <a:pt x="154305" y="145733"/>
                  </a:moveTo>
                  <a:lnTo>
                    <a:pt x="162878" y="145733"/>
                  </a:lnTo>
                  <a:lnTo>
                    <a:pt x="145733" y="145733"/>
                  </a:lnTo>
                  <a:lnTo>
                    <a:pt x="137160" y="145733"/>
                  </a:lnTo>
                  <a:lnTo>
                    <a:pt x="120015" y="154305"/>
                  </a:lnTo>
                  <a:lnTo>
                    <a:pt x="94298" y="154305"/>
                  </a:lnTo>
                  <a:lnTo>
                    <a:pt x="68580" y="154305"/>
                  </a:lnTo>
                  <a:lnTo>
                    <a:pt x="42863" y="154305"/>
                  </a:lnTo>
                  <a:lnTo>
                    <a:pt x="25718" y="154305"/>
                  </a:lnTo>
                  <a:lnTo>
                    <a:pt x="8573" y="145733"/>
                  </a:lnTo>
                  <a:lnTo>
                    <a:pt x="0" y="128587"/>
                  </a:lnTo>
                  <a:lnTo>
                    <a:pt x="0" y="120015"/>
                  </a:lnTo>
                  <a:lnTo>
                    <a:pt x="8573" y="102870"/>
                  </a:lnTo>
                  <a:lnTo>
                    <a:pt x="17145" y="68580"/>
                  </a:lnTo>
                  <a:lnTo>
                    <a:pt x="17145" y="42863"/>
                  </a:lnTo>
                  <a:lnTo>
                    <a:pt x="17145" y="34290"/>
                  </a:lnTo>
                  <a:lnTo>
                    <a:pt x="25718" y="17145"/>
                  </a:lnTo>
                  <a:lnTo>
                    <a:pt x="25718"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4747021" y="458557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18434" y="443984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652724" y="4371261"/>
            <a:ext cx="224314" cy="232885"/>
            <a:chOff x="4652724" y="4371261"/>
            <a:chExt cx="224314" cy="232885"/>
          </a:xfrm>
        </p:grpSpPr>
        <p:sp>
          <p:nvSpPr>
            <p:cNvPr id="10" name="Freeform 9"/>
            <p:cNvSpPr/>
            <p:nvPr/>
          </p:nvSpPr>
          <p:spPr>
            <a:xfrm>
              <a:off x="4670584" y="4380547"/>
              <a:ext cx="188596" cy="205741"/>
            </a:xfrm>
            <a:custGeom>
              <a:avLst/>
              <a:gdLst/>
              <a:ahLst/>
              <a:cxnLst/>
              <a:rect l="0" t="0" r="0" b="0"/>
              <a:pathLst>
                <a:path w="188596" h="205741">
                  <a:moveTo>
                    <a:pt x="188595" y="8573"/>
                  </a:moveTo>
                  <a:lnTo>
                    <a:pt x="188595" y="0"/>
                  </a:lnTo>
                  <a:lnTo>
                    <a:pt x="171450" y="8573"/>
                  </a:lnTo>
                  <a:lnTo>
                    <a:pt x="154305" y="25718"/>
                  </a:lnTo>
                  <a:lnTo>
                    <a:pt x="120015" y="51436"/>
                  </a:lnTo>
                  <a:lnTo>
                    <a:pt x="94297" y="85725"/>
                  </a:lnTo>
                  <a:lnTo>
                    <a:pt x="34290" y="154306"/>
                  </a:lnTo>
                  <a:lnTo>
                    <a:pt x="17145" y="180023"/>
                  </a:lnTo>
                  <a:lnTo>
                    <a:pt x="0" y="20574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4841319" y="437126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52724" y="4568428"/>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901327" y="4242673"/>
            <a:ext cx="180738" cy="112158"/>
            <a:chOff x="4901327" y="4242673"/>
            <a:chExt cx="180738" cy="112158"/>
          </a:xfrm>
        </p:grpSpPr>
        <p:sp>
          <p:nvSpPr>
            <p:cNvPr id="14" name="Freeform 13"/>
            <p:cNvSpPr/>
            <p:nvPr/>
          </p:nvSpPr>
          <p:spPr>
            <a:xfrm>
              <a:off x="4919186" y="4260533"/>
              <a:ext cx="162879" cy="94298"/>
            </a:xfrm>
            <a:custGeom>
              <a:avLst/>
              <a:gdLst/>
              <a:ahLst/>
              <a:cxnLst/>
              <a:rect l="0" t="0" r="0" b="0"/>
              <a:pathLst>
                <a:path w="162879" h="94298">
                  <a:moveTo>
                    <a:pt x="0" y="8572"/>
                  </a:moveTo>
                  <a:lnTo>
                    <a:pt x="34290" y="8572"/>
                  </a:lnTo>
                  <a:lnTo>
                    <a:pt x="60007" y="0"/>
                  </a:lnTo>
                  <a:lnTo>
                    <a:pt x="85725" y="0"/>
                  </a:lnTo>
                  <a:lnTo>
                    <a:pt x="111443" y="0"/>
                  </a:lnTo>
                  <a:lnTo>
                    <a:pt x="145733" y="8572"/>
                  </a:lnTo>
                  <a:lnTo>
                    <a:pt x="162878" y="17145"/>
                  </a:lnTo>
                  <a:lnTo>
                    <a:pt x="162878" y="42862"/>
                  </a:lnTo>
                  <a:lnTo>
                    <a:pt x="154305" y="51434"/>
                  </a:lnTo>
                  <a:lnTo>
                    <a:pt x="128588" y="68580"/>
                  </a:lnTo>
                  <a:lnTo>
                    <a:pt x="102871" y="85725"/>
                  </a:lnTo>
                  <a:lnTo>
                    <a:pt x="85725" y="94297"/>
                  </a:lnTo>
                  <a:lnTo>
                    <a:pt x="60007" y="94297"/>
                  </a:lnTo>
                  <a:lnTo>
                    <a:pt x="51435" y="77152"/>
                  </a:lnTo>
                  <a:lnTo>
                    <a:pt x="34290" y="60007"/>
                  </a:lnTo>
                  <a:lnTo>
                    <a:pt x="85725"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4901327" y="425124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87052" y="424267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038487" y="4096941"/>
            <a:ext cx="266463" cy="155020"/>
            <a:chOff x="5038487" y="4096941"/>
            <a:chExt cx="266463" cy="155020"/>
          </a:xfrm>
        </p:grpSpPr>
        <p:sp>
          <p:nvSpPr>
            <p:cNvPr id="18" name="Freeform 17"/>
            <p:cNvSpPr/>
            <p:nvPr/>
          </p:nvSpPr>
          <p:spPr>
            <a:xfrm>
              <a:off x="5056346" y="4114800"/>
              <a:ext cx="248604" cy="137161"/>
            </a:xfrm>
            <a:custGeom>
              <a:avLst/>
              <a:gdLst/>
              <a:ahLst/>
              <a:cxnLst/>
              <a:rect l="0" t="0" r="0" b="0"/>
              <a:pathLst>
                <a:path w="248604" h="137161">
                  <a:moveTo>
                    <a:pt x="145733" y="111442"/>
                  </a:moveTo>
                  <a:lnTo>
                    <a:pt x="162878" y="137160"/>
                  </a:lnTo>
                  <a:lnTo>
                    <a:pt x="180023" y="128588"/>
                  </a:lnTo>
                  <a:lnTo>
                    <a:pt x="197168" y="128588"/>
                  </a:lnTo>
                  <a:lnTo>
                    <a:pt x="214313" y="120015"/>
                  </a:lnTo>
                  <a:lnTo>
                    <a:pt x="231458" y="111442"/>
                  </a:lnTo>
                  <a:lnTo>
                    <a:pt x="240030" y="94297"/>
                  </a:lnTo>
                  <a:lnTo>
                    <a:pt x="248603" y="51435"/>
                  </a:lnTo>
                  <a:lnTo>
                    <a:pt x="240030" y="25717"/>
                  </a:lnTo>
                  <a:lnTo>
                    <a:pt x="222885" y="17145"/>
                  </a:lnTo>
                  <a:lnTo>
                    <a:pt x="205741" y="8573"/>
                  </a:lnTo>
                  <a:lnTo>
                    <a:pt x="188595" y="0"/>
                  </a:lnTo>
                  <a:lnTo>
                    <a:pt x="154305" y="8573"/>
                  </a:lnTo>
                  <a:lnTo>
                    <a:pt x="120015" y="34290"/>
                  </a:lnTo>
                  <a:lnTo>
                    <a:pt x="111442" y="42863"/>
                  </a:lnTo>
                  <a:lnTo>
                    <a:pt x="111442" y="60008"/>
                  </a:lnTo>
                  <a:lnTo>
                    <a:pt x="120015" y="85725"/>
                  </a:lnTo>
                  <a:lnTo>
                    <a:pt x="137160" y="111442"/>
                  </a:lnTo>
                  <a:lnTo>
                    <a:pt x="128588" y="102870"/>
                  </a:lnTo>
                  <a:lnTo>
                    <a:pt x="120015" y="94297"/>
                  </a:lnTo>
                  <a:lnTo>
                    <a:pt x="94298" y="77153"/>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a:xfrm>
              <a:off x="5184219" y="420838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38487" y="409694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330666" y="3985498"/>
            <a:ext cx="162879" cy="190024"/>
            <a:chOff x="5330666" y="3985498"/>
            <a:chExt cx="162879" cy="190024"/>
          </a:xfrm>
        </p:grpSpPr>
        <p:sp>
          <p:nvSpPr>
            <p:cNvPr id="22" name="Freeform 21"/>
            <p:cNvSpPr/>
            <p:nvPr/>
          </p:nvSpPr>
          <p:spPr>
            <a:xfrm>
              <a:off x="5330666" y="4003358"/>
              <a:ext cx="162879" cy="162878"/>
            </a:xfrm>
            <a:custGeom>
              <a:avLst/>
              <a:gdLst/>
              <a:ahLst/>
              <a:cxnLst/>
              <a:rect l="0" t="0" r="0" b="0"/>
              <a:pathLst>
                <a:path w="162879" h="162878">
                  <a:moveTo>
                    <a:pt x="60008" y="154305"/>
                  </a:moveTo>
                  <a:lnTo>
                    <a:pt x="68580" y="162877"/>
                  </a:lnTo>
                  <a:lnTo>
                    <a:pt x="85725" y="162877"/>
                  </a:lnTo>
                  <a:lnTo>
                    <a:pt x="120016" y="145732"/>
                  </a:lnTo>
                  <a:lnTo>
                    <a:pt x="137160" y="137159"/>
                  </a:lnTo>
                  <a:lnTo>
                    <a:pt x="154305" y="111442"/>
                  </a:lnTo>
                  <a:lnTo>
                    <a:pt x="162878" y="94297"/>
                  </a:lnTo>
                  <a:lnTo>
                    <a:pt x="162878" y="77152"/>
                  </a:lnTo>
                  <a:lnTo>
                    <a:pt x="154305" y="68580"/>
                  </a:lnTo>
                  <a:lnTo>
                    <a:pt x="111443" y="68580"/>
                  </a:lnTo>
                  <a:lnTo>
                    <a:pt x="85725" y="77152"/>
                  </a:lnTo>
                  <a:lnTo>
                    <a:pt x="34290" y="77152"/>
                  </a:lnTo>
                  <a:lnTo>
                    <a:pt x="17145" y="77152"/>
                  </a:lnTo>
                  <a:lnTo>
                    <a:pt x="0" y="60007"/>
                  </a:lnTo>
                  <a:lnTo>
                    <a:pt x="0" y="51434"/>
                  </a:lnTo>
                  <a:lnTo>
                    <a:pt x="8572" y="34289"/>
                  </a:lnTo>
                  <a:lnTo>
                    <a:pt x="17145" y="17144"/>
                  </a:lnTo>
                  <a:lnTo>
                    <a:pt x="3429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5372814" y="413980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47097" y="398549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519262" y="3891915"/>
            <a:ext cx="197881" cy="154306"/>
            <a:chOff x="5519262" y="3891915"/>
            <a:chExt cx="197881" cy="154306"/>
          </a:xfrm>
        </p:grpSpPr>
        <p:sp>
          <p:nvSpPr>
            <p:cNvPr id="26" name="Freeform 25"/>
            <p:cNvSpPr/>
            <p:nvPr/>
          </p:nvSpPr>
          <p:spPr>
            <a:xfrm>
              <a:off x="5519262" y="3891915"/>
              <a:ext cx="180023" cy="154306"/>
            </a:xfrm>
            <a:custGeom>
              <a:avLst/>
              <a:gdLst/>
              <a:ahLst/>
              <a:cxnLst/>
              <a:rect l="0" t="0" r="0" b="0"/>
              <a:pathLst>
                <a:path w="180023" h="154306">
                  <a:moveTo>
                    <a:pt x="180022" y="77152"/>
                  </a:moveTo>
                  <a:lnTo>
                    <a:pt x="171450" y="102870"/>
                  </a:lnTo>
                  <a:lnTo>
                    <a:pt x="145732" y="120015"/>
                  </a:lnTo>
                  <a:lnTo>
                    <a:pt x="120014" y="137160"/>
                  </a:lnTo>
                  <a:lnTo>
                    <a:pt x="85724" y="154305"/>
                  </a:lnTo>
                  <a:lnTo>
                    <a:pt x="42862" y="145732"/>
                  </a:lnTo>
                  <a:lnTo>
                    <a:pt x="17144" y="128587"/>
                  </a:lnTo>
                  <a:lnTo>
                    <a:pt x="0" y="77152"/>
                  </a:lnTo>
                  <a:lnTo>
                    <a:pt x="8572" y="51435"/>
                  </a:lnTo>
                  <a:lnTo>
                    <a:pt x="25717" y="34290"/>
                  </a:lnTo>
                  <a:lnTo>
                    <a:pt x="51434" y="17145"/>
                  </a:lnTo>
                  <a:lnTo>
                    <a:pt x="77151" y="0"/>
                  </a:lnTo>
                  <a:lnTo>
                    <a:pt x="102869" y="8573"/>
                  </a:lnTo>
                  <a:lnTo>
                    <a:pt x="111442" y="25718"/>
                  </a:lnTo>
                  <a:lnTo>
                    <a:pt x="111442" y="34290"/>
                  </a:lnTo>
                  <a:lnTo>
                    <a:pt x="94297" y="51435"/>
                  </a:lnTo>
                  <a:lnTo>
                    <a:pt x="85724" y="60007"/>
                  </a:lnTo>
                  <a:lnTo>
                    <a:pt x="68579" y="68580"/>
                  </a:lnTo>
                  <a:lnTo>
                    <a:pt x="42862" y="85725"/>
                  </a:lnTo>
                  <a:lnTo>
                    <a:pt x="25717" y="10287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5681424" y="395120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27120" y="3976925"/>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672852" y="3728323"/>
            <a:ext cx="215741" cy="232173"/>
            <a:chOff x="5672852" y="3728323"/>
            <a:chExt cx="215741" cy="232173"/>
          </a:xfrm>
        </p:grpSpPr>
        <p:sp>
          <p:nvSpPr>
            <p:cNvPr id="30" name="Freeform 29"/>
            <p:cNvSpPr/>
            <p:nvPr/>
          </p:nvSpPr>
          <p:spPr>
            <a:xfrm>
              <a:off x="5690712" y="3746183"/>
              <a:ext cx="180023" cy="214313"/>
            </a:xfrm>
            <a:custGeom>
              <a:avLst/>
              <a:gdLst/>
              <a:ahLst/>
              <a:cxnLst/>
              <a:rect l="0" t="0" r="0" b="0"/>
              <a:pathLst>
                <a:path w="180023" h="214313">
                  <a:moveTo>
                    <a:pt x="180022" y="0"/>
                  </a:moveTo>
                  <a:lnTo>
                    <a:pt x="162877" y="0"/>
                  </a:lnTo>
                  <a:lnTo>
                    <a:pt x="128587" y="17145"/>
                  </a:lnTo>
                  <a:lnTo>
                    <a:pt x="85724" y="25717"/>
                  </a:lnTo>
                  <a:lnTo>
                    <a:pt x="77151" y="42862"/>
                  </a:lnTo>
                  <a:lnTo>
                    <a:pt x="68579" y="68580"/>
                  </a:lnTo>
                  <a:lnTo>
                    <a:pt x="77151" y="102870"/>
                  </a:lnTo>
                  <a:lnTo>
                    <a:pt x="85724" y="145732"/>
                  </a:lnTo>
                  <a:lnTo>
                    <a:pt x="94297" y="180022"/>
                  </a:lnTo>
                  <a:lnTo>
                    <a:pt x="111442" y="214312"/>
                  </a:lnTo>
                  <a:lnTo>
                    <a:pt x="94297" y="205739"/>
                  </a:lnTo>
                  <a:lnTo>
                    <a:pt x="77151" y="197167"/>
                  </a:lnTo>
                  <a:lnTo>
                    <a:pt x="51434" y="171450"/>
                  </a:lnTo>
                  <a:lnTo>
                    <a:pt x="25717" y="154305"/>
                  </a:lnTo>
                  <a:lnTo>
                    <a:pt x="0" y="137159"/>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5852875" y="372832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672852" y="386548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870019" y="3634025"/>
            <a:ext cx="207169" cy="189311"/>
            <a:chOff x="5870019" y="3634025"/>
            <a:chExt cx="207169" cy="189311"/>
          </a:xfrm>
        </p:grpSpPr>
        <p:sp>
          <p:nvSpPr>
            <p:cNvPr id="34" name="Freeform 33"/>
            <p:cNvSpPr/>
            <p:nvPr/>
          </p:nvSpPr>
          <p:spPr>
            <a:xfrm>
              <a:off x="5887879" y="3651885"/>
              <a:ext cx="171451" cy="171451"/>
            </a:xfrm>
            <a:custGeom>
              <a:avLst/>
              <a:gdLst/>
              <a:ahLst/>
              <a:cxnLst/>
              <a:rect l="0" t="0" r="0" b="0"/>
              <a:pathLst>
                <a:path w="171451" h="171451">
                  <a:moveTo>
                    <a:pt x="171450" y="0"/>
                  </a:moveTo>
                  <a:lnTo>
                    <a:pt x="120015" y="0"/>
                  </a:lnTo>
                  <a:lnTo>
                    <a:pt x="102870" y="42863"/>
                  </a:lnTo>
                  <a:lnTo>
                    <a:pt x="102870" y="68580"/>
                  </a:lnTo>
                  <a:lnTo>
                    <a:pt x="102870" y="137160"/>
                  </a:lnTo>
                  <a:lnTo>
                    <a:pt x="94297" y="171450"/>
                  </a:lnTo>
                  <a:lnTo>
                    <a:pt x="77152" y="171450"/>
                  </a:lnTo>
                  <a:lnTo>
                    <a:pt x="68580" y="162878"/>
                  </a:lnTo>
                  <a:lnTo>
                    <a:pt x="25717" y="128587"/>
                  </a:lnTo>
                  <a:lnTo>
                    <a:pt x="8572" y="111443"/>
                  </a:lnTo>
                  <a:lnTo>
                    <a:pt x="0" y="10287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6041469" y="3634025"/>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70019" y="373689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119337" y="3591877"/>
            <a:ext cx="155019" cy="155020"/>
            <a:chOff x="6119337" y="3591877"/>
            <a:chExt cx="155019" cy="155020"/>
          </a:xfrm>
        </p:grpSpPr>
        <p:sp>
          <p:nvSpPr>
            <p:cNvPr id="38" name="Freeform 37"/>
            <p:cNvSpPr/>
            <p:nvPr/>
          </p:nvSpPr>
          <p:spPr>
            <a:xfrm>
              <a:off x="6119337" y="3591877"/>
              <a:ext cx="137160" cy="154307"/>
            </a:xfrm>
            <a:custGeom>
              <a:avLst/>
              <a:gdLst/>
              <a:ahLst/>
              <a:cxnLst/>
              <a:rect l="0" t="0" r="0" b="0"/>
              <a:pathLst>
                <a:path w="137160" h="154307">
                  <a:moveTo>
                    <a:pt x="137159" y="137161"/>
                  </a:moveTo>
                  <a:lnTo>
                    <a:pt x="60007" y="154306"/>
                  </a:lnTo>
                  <a:lnTo>
                    <a:pt x="42862" y="154306"/>
                  </a:lnTo>
                  <a:lnTo>
                    <a:pt x="25717" y="145733"/>
                  </a:lnTo>
                  <a:lnTo>
                    <a:pt x="8572" y="128588"/>
                  </a:lnTo>
                  <a:lnTo>
                    <a:pt x="0" y="102871"/>
                  </a:lnTo>
                  <a:lnTo>
                    <a:pt x="8572" y="77153"/>
                  </a:lnTo>
                  <a:lnTo>
                    <a:pt x="17144" y="51436"/>
                  </a:lnTo>
                  <a:lnTo>
                    <a:pt x="51434" y="8573"/>
                  </a:lnTo>
                  <a:lnTo>
                    <a:pt x="68579" y="0"/>
                  </a:lnTo>
                  <a:lnTo>
                    <a:pt x="25717" y="85726"/>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p:cNvSpPr/>
            <p:nvPr/>
          </p:nvSpPr>
          <p:spPr>
            <a:xfrm>
              <a:off x="6238637" y="371117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27194" y="365974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341507" y="3360420"/>
            <a:ext cx="232886" cy="300039"/>
            <a:chOff x="6341507" y="3360420"/>
            <a:chExt cx="232886" cy="300039"/>
          </a:xfrm>
        </p:grpSpPr>
        <p:sp>
          <p:nvSpPr>
            <p:cNvPr id="42" name="Freeform 41"/>
            <p:cNvSpPr/>
            <p:nvPr/>
          </p:nvSpPr>
          <p:spPr>
            <a:xfrm>
              <a:off x="6342221" y="3360420"/>
              <a:ext cx="214314" cy="300039"/>
            </a:xfrm>
            <a:custGeom>
              <a:avLst/>
              <a:gdLst/>
              <a:ahLst/>
              <a:cxnLst/>
              <a:rect l="0" t="0" r="0" b="0"/>
              <a:pathLst>
                <a:path w="214314" h="300039">
                  <a:moveTo>
                    <a:pt x="214313" y="214313"/>
                  </a:moveTo>
                  <a:lnTo>
                    <a:pt x="188595" y="222885"/>
                  </a:lnTo>
                  <a:lnTo>
                    <a:pt x="188595" y="188595"/>
                  </a:lnTo>
                  <a:lnTo>
                    <a:pt x="171450" y="180022"/>
                  </a:lnTo>
                  <a:lnTo>
                    <a:pt x="154305" y="171450"/>
                  </a:lnTo>
                  <a:lnTo>
                    <a:pt x="128588" y="154305"/>
                  </a:lnTo>
                  <a:lnTo>
                    <a:pt x="94298" y="137160"/>
                  </a:lnTo>
                  <a:lnTo>
                    <a:pt x="60008" y="111443"/>
                  </a:lnTo>
                  <a:lnTo>
                    <a:pt x="0" y="25718"/>
                  </a:lnTo>
                  <a:lnTo>
                    <a:pt x="8573" y="0"/>
                  </a:lnTo>
                  <a:lnTo>
                    <a:pt x="42863" y="51435"/>
                  </a:lnTo>
                  <a:lnTo>
                    <a:pt x="68580" y="94297"/>
                  </a:lnTo>
                  <a:lnTo>
                    <a:pt x="94298" y="180022"/>
                  </a:lnTo>
                  <a:lnTo>
                    <a:pt x="102870" y="205740"/>
                  </a:lnTo>
                  <a:lnTo>
                    <a:pt x="102870" y="222885"/>
                  </a:lnTo>
                  <a:lnTo>
                    <a:pt x="85725" y="248602"/>
                  </a:lnTo>
                  <a:lnTo>
                    <a:pt x="51435" y="300038"/>
                  </a:lnTo>
                  <a:lnTo>
                    <a:pt x="25718" y="300038"/>
                  </a:lnTo>
                  <a:lnTo>
                    <a:pt x="8573" y="282893"/>
                  </a:lnTo>
                  <a:lnTo>
                    <a:pt x="0" y="265747"/>
                  </a:lnTo>
                  <a:lnTo>
                    <a:pt x="0" y="240030"/>
                  </a:lnTo>
                  <a:lnTo>
                    <a:pt x="8573" y="214313"/>
                  </a:lnTo>
                  <a:lnTo>
                    <a:pt x="17145" y="197168"/>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p:cNvSpPr/>
            <p:nvPr/>
          </p:nvSpPr>
          <p:spPr>
            <a:xfrm>
              <a:off x="6538675" y="355687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41507" y="353972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964317" y="3891915"/>
            <a:ext cx="377905" cy="249317"/>
            <a:chOff x="5964317" y="3891915"/>
            <a:chExt cx="377905" cy="249317"/>
          </a:xfrm>
        </p:grpSpPr>
        <p:sp>
          <p:nvSpPr>
            <p:cNvPr id="46" name="Freeform 45"/>
            <p:cNvSpPr/>
            <p:nvPr/>
          </p:nvSpPr>
          <p:spPr>
            <a:xfrm>
              <a:off x="5982176" y="3891915"/>
              <a:ext cx="360046" cy="231459"/>
            </a:xfrm>
            <a:custGeom>
              <a:avLst/>
              <a:gdLst/>
              <a:ahLst/>
              <a:cxnLst/>
              <a:rect l="0" t="0" r="0" b="0"/>
              <a:pathLst>
                <a:path w="360046" h="231459">
                  <a:moveTo>
                    <a:pt x="257175" y="231458"/>
                  </a:moveTo>
                  <a:lnTo>
                    <a:pt x="274320" y="222885"/>
                  </a:lnTo>
                  <a:lnTo>
                    <a:pt x="300038" y="205740"/>
                  </a:lnTo>
                  <a:lnTo>
                    <a:pt x="334328" y="180023"/>
                  </a:lnTo>
                  <a:lnTo>
                    <a:pt x="351473" y="171450"/>
                  </a:lnTo>
                  <a:lnTo>
                    <a:pt x="360045" y="137160"/>
                  </a:lnTo>
                  <a:lnTo>
                    <a:pt x="351473" y="128587"/>
                  </a:lnTo>
                  <a:lnTo>
                    <a:pt x="342900" y="111443"/>
                  </a:lnTo>
                  <a:lnTo>
                    <a:pt x="334328" y="102870"/>
                  </a:lnTo>
                  <a:lnTo>
                    <a:pt x="317183" y="94298"/>
                  </a:lnTo>
                  <a:lnTo>
                    <a:pt x="291465" y="85725"/>
                  </a:lnTo>
                  <a:lnTo>
                    <a:pt x="257175" y="77152"/>
                  </a:lnTo>
                  <a:lnTo>
                    <a:pt x="197168" y="51435"/>
                  </a:lnTo>
                  <a:lnTo>
                    <a:pt x="180023" y="34290"/>
                  </a:lnTo>
                  <a:lnTo>
                    <a:pt x="145733" y="17145"/>
                  </a:lnTo>
                  <a:lnTo>
                    <a:pt x="154305" y="0"/>
                  </a:lnTo>
                  <a:lnTo>
                    <a:pt x="188595" y="34290"/>
                  </a:lnTo>
                  <a:lnTo>
                    <a:pt x="197168" y="60007"/>
                  </a:lnTo>
                  <a:lnTo>
                    <a:pt x="188595" y="77152"/>
                  </a:lnTo>
                  <a:lnTo>
                    <a:pt x="180023" y="94298"/>
                  </a:lnTo>
                  <a:lnTo>
                    <a:pt x="171450" y="111443"/>
                  </a:lnTo>
                  <a:lnTo>
                    <a:pt x="137161" y="120015"/>
                  </a:lnTo>
                  <a:lnTo>
                    <a:pt x="102870" y="128587"/>
                  </a:lnTo>
                  <a:lnTo>
                    <a:pt x="42862" y="128587"/>
                  </a:lnTo>
                  <a:lnTo>
                    <a:pt x="17145" y="120015"/>
                  </a:lnTo>
                  <a:lnTo>
                    <a:pt x="8573" y="102870"/>
                  </a:lnTo>
                  <a:lnTo>
                    <a:pt x="0" y="77152"/>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46"/>
            <p:cNvSpPr/>
            <p:nvPr/>
          </p:nvSpPr>
          <p:spPr>
            <a:xfrm>
              <a:off x="6221492" y="410551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64317" y="395120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456271" y="4860608"/>
            <a:ext cx="77154" cy="85725"/>
            <a:chOff x="4456271" y="4860608"/>
            <a:chExt cx="77154" cy="85725"/>
          </a:xfrm>
        </p:grpSpPr>
        <p:sp>
          <p:nvSpPr>
            <p:cNvPr id="50" name="Freeform 49"/>
            <p:cNvSpPr/>
            <p:nvPr/>
          </p:nvSpPr>
          <p:spPr>
            <a:xfrm>
              <a:off x="4456271" y="4860608"/>
              <a:ext cx="77154" cy="85725"/>
            </a:xfrm>
            <a:custGeom>
              <a:avLst/>
              <a:gdLst/>
              <a:ahLst/>
              <a:cxnLst/>
              <a:rect l="0" t="0" r="0" b="0"/>
              <a:pathLst>
                <a:path w="77154" h="85725">
                  <a:moveTo>
                    <a:pt x="42863" y="51435"/>
                  </a:moveTo>
                  <a:lnTo>
                    <a:pt x="60008" y="51435"/>
                  </a:lnTo>
                  <a:lnTo>
                    <a:pt x="25718" y="51435"/>
                  </a:lnTo>
                  <a:lnTo>
                    <a:pt x="17145" y="60007"/>
                  </a:lnTo>
                  <a:lnTo>
                    <a:pt x="25718" y="68580"/>
                  </a:lnTo>
                  <a:lnTo>
                    <a:pt x="42863" y="85724"/>
                  </a:lnTo>
                  <a:lnTo>
                    <a:pt x="60008" y="77152"/>
                  </a:lnTo>
                  <a:lnTo>
                    <a:pt x="51435" y="68580"/>
                  </a:lnTo>
                  <a:lnTo>
                    <a:pt x="34290" y="60007"/>
                  </a:lnTo>
                  <a:lnTo>
                    <a:pt x="0" y="68580"/>
                  </a:lnTo>
                  <a:lnTo>
                    <a:pt x="8573" y="77152"/>
                  </a:lnTo>
                  <a:lnTo>
                    <a:pt x="25718" y="77152"/>
                  </a:lnTo>
                  <a:lnTo>
                    <a:pt x="34290" y="77152"/>
                  </a:lnTo>
                  <a:lnTo>
                    <a:pt x="51435" y="68580"/>
                  </a:lnTo>
                  <a:lnTo>
                    <a:pt x="51435" y="60007"/>
                  </a:lnTo>
                  <a:lnTo>
                    <a:pt x="51435" y="51435"/>
                  </a:lnTo>
                  <a:lnTo>
                    <a:pt x="42863" y="42862"/>
                  </a:lnTo>
                  <a:lnTo>
                    <a:pt x="25718" y="34289"/>
                  </a:lnTo>
                  <a:lnTo>
                    <a:pt x="25718" y="42862"/>
                  </a:lnTo>
                  <a:lnTo>
                    <a:pt x="34290" y="51435"/>
                  </a:lnTo>
                  <a:lnTo>
                    <a:pt x="51435" y="60007"/>
                  </a:lnTo>
                  <a:lnTo>
                    <a:pt x="68580" y="60007"/>
                  </a:lnTo>
                  <a:lnTo>
                    <a:pt x="77153" y="42862"/>
                  </a:lnTo>
                  <a:lnTo>
                    <a:pt x="77153" y="25717"/>
                  </a:lnTo>
                  <a:lnTo>
                    <a:pt x="68580" y="17144"/>
                  </a:lnTo>
                  <a:lnTo>
                    <a:pt x="68580" y="8572"/>
                  </a:lnTo>
                  <a:lnTo>
                    <a:pt x="51435" y="0"/>
                  </a:lnTo>
                  <a:lnTo>
                    <a:pt x="34290" y="0"/>
                  </a:lnTo>
                  <a:lnTo>
                    <a:pt x="51435" y="17144"/>
                  </a:lnTo>
                  <a:lnTo>
                    <a:pt x="60008" y="17144"/>
                  </a:lnTo>
                  <a:lnTo>
                    <a:pt x="68580" y="8572"/>
                  </a:lnTo>
                  <a:lnTo>
                    <a:pt x="60008" y="0"/>
                  </a:lnTo>
                  <a:lnTo>
                    <a:pt x="34290" y="0"/>
                  </a:lnTo>
                  <a:lnTo>
                    <a:pt x="25718" y="8572"/>
                  </a:lnTo>
                  <a:lnTo>
                    <a:pt x="34290" y="60007"/>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Oval 50"/>
            <p:cNvSpPr/>
            <p:nvPr/>
          </p:nvSpPr>
          <p:spPr>
            <a:xfrm>
              <a:off x="4481275" y="489418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72702" y="4902755"/>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636294" y="4739878"/>
            <a:ext cx="155019" cy="130016"/>
            <a:chOff x="4636294" y="4739878"/>
            <a:chExt cx="155019" cy="130016"/>
          </a:xfrm>
        </p:grpSpPr>
        <p:sp>
          <p:nvSpPr>
            <p:cNvPr id="54" name="Freeform 53"/>
            <p:cNvSpPr/>
            <p:nvPr/>
          </p:nvSpPr>
          <p:spPr>
            <a:xfrm>
              <a:off x="4636294" y="4757738"/>
              <a:ext cx="137161" cy="94298"/>
            </a:xfrm>
            <a:custGeom>
              <a:avLst/>
              <a:gdLst/>
              <a:ahLst/>
              <a:cxnLst/>
              <a:rect l="0" t="0" r="0" b="0"/>
              <a:pathLst>
                <a:path w="137161" h="94298">
                  <a:moveTo>
                    <a:pt x="137160" y="94297"/>
                  </a:moveTo>
                  <a:lnTo>
                    <a:pt x="120015" y="94297"/>
                  </a:lnTo>
                  <a:lnTo>
                    <a:pt x="102869" y="77152"/>
                  </a:lnTo>
                  <a:lnTo>
                    <a:pt x="94297" y="77152"/>
                  </a:lnTo>
                  <a:lnTo>
                    <a:pt x="77152" y="77152"/>
                  </a:lnTo>
                  <a:lnTo>
                    <a:pt x="60007" y="77152"/>
                  </a:lnTo>
                  <a:lnTo>
                    <a:pt x="42862" y="77152"/>
                  </a:lnTo>
                  <a:lnTo>
                    <a:pt x="0" y="68579"/>
                  </a:lnTo>
                  <a:lnTo>
                    <a:pt x="8572" y="60007"/>
                  </a:lnTo>
                  <a:lnTo>
                    <a:pt x="77152"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a:off x="4755594" y="4834175"/>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95587" y="473987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669870" y="4731306"/>
            <a:ext cx="301465" cy="138588"/>
            <a:chOff x="4669870" y="4731306"/>
            <a:chExt cx="301465" cy="138588"/>
          </a:xfrm>
        </p:grpSpPr>
        <p:sp>
          <p:nvSpPr>
            <p:cNvPr id="58" name="Freeform 57"/>
            <p:cNvSpPr/>
            <p:nvPr/>
          </p:nvSpPr>
          <p:spPr>
            <a:xfrm>
              <a:off x="4687729" y="4749165"/>
              <a:ext cx="282893" cy="102871"/>
            </a:xfrm>
            <a:custGeom>
              <a:avLst/>
              <a:gdLst/>
              <a:ahLst/>
              <a:cxnLst/>
              <a:rect l="0" t="0" r="0" b="0"/>
              <a:pathLst>
                <a:path w="282893" h="102871">
                  <a:moveTo>
                    <a:pt x="265747" y="0"/>
                  </a:moveTo>
                  <a:lnTo>
                    <a:pt x="282892" y="17145"/>
                  </a:lnTo>
                  <a:lnTo>
                    <a:pt x="265747" y="8573"/>
                  </a:lnTo>
                  <a:lnTo>
                    <a:pt x="248602" y="8573"/>
                  </a:lnTo>
                  <a:lnTo>
                    <a:pt x="222884" y="17145"/>
                  </a:lnTo>
                  <a:lnTo>
                    <a:pt x="197167" y="25717"/>
                  </a:lnTo>
                  <a:lnTo>
                    <a:pt x="154305" y="34290"/>
                  </a:lnTo>
                  <a:lnTo>
                    <a:pt x="94297" y="42863"/>
                  </a:lnTo>
                  <a:lnTo>
                    <a:pt x="60007" y="60007"/>
                  </a:lnTo>
                  <a:lnTo>
                    <a:pt x="17145" y="85725"/>
                  </a:lnTo>
                  <a:lnTo>
                    <a:pt x="0" y="10287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4935617" y="4731306"/>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669870" y="4834175"/>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132784" y="4603433"/>
            <a:ext cx="249318" cy="240031"/>
            <a:chOff x="5132784" y="4603433"/>
            <a:chExt cx="249318" cy="240031"/>
          </a:xfrm>
        </p:grpSpPr>
        <p:sp>
          <p:nvSpPr>
            <p:cNvPr id="62" name="Freeform 61"/>
            <p:cNvSpPr/>
            <p:nvPr/>
          </p:nvSpPr>
          <p:spPr>
            <a:xfrm>
              <a:off x="5150644" y="4603433"/>
              <a:ext cx="231458" cy="240031"/>
            </a:xfrm>
            <a:custGeom>
              <a:avLst/>
              <a:gdLst/>
              <a:ahLst/>
              <a:cxnLst/>
              <a:rect l="0" t="0" r="0" b="0"/>
              <a:pathLst>
                <a:path w="231458" h="240031">
                  <a:moveTo>
                    <a:pt x="77152" y="137159"/>
                  </a:moveTo>
                  <a:lnTo>
                    <a:pt x="120015" y="162877"/>
                  </a:lnTo>
                  <a:lnTo>
                    <a:pt x="145732" y="162877"/>
                  </a:lnTo>
                  <a:lnTo>
                    <a:pt x="197167" y="145732"/>
                  </a:lnTo>
                  <a:lnTo>
                    <a:pt x="222885" y="120015"/>
                  </a:lnTo>
                  <a:lnTo>
                    <a:pt x="231457" y="77152"/>
                  </a:lnTo>
                  <a:lnTo>
                    <a:pt x="231457" y="42862"/>
                  </a:lnTo>
                  <a:lnTo>
                    <a:pt x="205740" y="25717"/>
                  </a:lnTo>
                  <a:lnTo>
                    <a:pt x="180022" y="8572"/>
                  </a:lnTo>
                  <a:lnTo>
                    <a:pt x="145732" y="8572"/>
                  </a:lnTo>
                  <a:lnTo>
                    <a:pt x="120015" y="0"/>
                  </a:lnTo>
                  <a:lnTo>
                    <a:pt x="85725" y="17145"/>
                  </a:lnTo>
                  <a:lnTo>
                    <a:pt x="51435" y="60007"/>
                  </a:lnTo>
                  <a:lnTo>
                    <a:pt x="60007" y="85725"/>
                  </a:lnTo>
                  <a:lnTo>
                    <a:pt x="68580" y="120015"/>
                  </a:lnTo>
                  <a:lnTo>
                    <a:pt x="102870" y="154305"/>
                  </a:lnTo>
                  <a:lnTo>
                    <a:pt x="120015" y="197167"/>
                  </a:lnTo>
                  <a:lnTo>
                    <a:pt x="145732" y="214312"/>
                  </a:lnTo>
                  <a:lnTo>
                    <a:pt x="162877" y="240030"/>
                  </a:lnTo>
                  <a:lnTo>
                    <a:pt x="162877" y="222884"/>
                  </a:lnTo>
                  <a:lnTo>
                    <a:pt x="162877" y="214312"/>
                  </a:lnTo>
                  <a:lnTo>
                    <a:pt x="145732" y="197167"/>
                  </a:lnTo>
                  <a:lnTo>
                    <a:pt x="111443" y="180022"/>
                  </a:lnTo>
                  <a:lnTo>
                    <a:pt x="85725" y="154305"/>
                  </a:lnTo>
                  <a:lnTo>
                    <a:pt x="25717" y="94297"/>
                  </a:lnTo>
                  <a:lnTo>
                    <a:pt x="8572" y="60007"/>
                  </a:lnTo>
                  <a:lnTo>
                    <a:pt x="0" y="34289"/>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Oval 62"/>
            <p:cNvSpPr/>
            <p:nvPr/>
          </p:nvSpPr>
          <p:spPr>
            <a:xfrm>
              <a:off x="5209937" y="472273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132784" y="461986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5449967" y="4508421"/>
            <a:ext cx="121443" cy="155020"/>
            <a:chOff x="5449967" y="4508421"/>
            <a:chExt cx="121443" cy="155020"/>
          </a:xfrm>
        </p:grpSpPr>
        <p:sp>
          <p:nvSpPr>
            <p:cNvPr id="66" name="Freeform 65"/>
            <p:cNvSpPr/>
            <p:nvPr/>
          </p:nvSpPr>
          <p:spPr>
            <a:xfrm>
              <a:off x="5467826" y="4526280"/>
              <a:ext cx="85726" cy="137161"/>
            </a:xfrm>
            <a:custGeom>
              <a:avLst/>
              <a:gdLst/>
              <a:ahLst/>
              <a:cxnLst/>
              <a:rect l="0" t="0" r="0" b="0"/>
              <a:pathLst>
                <a:path w="85726" h="137161">
                  <a:moveTo>
                    <a:pt x="85725" y="0"/>
                  </a:moveTo>
                  <a:lnTo>
                    <a:pt x="60008" y="8573"/>
                  </a:lnTo>
                  <a:lnTo>
                    <a:pt x="8573" y="42862"/>
                  </a:lnTo>
                  <a:lnTo>
                    <a:pt x="8573" y="68580"/>
                  </a:lnTo>
                  <a:lnTo>
                    <a:pt x="17145" y="94298"/>
                  </a:lnTo>
                  <a:lnTo>
                    <a:pt x="34290" y="137160"/>
                  </a:lnTo>
                  <a:lnTo>
                    <a:pt x="25718" y="120015"/>
                  </a:lnTo>
                  <a:lnTo>
                    <a:pt x="0" y="111442"/>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5535692" y="450842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449967" y="461986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5613559" y="4474845"/>
            <a:ext cx="180737" cy="137874"/>
            <a:chOff x="5613559" y="4474845"/>
            <a:chExt cx="180737" cy="137874"/>
          </a:xfrm>
        </p:grpSpPr>
        <p:sp>
          <p:nvSpPr>
            <p:cNvPr id="70" name="Freeform 69"/>
            <p:cNvSpPr/>
            <p:nvPr/>
          </p:nvSpPr>
          <p:spPr>
            <a:xfrm>
              <a:off x="5613559" y="4474845"/>
              <a:ext cx="162878" cy="137161"/>
            </a:xfrm>
            <a:custGeom>
              <a:avLst/>
              <a:gdLst/>
              <a:ahLst/>
              <a:cxnLst/>
              <a:rect l="0" t="0" r="0" b="0"/>
              <a:pathLst>
                <a:path w="162878" h="137161">
                  <a:moveTo>
                    <a:pt x="162877" y="120015"/>
                  </a:moveTo>
                  <a:lnTo>
                    <a:pt x="145732" y="137160"/>
                  </a:lnTo>
                  <a:lnTo>
                    <a:pt x="120015" y="137160"/>
                  </a:lnTo>
                  <a:lnTo>
                    <a:pt x="85725" y="137160"/>
                  </a:lnTo>
                  <a:lnTo>
                    <a:pt x="34290" y="128588"/>
                  </a:lnTo>
                  <a:lnTo>
                    <a:pt x="17145" y="111442"/>
                  </a:lnTo>
                  <a:lnTo>
                    <a:pt x="0" y="60008"/>
                  </a:lnTo>
                  <a:lnTo>
                    <a:pt x="8572" y="34290"/>
                  </a:lnTo>
                  <a:lnTo>
                    <a:pt x="25717" y="17145"/>
                  </a:lnTo>
                  <a:lnTo>
                    <a:pt x="51435" y="0"/>
                  </a:lnTo>
                  <a:lnTo>
                    <a:pt x="77153" y="0"/>
                  </a:lnTo>
                  <a:lnTo>
                    <a:pt x="102870" y="0"/>
                  </a:lnTo>
                  <a:lnTo>
                    <a:pt x="94297" y="17145"/>
                  </a:lnTo>
                  <a:lnTo>
                    <a:pt x="68580" y="34290"/>
                  </a:lnTo>
                  <a:lnTo>
                    <a:pt x="25717" y="60008"/>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nvSpPr>
          <p:spPr>
            <a:xfrm>
              <a:off x="5758577" y="4577000"/>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621417" y="451699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30741" y="4380547"/>
            <a:ext cx="232172" cy="222887"/>
            <a:chOff x="5930741" y="4380547"/>
            <a:chExt cx="232172" cy="222887"/>
          </a:xfrm>
        </p:grpSpPr>
        <p:sp>
          <p:nvSpPr>
            <p:cNvPr id="74" name="Freeform 73"/>
            <p:cNvSpPr/>
            <p:nvPr/>
          </p:nvSpPr>
          <p:spPr>
            <a:xfrm>
              <a:off x="5930741" y="4380547"/>
              <a:ext cx="214314" cy="222887"/>
            </a:xfrm>
            <a:custGeom>
              <a:avLst/>
              <a:gdLst/>
              <a:ahLst/>
              <a:cxnLst/>
              <a:rect l="0" t="0" r="0" b="0"/>
              <a:pathLst>
                <a:path w="214314" h="222887">
                  <a:moveTo>
                    <a:pt x="214313" y="120016"/>
                  </a:moveTo>
                  <a:lnTo>
                    <a:pt x="205740" y="111443"/>
                  </a:lnTo>
                  <a:lnTo>
                    <a:pt x="171450" y="85725"/>
                  </a:lnTo>
                  <a:lnTo>
                    <a:pt x="145733" y="68580"/>
                  </a:lnTo>
                  <a:lnTo>
                    <a:pt x="120015" y="51436"/>
                  </a:lnTo>
                  <a:lnTo>
                    <a:pt x="94297" y="25718"/>
                  </a:lnTo>
                  <a:lnTo>
                    <a:pt x="68580" y="0"/>
                  </a:lnTo>
                  <a:lnTo>
                    <a:pt x="85725" y="17145"/>
                  </a:lnTo>
                  <a:lnTo>
                    <a:pt x="111443" y="42863"/>
                  </a:lnTo>
                  <a:lnTo>
                    <a:pt x="145733" y="102870"/>
                  </a:lnTo>
                  <a:lnTo>
                    <a:pt x="154305" y="128588"/>
                  </a:lnTo>
                  <a:lnTo>
                    <a:pt x="154305" y="162878"/>
                  </a:lnTo>
                  <a:lnTo>
                    <a:pt x="145733" y="188595"/>
                  </a:lnTo>
                  <a:lnTo>
                    <a:pt x="128588" y="205740"/>
                  </a:lnTo>
                  <a:lnTo>
                    <a:pt x="85725" y="222886"/>
                  </a:lnTo>
                  <a:lnTo>
                    <a:pt x="68580" y="222886"/>
                  </a:lnTo>
                  <a:lnTo>
                    <a:pt x="42863" y="214313"/>
                  </a:lnTo>
                  <a:lnTo>
                    <a:pt x="8573" y="188595"/>
                  </a:lnTo>
                  <a:lnTo>
                    <a:pt x="0" y="162878"/>
                  </a:lnTo>
                  <a:lnTo>
                    <a:pt x="0" y="111443"/>
                  </a:lnTo>
                  <a:lnTo>
                    <a:pt x="8573" y="94298"/>
                  </a:lnTo>
                  <a:lnTo>
                    <a:pt x="34290" y="77153"/>
                  </a:lnTo>
                  <a:lnTo>
                    <a:pt x="42863" y="60008"/>
                  </a:lnTo>
                  <a:lnTo>
                    <a:pt x="60008" y="60008"/>
                  </a:lnTo>
                  <a:lnTo>
                    <a:pt x="68580" y="51436"/>
                  </a:lnTo>
                  <a:lnTo>
                    <a:pt x="94297" y="51436"/>
                  </a:lnTo>
                  <a:lnTo>
                    <a:pt x="111443" y="51436"/>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6127194" y="448270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024325" y="441412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152912" y="4396978"/>
            <a:ext cx="120730" cy="103586"/>
            <a:chOff x="6152912" y="4396978"/>
            <a:chExt cx="120730" cy="103586"/>
          </a:xfrm>
        </p:grpSpPr>
        <p:sp>
          <p:nvSpPr>
            <p:cNvPr id="78" name="Freeform 77"/>
            <p:cNvSpPr/>
            <p:nvPr/>
          </p:nvSpPr>
          <p:spPr>
            <a:xfrm>
              <a:off x="6170771" y="4414838"/>
              <a:ext cx="102871" cy="85726"/>
            </a:xfrm>
            <a:custGeom>
              <a:avLst/>
              <a:gdLst/>
              <a:ahLst/>
              <a:cxnLst/>
              <a:rect l="0" t="0" r="0" b="0"/>
              <a:pathLst>
                <a:path w="102871" h="85726">
                  <a:moveTo>
                    <a:pt x="77153" y="51434"/>
                  </a:moveTo>
                  <a:lnTo>
                    <a:pt x="102870" y="77152"/>
                  </a:lnTo>
                  <a:lnTo>
                    <a:pt x="85725" y="85725"/>
                  </a:lnTo>
                  <a:lnTo>
                    <a:pt x="77153" y="60007"/>
                  </a:lnTo>
                  <a:lnTo>
                    <a:pt x="60008" y="51434"/>
                  </a:lnTo>
                  <a:lnTo>
                    <a:pt x="25717" y="34289"/>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6230064" y="444841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152912" y="439697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6265068" y="4276963"/>
            <a:ext cx="240745" cy="163593"/>
            <a:chOff x="6265068" y="4276963"/>
            <a:chExt cx="240745" cy="163593"/>
          </a:xfrm>
        </p:grpSpPr>
        <p:sp>
          <p:nvSpPr>
            <p:cNvPr id="82" name="Freeform 81"/>
            <p:cNvSpPr/>
            <p:nvPr/>
          </p:nvSpPr>
          <p:spPr>
            <a:xfrm>
              <a:off x="6265068" y="4294822"/>
              <a:ext cx="222887" cy="145734"/>
            </a:xfrm>
            <a:custGeom>
              <a:avLst/>
              <a:gdLst/>
              <a:ahLst/>
              <a:cxnLst/>
              <a:rect l="0" t="0" r="0" b="0"/>
              <a:pathLst>
                <a:path w="222887" h="145734">
                  <a:moveTo>
                    <a:pt x="222886" y="42863"/>
                  </a:moveTo>
                  <a:lnTo>
                    <a:pt x="188595" y="102870"/>
                  </a:lnTo>
                  <a:lnTo>
                    <a:pt x="171451" y="120016"/>
                  </a:lnTo>
                  <a:lnTo>
                    <a:pt x="102871" y="145733"/>
                  </a:lnTo>
                  <a:lnTo>
                    <a:pt x="68581" y="145733"/>
                  </a:lnTo>
                  <a:lnTo>
                    <a:pt x="8573" y="102870"/>
                  </a:lnTo>
                  <a:lnTo>
                    <a:pt x="0" y="77153"/>
                  </a:lnTo>
                  <a:lnTo>
                    <a:pt x="0" y="51436"/>
                  </a:lnTo>
                  <a:lnTo>
                    <a:pt x="8573" y="25718"/>
                  </a:lnTo>
                  <a:lnTo>
                    <a:pt x="25718"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6470094" y="4319826"/>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72927" y="427696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6418659" y="4242673"/>
            <a:ext cx="181451" cy="164306"/>
            <a:chOff x="6418659" y="4242673"/>
            <a:chExt cx="181451" cy="164306"/>
          </a:xfrm>
        </p:grpSpPr>
        <p:sp>
          <p:nvSpPr>
            <p:cNvPr id="86" name="Freeform 85"/>
            <p:cNvSpPr/>
            <p:nvPr/>
          </p:nvSpPr>
          <p:spPr>
            <a:xfrm>
              <a:off x="6436519" y="4260533"/>
              <a:ext cx="145733" cy="128588"/>
            </a:xfrm>
            <a:custGeom>
              <a:avLst/>
              <a:gdLst/>
              <a:ahLst/>
              <a:cxnLst/>
              <a:rect l="0" t="0" r="0" b="0"/>
              <a:pathLst>
                <a:path w="145733" h="128588">
                  <a:moveTo>
                    <a:pt x="145732" y="128587"/>
                  </a:moveTo>
                  <a:lnTo>
                    <a:pt x="120015" y="111442"/>
                  </a:lnTo>
                  <a:lnTo>
                    <a:pt x="111443" y="94297"/>
                  </a:lnTo>
                  <a:lnTo>
                    <a:pt x="94297" y="77152"/>
                  </a:lnTo>
                  <a:lnTo>
                    <a:pt x="34290" y="25717"/>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6564392" y="437126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418659" y="424267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435804" y="4208383"/>
            <a:ext cx="215742" cy="138589"/>
            <a:chOff x="6435804" y="4208383"/>
            <a:chExt cx="215742" cy="138589"/>
          </a:xfrm>
        </p:grpSpPr>
        <p:sp>
          <p:nvSpPr>
            <p:cNvPr id="90" name="Freeform 89"/>
            <p:cNvSpPr/>
            <p:nvPr/>
          </p:nvSpPr>
          <p:spPr>
            <a:xfrm>
              <a:off x="6453663" y="4226242"/>
              <a:ext cx="180025" cy="102872"/>
            </a:xfrm>
            <a:custGeom>
              <a:avLst/>
              <a:gdLst/>
              <a:ahLst/>
              <a:cxnLst/>
              <a:rect l="0" t="0" r="0" b="0"/>
              <a:pathLst>
                <a:path w="180025" h="102872">
                  <a:moveTo>
                    <a:pt x="180024" y="0"/>
                  </a:moveTo>
                  <a:lnTo>
                    <a:pt x="145733" y="17146"/>
                  </a:lnTo>
                  <a:lnTo>
                    <a:pt x="60008" y="51436"/>
                  </a:lnTo>
                  <a:lnTo>
                    <a:pt x="34291" y="68580"/>
                  </a:lnTo>
                  <a:lnTo>
                    <a:pt x="0" y="102871"/>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Oval 90"/>
            <p:cNvSpPr/>
            <p:nvPr/>
          </p:nvSpPr>
          <p:spPr>
            <a:xfrm>
              <a:off x="6615827" y="420838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435804" y="431125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6598682" y="4183380"/>
            <a:ext cx="232886" cy="154306"/>
            <a:chOff x="6598682" y="4183380"/>
            <a:chExt cx="232886" cy="154306"/>
          </a:xfrm>
        </p:grpSpPr>
        <p:sp>
          <p:nvSpPr>
            <p:cNvPr id="94" name="Freeform 93"/>
            <p:cNvSpPr/>
            <p:nvPr/>
          </p:nvSpPr>
          <p:spPr>
            <a:xfrm>
              <a:off x="6616541" y="4183380"/>
              <a:ext cx="197169" cy="154306"/>
            </a:xfrm>
            <a:custGeom>
              <a:avLst/>
              <a:gdLst/>
              <a:ahLst/>
              <a:cxnLst/>
              <a:rect l="0" t="0" r="0" b="0"/>
              <a:pathLst>
                <a:path w="197169" h="154306">
                  <a:moveTo>
                    <a:pt x="197168" y="77153"/>
                  </a:moveTo>
                  <a:lnTo>
                    <a:pt x="171450" y="111442"/>
                  </a:lnTo>
                  <a:lnTo>
                    <a:pt x="111443" y="145733"/>
                  </a:lnTo>
                  <a:lnTo>
                    <a:pt x="85725" y="154305"/>
                  </a:lnTo>
                  <a:lnTo>
                    <a:pt x="60008" y="145733"/>
                  </a:lnTo>
                  <a:lnTo>
                    <a:pt x="34290" y="137160"/>
                  </a:lnTo>
                  <a:lnTo>
                    <a:pt x="17146" y="111442"/>
                  </a:lnTo>
                  <a:lnTo>
                    <a:pt x="8572" y="77153"/>
                  </a:lnTo>
                  <a:lnTo>
                    <a:pt x="34290" y="25717"/>
                  </a:lnTo>
                  <a:lnTo>
                    <a:pt x="51435" y="8573"/>
                  </a:lnTo>
                  <a:lnTo>
                    <a:pt x="68580" y="0"/>
                  </a:lnTo>
                  <a:lnTo>
                    <a:pt x="94298" y="8573"/>
                  </a:lnTo>
                  <a:lnTo>
                    <a:pt x="0" y="85725"/>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Oval 94"/>
            <p:cNvSpPr/>
            <p:nvPr/>
          </p:nvSpPr>
          <p:spPr>
            <a:xfrm>
              <a:off x="6795850" y="424267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8682" y="4251246"/>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804422" y="4046220"/>
            <a:ext cx="232886" cy="222886"/>
            <a:chOff x="6804422" y="4046220"/>
            <a:chExt cx="232886" cy="222886"/>
          </a:xfrm>
        </p:grpSpPr>
        <p:sp>
          <p:nvSpPr>
            <p:cNvPr id="98" name="Freeform 97"/>
            <p:cNvSpPr/>
            <p:nvPr/>
          </p:nvSpPr>
          <p:spPr>
            <a:xfrm>
              <a:off x="6805137" y="4046220"/>
              <a:ext cx="214313" cy="222886"/>
            </a:xfrm>
            <a:custGeom>
              <a:avLst/>
              <a:gdLst/>
              <a:ahLst/>
              <a:cxnLst/>
              <a:rect l="0" t="0" r="0" b="0"/>
              <a:pathLst>
                <a:path w="214313" h="222886">
                  <a:moveTo>
                    <a:pt x="214312" y="162877"/>
                  </a:moveTo>
                  <a:lnTo>
                    <a:pt x="188594" y="162877"/>
                  </a:lnTo>
                  <a:lnTo>
                    <a:pt x="180022" y="145733"/>
                  </a:lnTo>
                  <a:lnTo>
                    <a:pt x="162876" y="137160"/>
                  </a:lnTo>
                  <a:lnTo>
                    <a:pt x="145732" y="120015"/>
                  </a:lnTo>
                  <a:lnTo>
                    <a:pt x="120015" y="102870"/>
                  </a:lnTo>
                  <a:lnTo>
                    <a:pt x="94297" y="85725"/>
                  </a:lnTo>
                  <a:lnTo>
                    <a:pt x="60007" y="51435"/>
                  </a:lnTo>
                  <a:lnTo>
                    <a:pt x="17144" y="0"/>
                  </a:lnTo>
                  <a:lnTo>
                    <a:pt x="34289" y="0"/>
                  </a:lnTo>
                  <a:lnTo>
                    <a:pt x="60007" y="17145"/>
                  </a:lnTo>
                  <a:lnTo>
                    <a:pt x="85725" y="51435"/>
                  </a:lnTo>
                  <a:lnTo>
                    <a:pt x="102869" y="85725"/>
                  </a:lnTo>
                  <a:lnTo>
                    <a:pt x="120015" y="145733"/>
                  </a:lnTo>
                  <a:lnTo>
                    <a:pt x="111442" y="162877"/>
                  </a:lnTo>
                  <a:lnTo>
                    <a:pt x="94297" y="197168"/>
                  </a:lnTo>
                  <a:lnTo>
                    <a:pt x="77151" y="214313"/>
                  </a:lnTo>
                  <a:lnTo>
                    <a:pt x="60007" y="222885"/>
                  </a:lnTo>
                  <a:lnTo>
                    <a:pt x="42862" y="222885"/>
                  </a:lnTo>
                  <a:lnTo>
                    <a:pt x="25717" y="214313"/>
                  </a:lnTo>
                  <a:lnTo>
                    <a:pt x="0" y="171450"/>
                  </a:lnTo>
                  <a:lnTo>
                    <a:pt x="8572" y="145733"/>
                  </a:lnTo>
                  <a:lnTo>
                    <a:pt x="17144" y="128588"/>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Oval 98"/>
            <p:cNvSpPr/>
            <p:nvPr/>
          </p:nvSpPr>
          <p:spPr>
            <a:xfrm>
              <a:off x="7001590" y="419123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804422" y="415694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7147322" y="3822621"/>
            <a:ext cx="77867" cy="352901"/>
            <a:chOff x="7147322" y="3822621"/>
            <a:chExt cx="77867" cy="352901"/>
          </a:xfrm>
        </p:grpSpPr>
        <p:sp>
          <p:nvSpPr>
            <p:cNvPr id="102" name="Freeform 101"/>
            <p:cNvSpPr/>
            <p:nvPr/>
          </p:nvSpPr>
          <p:spPr>
            <a:xfrm>
              <a:off x="7165181" y="3840480"/>
              <a:ext cx="60008" cy="317184"/>
            </a:xfrm>
            <a:custGeom>
              <a:avLst/>
              <a:gdLst/>
              <a:ahLst/>
              <a:cxnLst/>
              <a:rect l="0" t="0" r="0" b="0"/>
              <a:pathLst>
                <a:path w="60008" h="317184">
                  <a:moveTo>
                    <a:pt x="34290" y="317183"/>
                  </a:moveTo>
                  <a:lnTo>
                    <a:pt x="60007" y="317183"/>
                  </a:lnTo>
                  <a:lnTo>
                    <a:pt x="34290" y="308610"/>
                  </a:lnTo>
                  <a:lnTo>
                    <a:pt x="34290" y="300037"/>
                  </a:lnTo>
                  <a:lnTo>
                    <a:pt x="25718" y="282893"/>
                  </a:lnTo>
                  <a:lnTo>
                    <a:pt x="17145" y="248603"/>
                  </a:lnTo>
                  <a:lnTo>
                    <a:pt x="17145" y="197167"/>
                  </a:lnTo>
                  <a:lnTo>
                    <a:pt x="8573" y="137160"/>
                  </a:lnTo>
                  <a:lnTo>
                    <a:pt x="0" y="34290"/>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nvSpPr>
          <p:spPr>
            <a:xfrm>
              <a:off x="7181612" y="413980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147322" y="3822621"/>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6118622" y="477416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6007894" y="4672013"/>
            <a:ext cx="317897" cy="189309"/>
            <a:chOff x="6007894" y="4672013"/>
            <a:chExt cx="317897" cy="189309"/>
          </a:xfrm>
        </p:grpSpPr>
        <p:sp>
          <p:nvSpPr>
            <p:cNvPr id="107" name="Freeform 106"/>
            <p:cNvSpPr/>
            <p:nvPr/>
          </p:nvSpPr>
          <p:spPr>
            <a:xfrm>
              <a:off x="6007894" y="4672013"/>
              <a:ext cx="300039" cy="180023"/>
            </a:xfrm>
            <a:custGeom>
              <a:avLst/>
              <a:gdLst/>
              <a:ahLst/>
              <a:cxnLst/>
              <a:rect l="0" t="0" r="0" b="0"/>
              <a:pathLst>
                <a:path w="300039" h="180023">
                  <a:moveTo>
                    <a:pt x="300038" y="120015"/>
                  </a:moveTo>
                  <a:lnTo>
                    <a:pt x="282892" y="120015"/>
                  </a:lnTo>
                  <a:lnTo>
                    <a:pt x="282892" y="145732"/>
                  </a:lnTo>
                  <a:lnTo>
                    <a:pt x="265747" y="162877"/>
                  </a:lnTo>
                  <a:lnTo>
                    <a:pt x="240030" y="171450"/>
                  </a:lnTo>
                  <a:lnTo>
                    <a:pt x="162877" y="180022"/>
                  </a:lnTo>
                  <a:lnTo>
                    <a:pt x="128587" y="171450"/>
                  </a:lnTo>
                  <a:lnTo>
                    <a:pt x="77152" y="145732"/>
                  </a:lnTo>
                  <a:lnTo>
                    <a:pt x="42862" y="120015"/>
                  </a:lnTo>
                  <a:lnTo>
                    <a:pt x="25717" y="94297"/>
                  </a:lnTo>
                  <a:lnTo>
                    <a:pt x="8572" y="68579"/>
                  </a:lnTo>
                  <a:lnTo>
                    <a:pt x="0" y="42862"/>
                  </a:lnTo>
                  <a:lnTo>
                    <a:pt x="17144" y="8572"/>
                  </a:lnTo>
                  <a:lnTo>
                    <a:pt x="25717" y="8572"/>
                  </a:lnTo>
                  <a:lnTo>
                    <a:pt x="51435" y="0"/>
                  </a:lnTo>
                  <a:lnTo>
                    <a:pt x="120015" y="0"/>
                  </a:lnTo>
                  <a:lnTo>
                    <a:pt x="145732" y="0"/>
                  </a:lnTo>
                  <a:lnTo>
                    <a:pt x="171450" y="0"/>
                  </a:lnTo>
                  <a:lnTo>
                    <a:pt x="188594" y="8572"/>
                  </a:lnTo>
                  <a:lnTo>
                    <a:pt x="197167" y="25717"/>
                  </a:lnTo>
                  <a:lnTo>
                    <a:pt x="180022" y="34289"/>
                  </a:lnTo>
                  <a:lnTo>
                    <a:pt x="171450" y="34289"/>
                  </a:lnTo>
                  <a:lnTo>
                    <a:pt x="145732" y="42862"/>
                  </a:lnTo>
                  <a:lnTo>
                    <a:pt x="94297" y="77152"/>
                  </a:lnTo>
                  <a:lnTo>
                    <a:pt x="94297" y="17145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Oval 107"/>
            <p:cNvSpPr/>
            <p:nvPr/>
          </p:nvSpPr>
          <p:spPr>
            <a:xfrm>
              <a:off x="6290072" y="477416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84332" y="4825604"/>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30064" y="4628436"/>
            <a:ext cx="301467" cy="52863"/>
            <a:chOff x="6230064" y="4628436"/>
            <a:chExt cx="301467" cy="52863"/>
          </a:xfrm>
        </p:grpSpPr>
        <p:sp>
          <p:nvSpPr>
            <p:cNvPr id="111" name="Freeform 110"/>
            <p:cNvSpPr/>
            <p:nvPr/>
          </p:nvSpPr>
          <p:spPr>
            <a:xfrm>
              <a:off x="6247924" y="4646295"/>
              <a:ext cx="265748" cy="34291"/>
            </a:xfrm>
            <a:custGeom>
              <a:avLst/>
              <a:gdLst/>
              <a:ahLst/>
              <a:cxnLst/>
              <a:rect l="0" t="0" r="0" b="0"/>
              <a:pathLst>
                <a:path w="265748" h="34291">
                  <a:moveTo>
                    <a:pt x="265747" y="17145"/>
                  </a:moveTo>
                  <a:lnTo>
                    <a:pt x="240030" y="34290"/>
                  </a:lnTo>
                  <a:lnTo>
                    <a:pt x="214312" y="17145"/>
                  </a:lnTo>
                  <a:lnTo>
                    <a:pt x="145732" y="25718"/>
                  </a:lnTo>
                  <a:lnTo>
                    <a:pt x="102870" y="17145"/>
                  </a:lnTo>
                  <a:lnTo>
                    <a:pt x="60008" y="8573"/>
                  </a:lnTo>
                  <a:lnTo>
                    <a:pt x="17144" y="0"/>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Oval 111"/>
            <p:cNvSpPr/>
            <p:nvPr/>
          </p:nvSpPr>
          <p:spPr>
            <a:xfrm>
              <a:off x="6495812" y="4645580"/>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30064" y="462843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6358652" y="4542711"/>
            <a:ext cx="61436" cy="215028"/>
            <a:chOff x="6358652" y="4542711"/>
            <a:chExt cx="61436" cy="215028"/>
          </a:xfrm>
        </p:grpSpPr>
        <p:sp>
          <p:nvSpPr>
            <p:cNvPr id="115" name="Freeform 114"/>
            <p:cNvSpPr/>
            <p:nvPr/>
          </p:nvSpPr>
          <p:spPr>
            <a:xfrm>
              <a:off x="6367939" y="4560570"/>
              <a:ext cx="34291" cy="197169"/>
            </a:xfrm>
            <a:custGeom>
              <a:avLst/>
              <a:gdLst/>
              <a:ahLst/>
              <a:cxnLst/>
              <a:rect l="0" t="0" r="0" b="0"/>
              <a:pathLst>
                <a:path w="34291" h="197169">
                  <a:moveTo>
                    <a:pt x="8573" y="171450"/>
                  </a:moveTo>
                  <a:lnTo>
                    <a:pt x="8573" y="197168"/>
                  </a:lnTo>
                  <a:lnTo>
                    <a:pt x="0" y="171450"/>
                  </a:lnTo>
                  <a:lnTo>
                    <a:pt x="8573" y="137160"/>
                  </a:lnTo>
                  <a:lnTo>
                    <a:pt x="17145" y="111443"/>
                  </a:lnTo>
                  <a:lnTo>
                    <a:pt x="17145" y="68580"/>
                  </a:lnTo>
                  <a:lnTo>
                    <a:pt x="25717" y="34290"/>
                  </a:lnTo>
                  <a:lnTo>
                    <a:pt x="3429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Oval 115"/>
            <p:cNvSpPr/>
            <p:nvPr/>
          </p:nvSpPr>
          <p:spPr>
            <a:xfrm>
              <a:off x="6358652" y="4714160"/>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84370" y="454271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547962" y="4491990"/>
            <a:ext cx="154305" cy="222886"/>
            <a:chOff x="6547962" y="4491990"/>
            <a:chExt cx="154305" cy="222886"/>
          </a:xfrm>
        </p:grpSpPr>
        <p:sp>
          <p:nvSpPr>
            <p:cNvPr id="119" name="Freeform 118"/>
            <p:cNvSpPr/>
            <p:nvPr/>
          </p:nvSpPr>
          <p:spPr>
            <a:xfrm>
              <a:off x="6547962" y="4491990"/>
              <a:ext cx="154305" cy="222886"/>
            </a:xfrm>
            <a:custGeom>
              <a:avLst/>
              <a:gdLst/>
              <a:ahLst/>
              <a:cxnLst/>
              <a:rect l="0" t="0" r="0" b="0"/>
              <a:pathLst>
                <a:path w="154305" h="222886">
                  <a:moveTo>
                    <a:pt x="85725" y="171450"/>
                  </a:moveTo>
                  <a:lnTo>
                    <a:pt x="94297" y="154305"/>
                  </a:lnTo>
                  <a:lnTo>
                    <a:pt x="120014" y="128588"/>
                  </a:lnTo>
                  <a:lnTo>
                    <a:pt x="145732" y="85725"/>
                  </a:lnTo>
                  <a:lnTo>
                    <a:pt x="145732" y="60008"/>
                  </a:lnTo>
                  <a:lnTo>
                    <a:pt x="137159" y="25718"/>
                  </a:lnTo>
                  <a:lnTo>
                    <a:pt x="120014" y="8573"/>
                  </a:lnTo>
                  <a:lnTo>
                    <a:pt x="85725" y="0"/>
                  </a:lnTo>
                  <a:lnTo>
                    <a:pt x="68579" y="0"/>
                  </a:lnTo>
                  <a:lnTo>
                    <a:pt x="34289" y="0"/>
                  </a:lnTo>
                  <a:lnTo>
                    <a:pt x="0" y="42863"/>
                  </a:lnTo>
                  <a:lnTo>
                    <a:pt x="25717" y="102870"/>
                  </a:lnTo>
                  <a:lnTo>
                    <a:pt x="51434" y="137160"/>
                  </a:lnTo>
                  <a:lnTo>
                    <a:pt x="85725" y="171450"/>
                  </a:lnTo>
                  <a:lnTo>
                    <a:pt x="120014" y="197168"/>
                  </a:lnTo>
                  <a:lnTo>
                    <a:pt x="137159" y="205740"/>
                  </a:lnTo>
                  <a:lnTo>
                    <a:pt x="154304" y="222885"/>
                  </a:lnTo>
                  <a:lnTo>
                    <a:pt x="145732" y="214312"/>
                  </a:lnTo>
                  <a:lnTo>
                    <a:pt x="120014" y="197168"/>
                  </a:lnTo>
                  <a:lnTo>
                    <a:pt x="94297" y="180023"/>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Oval 119"/>
            <p:cNvSpPr/>
            <p:nvPr/>
          </p:nvSpPr>
          <p:spPr>
            <a:xfrm>
              <a:off x="6615827" y="4645580"/>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624400" y="465415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727269" y="4389120"/>
            <a:ext cx="223601" cy="145734"/>
            <a:chOff x="6727269" y="4389120"/>
            <a:chExt cx="223601" cy="145734"/>
          </a:xfrm>
        </p:grpSpPr>
        <p:sp>
          <p:nvSpPr>
            <p:cNvPr id="123" name="Freeform 122"/>
            <p:cNvSpPr/>
            <p:nvPr/>
          </p:nvSpPr>
          <p:spPr>
            <a:xfrm>
              <a:off x="6727984" y="4389120"/>
              <a:ext cx="222886" cy="145734"/>
            </a:xfrm>
            <a:custGeom>
              <a:avLst/>
              <a:gdLst/>
              <a:ahLst/>
              <a:cxnLst/>
              <a:rect l="0" t="0" r="0" b="0"/>
              <a:pathLst>
                <a:path w="222886" h="145734">
                  <a:moveTo>
                    <a:pt x="197168" y="111443"/>
                  </a:moveTo>
                  <a:lnTo>
                    <a:pt x="222885" y="128588"/>
                  </a:lnTo>
                  <a:lnTo>
                    <a:pt x="68579" y="145733"/>
                  </a:lnTo>
                  <a:lnTo>
                    <a:pt x="42862" y="137160"/>
                  </a:lnTo>
                  <a:lnTo>
                    <a:pt x="17145" y="120015"/>
                  </a:lnTo>
                  <a:lnTo>
                    <a:pt x="0" y="85725"/>
                  </a:lnTo>
                  <a:lnTo>
                    <a:pt x="0" y="60007"/>
                  </a:lnTo>
                  <a:lnTo>
                    <a:pt x="17145" y="34290"/>
                  </a:lnTo>
                  <a:lnTo>
                    <a:pt x="34290" y="25718"/>
                  </a:lnTo>
                  <a:lnTo>
                    <a:pt x="94297" y="0"/>
                  </a:lnTo>
                  <a:lnTo>
                    <a:pt x="120015" y="8572"/>
                  </a:lnTo>
                  <a:lnTo>
                    <a:pt x="120015" y="25718"/>
                  </a:lnTo>
                  <a:lnTo>
                    <a:pt x="111442" y="34290"/>
                  </a:lnTo>
                  <a:lnTo>
                    <a:pt x="51435" y="68580"/>
                  </a:lnTo>
                  <a:lnTo>
                    <a:pt x="17145" y="85725"/>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6907292" y="448270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27269" y="4456986"/>
              <a:ext cx="35719"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924437" y="4328398"/>
            <a:ext cx="190023" cy="146448"/>
            <a:chOff x="6924437" y="4328398"/>
            <a:chExt cx="190023" cy="146448"/>
          </a:xfrm>
        </p:grpSpPr>
        <p:sp>
          <p:nvSpPr>
            <p:cNvPr id="127" name="Freeform 126"/>
            <p:cNvSpPr/>
            <p:nvPr/>
          </p:nvSpPr>
          <p:spPr>
            <a:xfrm>
              <a:off x="6933723" y="4346258"/>
              <a:ext cx="162879" cy="128588"/>
            </a:xfrm>
            <a:custGeom>
              <a:avLst/>
              <a:gdLst/>
              <a:ahLst/>
              <a:cxnLst/>
              <a:rect l="0" t="0" r="0" b="0"/>
              <a:pathLst>
                <a:path w="162879" h="128588">
                  <a:moveTo>
                    <a:pt x="162878" y="68580"/>
                  </a:moveTo>
                  <a:lnTo>
                    <a:pt x="128589" y="111442"/>
                  </a:lnTo>
                  <a:lnTo>
                    <a:pt x="94298" y="120014"/>
                  </a:lnTo>
                  <a:lnTo>
                    <a:pt x="68581" y="128587"/>
                  </a:lnTo>
                  <a:lnTo>
                    <a:pt x="51436" y="120014"/>
                  </a:lnTo>
                  <a:lnTo>
                    <a:pt x="25718" y="94297"/>
                  </a:lnTo>
                  <a:lnTo>
                    <a:pt x="17146" y="77152"/>
                  </a:lnTo>
                  <a:lnTo>
                    <a:pt x="0" y="25717"/>
                  </a:lnTo>
                  <a:lnTo>
                    <a:pt x="8573"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7078742" y="4396978"/>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924437" y="432839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035879" y="4242673"/>
            <a:ext cx="181452" cy="172879"/>
            <a:chOff x="7035879" y="4242673"/>
            <a:chExt cx="181452" cy="172879"/>
          </a:xfrm>
        </p:grpSpPr>
        <p:sp>
          <p:nvSpPr>
            <p:cNvPr id="131" name="Freeform 130"/>
            <p:cNvSpPr/>
            <p:nvPr/>
          </p:nvSpPr>
          <p:spPr>
            <a:xfrm>
              <a:off x="7053738" y="4260533"/>
              <a:ext cx="145734" cy="145733"/>
            </a:xfrm>
            <a:custGeom>
              <a:avLst/>
              <a:gdLst/>
              <a:ahLst/>
              <a:cxnLst/>
              <a:rect l="0" t="0" r="0" b="0"/>
              <a:pathLst>
                <a:path w="145734" h="145733">
                  <a:moveTo>
                    <a:pt x="145733" y="137159"/>
                  </a:moveTo>
                  <a:lnTo>
                    <a:pt x="137161" y="145732"/>
                  </a:lnTo>
                  <a:lnTo>
                    <a:pt x="102871" y="128587"/>
                  </a:lnTo>
                  <a:lnTo>
                    <a:pt x="85726" y="111442"/>
                  </a:lnTo>
                  <a:lnTo>
                    <a:pt x="68581" y="94297"/>
                  </a:lnTo>
                  <a:lnTo>
                    <a:pt x="51436" y="68580"/>
                  </a:lnTo>
                  <a:lnTo>
                    <a:pt x="25718" y="42862"/>
                  </a:lnTo>
                  <a:lnTo>
                    <a:pt x="0"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Oval 131"/>
            <p:cNvSpPr/>
            <p:nvPr/>
          </p:nvSpPr>
          <p:spPr>
            <a:xfrm>
              <a:off x="7181612" y="437983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035879" y="424267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7053025" y="4268391"/>
            <a:ext cx="121443" cy="87154"/>
            <a:chOff x="7053025" y="4268391"/>
            <a:chExt cx="121443" cy="87154"/>
          </a:xfrm>
        </p:grpSpPr>
        <p:sp>
          <p:nvSpPr>
            <p:cNvPr id="135" name="Freeform 134"/>
            <p:cNvSpPr/>
            <p:nvPr/>
          </p:nvSpPr>
          <p:spPr>
            <a:xfrm>
              <a:off x="7070884" y="4286250"/>
              <a:ext cx="85726" cy="51436"/>
            </a:xfrm>
            <a:custGeom>
              <a:avLst/>
              <a:gdLst/>
              <a:ahLst/>
              <a:cxnLst/>
              <a:rect l="0" t="0" r="0" b="0"/>
              <a:pathLst>
                <a:path w="85726" h="51436">
                  <a:moveTo>
                    <a:pt x="85725" y="0"/>
                  </a:moveTo>
                  <a:lnTo>
                    <a:pt x="60007" y="17145"/>
                  </a:lnTo>
                  <a:lnTo>
                    <a:pt x="34290" y="34290"/>
                  </a:lnTo>
                  <a:lnTo>
                    <a:pt x="0" y="51435"/>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Oval 135"/>
            <p:cNvSpPr/>
            <p:nvPr/>
          </p:nvSpPr>
          <p:spPr>
            <a:xfrm>
              <a:off x="7138750" y="426839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053025" y="4319826"/>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7242334" y="4217670"/>
            <a:ext cx="215026" cy="154306"/>
            <a:chOff x="7242334" y="4217670"/>
            <a:chExt cx="215026" cy="154306"/>
          </a:xfrm>
        </p:grpSpPr>
        <p:sp>
          <p:nvSpPr>
            <p:cNvPr id="139" name="Freeform 138"/>
            <p:cNvSpPr/>
            <p:nvPr/>
          </p:nvSpPr>
          <p:spPr>
            <a:xfrm>
              <a:off x="7242334" y="4217670"/>
              <a:ext cx="197168" cy="154306"/>
            </a:xfrm>
            <a:custGeom>
              <a:avLst/>
              <a:gdLst/>
              <a:ahLst/>
              <a:cxnLst/>
              <a:rect l="0" t="0" r="0" b="0"/>
              <a:pathLst>
                <a:path w="197168" h="154306">
                  <a:moveTo>
                    <a:pt x="197167" y="77152"/>
                  </a:moveTo>
                  <a:lnTo>
                    <a:pt x="162878" y="111443"/>
                  </a:lnTo>
                  <a:lnTo>
                    <a:pt x="60007" y="154305"/>
                  </a:lnTo>
                  <a:lnTo>
                    <a:pt x="42862" y="145733"/>
                  </a:lnTo>
                  <a:lnTo>
                    <a:pt x="17145" y="137160"/>
                  </a:lnTo>
                  <a:lnTo>
                    <a:pt x="8572" y="111443"/>
                  </a:lnTo>
                  <a:lnTo>
                    <a:pt x="0" y="94297"/>
                  </a:lnTo>
                  <a:lnTo>
                    <a:pt x="17145" y="60008"/>
                  </a:lnTo>
                  <a:lnTo>
                    <a:pt x="34290" y="42863"/>
                  </a:lnTo>
                  <a:lnTo>
                    <a:pt x="85725" y="8572"/>
                  </a:lnTo>
                  <a:lnTo>
                    <a:pt x="94297" y="0"/>
                  </a:lnTo>
                  <a:lnTo>
                    <a:pt x="111443" y="0"/>
                  </a:lnTo>
                  <a:lnTo>
                    <a:pt x="111443" y="25718"/>
                  </a:lnTo>
                  <a:lnTo>
                    <a:pt x="102870" y="42863"/>
                  </a:lnTo>
                  <a:lnTo>
                    <a:pt x="77153" y="51435"/>
                  </a:lnTo>
                  <a:lnTo>
                    <a:pt x="60007" y="60008"/>
                  </a:lnTo>
                  <a:lnTo>
                    <a:pt x="42862" y="68580"/>
                  </a:lnTo>
                  <a:lnTo>
                    <a:pt x="34290" y="6858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Oval 139"/>
            <p:cNvSpPr/>
            <p:nvPr/>
          </p:nvSpPr>
          <p:spPr>
            <a:xfrm>
              <a:off x="7421642" y="427696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258765" y="4268391"/>
              <a:ext cx="35718" cy="35718"/>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7465219" y="4011930"/>
            <a:ext cx="180737" cy="282893"/>
            <a:chOff x="7465219" y="4011930"/>
            <a:chExt cx="180737" cy="282893"/>
          </a:xfrm>
        </p:grpSpPr>
        <p:sp>
          <p:nvSpPr>
            <p:cNvPr id="143" name="Freeform 142"/>
            <p:cNvSpPr/>
            <p:nvPr/>
          </p:nvSpPr>
          <p:spPr>
            <a:xfrm>
              <a:off x="7465219" y="4011930"/>
              <a:ext cx="162878" cy="282893"/>
            </a:xfrm>
            <a:custGeom>
              <a:avLst/>
              <a:gdLst/>
              <a:ahLst/>
              <a:cxnLst/>
              <a:rect l="0" t="0" r="0" b="0"/>
              <a:pathLst>
                <a:path w="162878" h="282893">
                  <a:moveTo>
                    <a:pt x="162877" y="180023"/>
                  </a:moveTo>
                  <a:lnTo>
                    <a:pt x="154305" y="197167"/>
                  </a:lnTo>
                  <a:lnTo>
                    <a:pt x="128587" y="188595"/>
                  </a:lnTo>
                  <a:lnTo>
                    <a:pt x="111442" y="171450"/>
                  </a:lnTo>
                  <a:lnTo>
                    <a:pt x="94297" y="154305"/>
                  </a:lnTo>
                  <a:lnTo>
                    <a:pt x="77152" y="128587"/>
                  </a:lnTo>
                  <a:lnTo>
                    <a:pt x="42862" y="94298"/>
                  </a:lnTo>
                  <a:lnTo>
                    <a:pt x="17144" y="51435"/>
                  </a:lnTo>
                  <a:lnTo>
                    <a:pt x="0" y="8572"/>
                  </a:lnTo>
                  <a:lnTo>
                    <a:pt x="0" y="0"/>
                  </a:lnTo>
                  <a:lnTo>
                    <a:pt x="25718" y="8572"/>
                  </a:lnTo>
                  <a:lnTo>
                    <a:pt x="60007" y="42862"/>
                  </a:lnTo>
                  <a:lnTo>
                    <a:pt x="85725" y="85725"/>
                  </a:lnTo>
                  <a:lnTo>
                    <a:pt x="102870" y="128587"/>
                  </a:lnTo>
                  <a:lnTo>
                    <a:pt x="111442" y="162878"/>
                  </a:lnTo>
                  <a:lnTo>
                    <a:pt x="111442" y="197167"/>
                  </a:lnTo>
                  <a:lnTo>
                    <a:pt x="85725" y="257175"/>
                  </a:lnTo>
                  <a:lnTo>
                    <a:pt x="77152" y="274320"/>
                  </a:lnTo>
                  <a:lnTo>
                    <a:pt x="60007" y="282892"/>
                  </a:lnTo>
                  <a:lnTo>
                    <a:pt x="42862" y="274320"/>
                  </a:lnTo>
                  <a:lnTo>
                    <a:pt x="25718" y="265748"/>
                  </a:lnTo>
                  <a:lnTo>
                    <a:pt x="8572" y="248603"/>
                  </a:lnTo>
                  <a:lnTo>
                    <a:pt x="8572" y="222885"/>
                  </a:lnTo>
                  <a:lnTo>
                    <a:pt x="17144" y="171450"/>
                  </a:lnTo>
                  <a:lnTo>
                    <a:pt x="25718" y="162878"/>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Oval 143"/>
            <p:cNvSpPr/>
            <p:nvPr/>
          </p:nvSpPr>
          <p:spPr>
            <a:xfrm>
              <a:off x="7610237" y="417409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473077" y="4156948"/>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7104459" y="4672013"/>
            <a:ext cx="360761" cy="215027"/>
            <a:chOff x="7104459" y="4672013"/>
            <a:chExt cx="360761" cy="215027"/>
          </a:xfrm>
        </p:grpSpPr>
        <p:sp>
          <p:nvSpPr>
            <p:cNvPr id="147" name="Freeform 146"/>
            <p:cNvSpPr/>
            <p:nvPr/>
          </p:nvSpPr>
          <p:spPr>
            <a:xfrm>
              <a:off x="7122319" y="4672013"/>
              <a:ext cx="342901" cy="205740"/>
            </a:xfrm>
            <a:custGeom>
              <a:avLst/>
              <a:gdLst/>
              <a:ahLst/>
              <a:cxnLst/>
              <a:rect l="0" t="0" r="0" b="0"/>
              <a:pathLst>
                <a:path w="342901" h="205740">
                  <a:moveTo>
                    <a:pt x="231458" y="197167"/>
                  </a:moveTo>
                  <a:lnTo>
                    <a:pt x="257175" y="205739"/>
                  </a:lnTo>
                  <a:lnTo>
                    <a:pt x="282893" y="205739"/>
                  </a:lnTo>
                  <a:lnTo>
                    <a:pt x="300037" y="205739"/>
                  </a:lnTo>
                  <a:lnTo>
                    <a:pt x="325755" y="197167"/>
                  </a:lnTo>
                  <a:lnTo>
                    <a:pt x="342900" y="180022"/>
                  </a:lnTo>
                  <a:lnTo>
                    <a:pt x="342900" y="171450"/>
                  </a:lnTo>
                  <a:lnTo>
                    <a:pt x="342900" y="154304"/>
                  </a:lnTo>
                  <a:lnTo>
                    <a:pt x="325755" y="137159"/>
                  </a:lnTo>
                  <a:lnTo>
                    <a:pt x="317182" y="120015"/>
                  </a:lnTo>
                  <a:lnTo>
                    <a:pt x="308610" y="102869"/>
                  </a:lnTo>
                  <a:lnTo>
                    <a:pt x="265747" y="68579"/>
                  </a:lnTo>
                  <a:lnTo>
                    <a:pt x="231458" y="51435"/>
                  </a:lnTo>
                  <a:lnTo>
                    <a:pt x="205740" y="25717"/>
                  </a:lnTo>
                  <a:lnTo>
                    <a:pt x="180022" y="8572"/>
                  </a:lnTo>
                  <a:lnTo>
                    <a:pt x="180022" y="0"/>
                  </a:lnTo>
                  <a:lnTo>
                    <a:pt x="205740" y="34289"/>
                  </a:lnTo>
                  <a:lnTo>
                    <a:pt x="214312" y="68579"/>
                  </a:lnTo>
                  <a:lnTo>
                    <a:pt x="222885" y="94297"/>
                  </a:lnTo>
                  <a:lnTo>
                    <a:pt x="231458" y="111442"/>
                  </a:lnTo>
                  <a:lnTo>
                    <a:pt x="214312" y="137159"/>
                  </a:lnTo>
                  <a:lnTo>
                    <a:pt x="197168" y="154304"/>
                  </a:lnTo>
                  <a:lnTo>
                    <a:pt x="162877" y="171450"/>
                  </a:lnTo>
                  <a:lnTo>
                    <a:pt x="94297" y="162877"/>
                  </a:lnTo>
                  <a:lnTo>
                    <a:pt x="42862" y="145732"/>
                  </a:lnTo>
                  <a:lnTo>
                    <a:pt x="17145" y="120015"/>
                  </a:lnTo>
                  <a:lnTo>
                    <a:pt x="8572" y="102869"/>
                  </a:lnTo>
                  <a:lnTo>
                    <a:pt x="0" y="94297"/>
                  </a:lnTo>
                  <a:lnTo>
                    <a:pt x="0" y="77152"/>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Oval 147"/>
            <p:cNvSpPr/>
            <p:nvPr/>
          </p:nvSpPr>
          <p:spPr>
            <a:xfrm>
              <a:off x="7335917" y="4851321"/>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104459" y="4731306"/>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7105174" y="4551283"/>
            <a:ext cx="197882" cy="129303"/>
            <a:chOff x="7105174" y="4551283"/>
            <a:chExt cx="197882" cy="129303"/>
          </a:xfrm>
        </p:grpSpPr>
        <p:sp>
          <p:nvSpPr>
            <p:cNvPr id="151" name="Freeform 150"/>
            <p:cNvSpPr/>
            <p:nvPr/>
          </p:nvSpPr>
          <p:spPr>
            <a:xfrm>
              <a:off x="7105174" y="4569142"/>
              <a:ext cx="180023" cy="111444"/>
            </a:xfrm>
            <a:custGeom>
              <a:avLst/>
              <a:gdLst/>
              <a:ahLst/>
              <a:cxnLst/>
              <a:rect l="0" t="0" r="0" b="0"/>
              <a:pathLst>
                <a:path w="180023" h="111444">
                  <a:moveTo>
                    <a:pt x="180022" y="34291"/>
                  </a:moveTo>
                  <a:lnTo>
                    <a:pt x="180022" y="42863"/>
                  </a:lnTo>
                  <a:lnTo>
                    <a:pt x="171450" y="25718"/>
                  </a:lnTo>
                  <a:lnTo>
                    <a:pt x="162877" y="34291"/>
                  </a:lnTo>
                  <a:lnTo>
                    <a:pt x="145732" y="25718"/>
                  </a:lnTo>
                  <a:lnTo>
                    <a:pt x="111442" y="17145"/>
                  </a:lnTo>
                  <a:lnTo>
                    <a:pt x="68580" y="17145"/>
                  </a:lnTo>
                  <a:lnTo>
                    <a:pt x="51435" y="8573"/>
                  </a:lnTo>
                  <a:lnTo>
                    <a:pt x="34290" y="8573"/>
                  </a:lnTo>
                  <a:lnTo>
                    <a:pt x="17145" y="8573"/>
                  </a:lnTo>
                  <a:lnTo>
                    <a:pt x="17145" y="17145"/>
                  </a:lnTo>
                  <a:lnTo>
                    <a:pt x="17145" y="34291"/>
                  </a:lnTo>
                  <a:lnTo>
                    <a:pt x="17145" y="77153"/>
                  </a:lnTo>
                  <a:lnTo>
                    <a:pt x="0" y="111443"/>
                  </a:lnTo>
                  <a:lnTo>
                    <a:pt x="0" y="102871"/>
                  </a:lnTo>
                  <a:lnTo>
                    <a:pt x="8572" y="85726"/>
                  </a:lnTo>
                  <a:lnTo>
                    <a:pt x="8572" y="77153"/>
                  </a:lnTo>
                  <a:lnTo>
                    <a:pt x="17145" y="60008"/>
                  </a:lnTo>
                  <a:lnTo>
                    <a:pt x="25717" y="0"/>
                  </a:lnTo>
                </a:path>
              </a:pathLst>
            </a:custGeom>
            <a:ln w="3571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Oval 151"/>
            <p:cNvSpPr/>
            <p:nvPr/>
          </p:nvSpPr>
          <p:spPr>
            <a:xfrm>
              <a:off x="7267337" y="4585573"/>
              <a:ext cx="35719"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113032" y="4551283"/>
              <a:ext cx="35718" cy="35719"/>
            </a:xfrm>
            <a:prstGeom prst="ellipse">
              <a:avLst/>
            </a:prstGeom>
            <a:solidFill>
              <a:srgbClr val="000000"/>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4233386" y="4577000"/>
            <a:ext cx="180737" cy="352189"/>
            <a:chOff x="4233386" y="4577000"/>
            <a:chExt cx="180737" cy="352189"/>
          </a:xfrm>
        </p:grpSpPr>
        <p:sp>
          <p:nvSpPr>
            <p:cNvPr id="155" name="Freeform 154"/>
            <p:cNvSpPr/>
            <p:nvPr/>
          </p:nvSpPr>
          <p:spPr>
            <a:xfrm>
              <a:off x="4233386" y="4594860"/>
              <a:ext cx="162879" cy="334329"/>
            </a:xfrm>
            <a:custGeom>
              <a:avLst/>
              <a:gdLst/>
              <a:ahLst/>
              <a:cxnLst/>
              <a:rect l="0" t="0" r="0" b="0"/>
              <a:pathLst>
                <a:path w="162879" h="334329">
                  <a:moveTo>
                    <a:pt x="162878" y="308610"/>
                  </a:moveTo>
                  <a:lnTo>
                    <a:pt x="162878" y="317183"/>
                  </a:lnTo>
                  <a:lnTo>
                    <a:pt x="145733" y="325755"/>
                  </a:lnTo>
                  <a:lnTo>
                    <a:pt x="128588" y="334328"/>
                  </a:lnTo>
                  <a:lnTo>
                    <a:pt x="102870" y="334328"/>
                  </a:lnTo>
                  <a:lnTo>
                    <a:pt x="94298" y="334328"/>
                  </a:lnTo>
                  <a:lnTo>
                    <a:pt x="77153" y="325755"/>
                  </a:lnTo>
                  <a:lnTo>
                    <a:pt x="68580" y="308610"/>
                  </a:lnTo>
                  <a:lnTo>
                    <a:pt x="68580" y="300037"/>
                  </a:lnTo>
                  <a:lnTo>
                    <a:pt x="68580" y="282892"/>
                  </a:lnTo>
                  <a:lnTo>
                    <a:pt x="68580" y="265748"/>
                  </a:lnTo>
                  <a:lnTo>
                    <a:pt x="68580" y="248603"/>
                  </a:lnTo>
                  <a:lnTo>
                    <a:pt x="60008" y="222885"/>
                  </a:lnTo>
                  <a:lnTo>
                    <a:pt x="77153" y="214312"/>
                  </a:lnTo>
                  <a:lnTo>
                    <a:pt x="68580" y="197168"/>
                  </a:lnTo>
                  <a:lnTo>
                    <a:pt x="51435" y="188595"/>
                  </a:lnTo>
                  <a:lnTo>
                    <a:pt x="25718" y="188595"/>
                  </a:lnTo>
                  <a:lnTo>
                    <a:pt x="17145" y="188595"/>
                  </a:lnTo>
                  <a:lnTo>
                    <a:pt x="0" y="197168"/>
                  </a:lnTo>
                  <a:lnTo>
                    <a:pt x="8573" y="197168"/>
                  </a:lnTo>
                  <a:lnTo>
                    <a:pt x="25718" y="188595"/>
                  </a:lnTo>
                  <a:lnTo>
                    <a:pt x="51435" y="180022"/>
                  </a:lnTo>
                  <a:lnTo>
                    <a:pt x="68580" y="154305"/>
                  </a:lnTo>
                  <a:lnTo>
                    <a:pt x="68580" y="137160"/>
                  </a:lnTo>
                  <a:lnTo>
                    <a:pt x="68580" y="128588"/>
                  </a:lnTo>
                  <a:lnTo>
                    <a:pt x="68580" y="120015"/>
                  </a:lnTo>
                  <a:lnTo>
                    <a:pt x="60008" y="111442"/>
                  </a:lnTo>
                  <a:lnTo>
                    <a:pt x="60008" y="94298"/>
                  </a:lnTo>
                  <a:lnTo>
                    <a:pt x="51435" y="77153"/>
                  </a:lnTo>
                  <a:lnTo>
                    <a:pt x="51435" y="51435"/>
                  </a:lnTo>
                  <a:lnTo>
                    <a:pt x="68580" y="34290"/>
                  </a:lnTo>
                  <a:lnTo>
                    <a:pt x="85725" y="17145"/>
                  </a:lnTo>
                  <a:lnTo>
                    <a:pt x="102870" y="8573"/>
                  </a:lnTo>
                  <a:lnTo>
                    <a:pt x="120015" y="8573"/>
                  </a:lnTo>
                  <a:lnTo>
                    <a:pt x="128588" y="8573"/>
                  </a:lnTo>
                  <a:lnTo>
                    <a:pt x="14573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Oval 155"/>
            <p:cNvSpPr/>
            <p:nvPr/>
          </p:nvSpPr>
          <p:spPr>
            <a:xfrm>
              <a:off x="4378404" y="48856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361259" y="457700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3504009" y="4885611"/>
            <a:ext cx="155021" cy="155020"/>
            <a:chOff x="3504009" y="4885611"/>
            <a:chExt cx="155021" cy="155020"/>
          </a:xfrm>
        </p:grpSpPr>
        <p:sp>
          <p:nvSpPr>
            <p:cNvPr id="159" name="Freeform 158"/>
            <p:cNvSpPr/>
            <p:nvPr/>
          </p:nvSpPr>
          <p:spPr>
            <a:xfrm>
              <a:off x="3521869" y="4894897"/>
              <a:ext cx="137161" cy="145734"/>
            </a:xfrm>
            <a:custGeom>
              <a:avLst/>
              <a:gdLst/>
              <a:ahLst/>
              <a:cxnLst/>
              <a:rect l="0" t="0" r="0" b="0"/>
              <a:pathLst>
                <a:path w="137161" h="145734">
                  <a:moveTo>
                    <a:pt x="111442" y="8573"/>
                  </a:moveTo>
                  <a:lnTo>
                    <a:pt x="94297" y="8573"/>
                  </a:lnTo>
                  <a:lnTo>
                    <a:pt x="85725" y="0"/>
                  </a:lnTo>
                  <a:lnTo>
                    <a:pt x="68580" y="0"/>
                  </a:lnTo>
                  <a:lnTo>
                    <a:pt x="60007" y="8573"/>
                  </a:lnTo>
                  <a:lnTo>
                    <a:pt x="60007" y="34291"/>
                  </a:lnTo>
                  <a:lnTo>
                    <a:pt x="77152" y="77153"/>
                  </a:lnTo>
                  <a:lnTo>
                    <a:pt x="94297" y="102870"/>
                  </a:lnTo>
                  <a:lnTo>
                    <a:pt x="120015" y="128588"/>
                  </a:lnTo>
                  <a:lnTo>
                    <a:pt x="137160" y="145733"/>
                  </a:lnTo>
                  <a:lnTo>
                    <a:pt x="120015" y="137161"/>
                  </a:lnTo>
                  <a:lnTo>
                    <a:pt x="102870" y="120015"/>
                  </a:lnTo>
                  <a:lnTo>
                    <a:pt x="77152" y="111443"/>
                  </a:lnTo>
                  <a:lnTo>
                    <a:pt x="60007" y="94298"/>
                  </a:lnTo>
                  <a:lnTo>
                    <a:pt x="42862" y="77153"/>
                  </a:lnTo>
                  <a:lnTo>
                    <a:pt x="17145" y="51435"/>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Oval 159"/>
            <p:cNvSpPr/>
            <p:nvPr/>
          </p:nvSpPr>
          <p:spPr>
            <a:xfrm>
              <a:off x="3615452" y="48856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504009" y="49199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3666887" y="4843463"/>
            <a:ext cx="190024" cy="102870"/>
            <a:chOff x="3666887" y="4843463"/>
            <a:chExt cx="190024" cy="102870"/>
          </a:xfrm>
        </p:grpSpPr>
        <p:sp>
          <p:nvSpPr>
            <p:cNvPr id="163" name="Freeform 162"/>
            <p:cNvSpPr/>
            <p:nvPr/>
          </p:nvSpPr>
          <p:spPr>
            <a:xfrm>
              <a:off x="3676174" y="4843463"/>
              <a:ext cx="162878" cy="102870"/>
            </a:xfrm>
            <a:custGeom>
              <a:avLst/>
              <a:gdLst/>
              <a:ahLst/>
              <a:cxnLst/>
              <a:rect l="0" t="0" r="0" b="0"/>
              <a:pathLst>
                <a:path w="162878" h="102870">
                  <a:moveTo>
                    <a:pt x="162877" y="68580"/>
                  </a:moveTo>
                  <a:lnTo>
                    <a:pt x="162877" y="77152"/>
                  </a:lnTo>
                  <a:lnTo>
                    <a:pt x="137160" y="94297"/>
                  </a:lnTo>
                  <a:lnTo>
                    <a:pt x="111442" y="102869"/>
                  </a:lnTo>
                  <a:lnTo>
                    <a:pt x="94297" y="102869"/>
                  </a:lnTo>
                  <a:lnTo>
                    <a:pt x="77152" y="102869"/>
                  </a:lnTo>
                  <a:lnTo>
                    <a:pt x="34290" y="85725"/>
                  </a:lnTo>
                  <a:lnTo>
                    <a:pt x="17145" y="77152"/>
                  </a:lnTo>
                  <a:lnTo>
                    <a:pt x="8572" y="51434"/>
                  </a:lnTo>
                  <a:lnTo>
                    <a:pt x="0" y="34289"/>
                  </a:lnTo>
                  <a:lnTo>
                    <a:pt x="0" y="17145"/>
                  </a:lnTo>
                  <a:lnTo>
                    <a:pt x="17145" y="0"/>
                  </a:lnTo>
                  <a:lnTo>
                    <a:pt x="42862" y="0"/>
                  </a:lnTo>
                  <a:lnTo>
                    <a:pt x="60007" y="0"/>
                  </a:lnTo>
                  <a:lnTo>
                    <a:pt x="77152" y="8572"/>
                  </a:lnTo>
                  <a:lnTo>
                    <a:pt x="85725" y="25717"/>
                  </a:lnTo>
                  <a:lnTo>
                    <a:pt x="68580" y="25717"/>
                  </a:lnTo>
                  <a:lnTo>
                    <a:pt x="51435" y="42862"/>
                  </a:lnTo>
                  <a:lnTo>
                    <a:pt x="34290" y="51434"/>
                  </a:lnTo>
                  <a:lnTo>
                    <a:pt x="8572"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Oval 163"/>
            <p:cNvSpPr/>
            <p:nvPr/>
          </p:nvSpPr>
          <p:spPr>
            <a:xfrm>
              <a:off x="3821192" y="48941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66887" y="48941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3838337" y="4748451"/>
            <a:ext cx="137875" cy="155733"/>
            <a:chOff x="3838337" y="4748451"/>
            <a:chExt cx="137875" cy="155733"/>
          </a:xfrm>
        </p:grpSpPr>
        <p:sp>
          <p:nvSpPr>
            <p:cNvPr id="167" name="Freeform 166"/>
            <p:cNvSpPr/>
            <p:nvPr/>
          </p:nvSpPr>
          <p:spPr>
            <a:xfrm>
              <a:off x="3856196" y="4766310"/>
              <a:ext cx="120016" cy="128588"/>
            </a:xfrm>
            <a:custGeom>
              <a:avLst/>
              <a:gdLst/>
              <a:ahLst/>
              <a:cxnLst/>
              <a:rect l="0" t="0" r="0" b="0"/>
              <a:pathLst>
                <a:path w="120016" h="128588">
                  <a:moveTo>
                    <a:pt x="34290" y="120015"/>
                  </a:moveTo>
                  <a:lnTo>
                    <a:pt x="68580" y="128587"/>
                  </a:lnTo>
                  <a:lnTo>
                    <a:pt x="68580" y="111442"/>
                  </a:lnTo>
                  <a:lnTo>
                    <a:pt x="77153" y="102870"/>
                  </a:lnTo>
                  <a:lnTo>
                    <a:pt x="94298" y="94298"/>
                  </a:lnTo>
                  <a:lnTo>
                    <a:pt x="120015" y="68580"/>
                  </a:lnTo>
                  <a:lnTo>
                    <a:pt x="120015" y="60007"/>
                  </a:lnTo>
                  <a:lnTo>
                    <a:pt x="120015" y="42862"/>
                  </a:lnTo>
                  <a:lnTo>
                    <a:pt x="102870" y="34290"/>
                  </a:lnTo>
                  <a:lnTo>
                    <a:pt x="94298" y="34290"/>
                  </a:lnTo>
                  <a:lnTo>
                    <a:pt x="77153" y="34290"/>
                  </a:lnTo>
                  <a:lnTo>
                    <a:pt x="51435"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3872627" y="48684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838337" y="474845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3864054" y="4722733"/>
            <a:ext cx="112871" cy="87154"/>
            <a:chOff x="3864054" y="4722733"/>
            <a:chExt cx="112871" cy="87154"/>
          </a:xfrm>
        </p:grpSpPr>
        <p:sp>
          <p:nvSpPr>
            <p:cNvPr id="171" name="Freeform 170"/>
            <p:cNvSpPr/>
            <p:nvPr/>
          </p:nvSpPr>
          <p:spPr>
            <a:xfrm>
              <a:off x="3881914" y="4723448"/>
              <a:ext cx="94298" cy="68581"/>
            </a:xfrm>
            <a:custGeom>
              <a:avLst/>
              <a:gdLst/>
              <a:ahLst/>
              <a:cxnLst/>
              <a:rect l="0" t="0" r="0" b="0"/>
              <a:pathLst>
                <a:path w="94298" h="68581">
                  <a:moveTo>
                    <a:pt x="77152" y="17144"/>
                  </a:moveTo>
                  <a:lnTo>
                    <a:pt x="94297" y="17144"/>
                  </a:lnTo>
                  <a:lnTo>
                    <a:pt x="85725" y="8572"/>
                  </a:lnTo>
                  <a:lnTo>
                    <a:pt x="68580" y="0"/>
                  </a:lnTo>
                  <a:lnTo>
                    <a:pt x="60007" y="0"/>
                  </a:lnTo>
                  <a:lnTo>
                    <a:pt x="42862" y="0"/>
                  </a:lnTo>
                  <a:lnTo>
                    <a:pt x="17145" y="8572"/>
                  </a:lnTo>
                  <a:lnTo>
                    <a:pt x="0" y="17144"/>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Oval 171"/>
            <p:cNvSpPr/>
            <p:nvPr/>
          </p:nvSpPr>
          <p:spPr>
            <a:xfrm>
              <a:off x="3941207" y="47227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864054" y="47741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061222" y="4765596"/>
            <a:ext cx="78581" cy="43577"/>
            <a:chOff x="4061222" y="4765596"/>
            <a:chExt cx="78581" cy="43577"/>
          </a:xfrm>
        </p:grpSpPr>
        <p:sp>
          <p:nvSpPr>
            <p:cNvPr id="175" name="Freeform 174"/>
            <p:cNvSpPr/>
            <p:nvPr/>
          </p:nvSpPr>
          <p:spPr>
            <a:xfrm>
              <a:off x="4061936" y="4766310"/>
              <a:ext cx="68581" cy="42863"/>
            </a:xfrm>
            <a:custGeom>
              <a:avLst/>
              <a:gdLst/>
              <a:ahLst/>
              <a:cxnLst/>
              <a:rect l="0" t="0" r="0" b="0"/>
              <a:pathLst>
                <a:path w="68581" h="42863">
                  <a:moveTo>
                    <a:pt x="60008" y="17145"/>
                  </a:moveTo>
                  <a:lnTo>
                    <a:pt x="51435" y="34290"/>
                  </a:lnTo>
                  <a:lnTo>
                    <a:pt x="51435" y="17145"/>
                  </a:lnTo>
                  <a:lnTo>
                    <a:pt x="68580" y="17145"/>
                  </a:lnTo>
                  <a:lnTo>
                    <a:pt x="60008" y="25718"/>
                  </a:lnTo>
                  <a:lnTo>
                    <a:pt x="51435" y="34290"/>
                  </a:lnTo>
                  <a:lnTo>
                    <a:pt x="25718" y="34290"/>
                  </a:lnTo>
                  <a:lnTo>
                    <a:pt x="25718" y="17145"/>
                  </a:lnTo>
                  <a:lnTo>
                    <a:pt x="34290" y="8572"/>
                  </a:lnTo>
                  <a:lnTo>
                    <a:pt x="51435" y="0"/>
                  </a:lnTo>
                  <a:lnTo>
                    <a:pt x="51435" y="17145"/>
                  </a:lnTo>
                  <a:lnTo>
                    <a:pt x="51435" y="25718"/>
                  </a:lnTo>
                  <a:lnTo>
                    <a:pt x="17145" y="42862"/>
                  </a:lnTo>
                  <a:lnTo>
                    <a:pt x="0" y="42862"/>
                  </a:lnTo>
                  <a:lnTo>
                    <a:pt x="17145"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Oval 175"/>
            <p:cNvSpPr/>
            <p:nvPr/>
          </p:nvSpPr>
          <p:spPr>
            <a:xfrm>
              <a:off x="4104084" y="47655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061222" y="47655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5922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if my equation fits the data well?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371600"/>
                <a:ext cx="8503920" cy="4572000"/>
              </a:xfrm>
            </p:spPr>
            <p:txBody>
              <a:bodyPr/>
              <a:lstStyle/>
              <a:p>
                <a:pPr>
                  <a:buFont typeface="Arial" panose="020B0604020202020204" pitchFamily="34" charset="0"/>
                  <a:buChar char="•"/>
                </a:pPr>
                <a:r>
                  <a:rPr lang="en-US" sz="2400" b="1" dirty="0" smtClean="0"/>
                  <a:t>Residual = observed y – expected </a:t>
                </a:r>
                <a14:m>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𝒚</m:t>
                        </m:r>
                      </m:e>
                    </m:acc>
                  </m:oMath>
                </a14:m>
                <a:endParaRPr lang="en-US" sz="2400" b="1" dirty="0" smtClean="0"/>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371600"/>
                <a:ext cx="8503920" cy="4572000"/>
              </a:xfrm>
              <a:blipFill rotWithShape="0">
                <a:blip r:embed="rId2"/>
                <a:stretch>
                  <a:fillRect l="-645" t="-1067"/>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3207151373"/>
              </p:ext>
            </p:extLst>
          </p:nvPr>
        </p:nvGraphicFramePr>
        <p:xfrm>
          <a:off x="152400" y="2013466"/>
          <a:ext cx="4800600" cy="293953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85800" y="2743200"/>
            <a:ext cx="3530070" cy="16002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4800600" y="2133600"/>
                <a:ext cx="42343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dirty="0">
                          <a:latin typeface="Cambria Math" panose="02040503050406030204" pitchFamily="18" charset="0"/>
                        </a:rPr>
                        <m:t>𝒔𝒐𝒄𝒊𝒂𝒍</m:t>
                      </m:r>
                      <m:r>
                        <a:rPr lang="en-US" sz="1600" b="1" i="1" dirty="0">
                          <a:latin typeface="Cambria Math" panose="02040503050406030204" pitchFamily="18" charset="0"/>
                        </a:rPr>
                        <m:t> </m:t>
                      </m:r>
                      <m:r>
                        <a:rPr lang="en-US" sz="1600" b="1" i="1" dirty="0">
                          <a:latin typeface="Cambria Math" panose="02040503050406030204" pitchFamily="18" charset="0"/>
                        </a:rPr>
                        <m:t>𝒍𝒊𝒇𝒆</m:t>
                      </m:r>
                      <m:r>
                        <a:rPr lang="en-US" sz="1600" b="1" i="1" dirty="0">
                          <a:latin typeface="Cambria Math"/>
                        </a:rPr>
                        <m:t> = </m:t>
                      </m:r>
                      <m:r>
                        <a:rPr lang="en-US" sz="1600" b="1" i="1" dirty="0">
                          <a:latin typeface="Cambria Math"/>
                        </a:rPr>
                        <m:t>𝟗</m:t>
                      </m:r>
                      <m:r>
                        <a:rPr lang="en-US" sz="1600" b="1" i="1" dirty="0">
                          <a:latin typeface="Cambria Math"/>
                        </a:rPr>
                        <m:t>.</m:t>
                      </m:r>
                      <m:r>
                        <a:rPr lang="en-US" sz="1600" b="1" i="1" dirty="0">
                          <a:latin typeface="Cambria Math"/>
                        </a:rPr>
                        <m:t>𝟔</m:t>
                      </m:r>
                      <m:r>
                        <a:rPr lang="en-US" sz="1600" b="1" i="1" dirty="0">
                          <a:latin typeface="Cambria Math"/>
                        </a:rPr>
                        <m:t> – </m:t>
                      </m:r>
                      <m:r>
                        <a:rPr lang="en-US" sz="1600" b="1" i="1" dirty="0">
                          <a:latin typeface="Cambria Math"/>
                        </a:rPr>
                        <m:t>𝟐</m:t>
                      </m:r>
                      <m:r>
                        <a:rPr lang="en-US" sz="1600" b="1" i="1" dirty="0">
                          <a:latin typeface="Cambria Math"/>
                        </a:rPr>
                        <m:t>.</m:t>
                      </m:r>
                      <m:r>
                        <a:rPr lang="en-US" sz="1600" b="1" i="1" dirty="0">
                          <a:latin typeface="Cambria Math"/>
                        </a:rPr>
                        <m:t>𝟏</m:t>
                      </m:r>
                      <m:d>
                        <m:dPr>
                          <m:ctrlPr>
                            <a:rPr lang="en-US" sz="1600" b="1" i="1" dirty="0">
                              <a:latin typeface="Cambria Math" panose="02040503050406030204" pitchFamily="18" charset="0"/>
                            </a:rPr>
                          </m:ctrlPr>
                        </m:dPr>
                        <m:e>
                          <m:r>
                            <a:rPr lang="en-US" sz="1600" b="1" i="1" dirty="0">
                              <a:latin typeface="Cambria Math" panose="02040503050406030204" pitchFamily="18" charset="0"/>
                            </a:rPr>
                            <m:t>𝒉𝒐𝒖𝒓𝒔</m:t>
                          </m:r>
                          <m:r>
                            <a:rPr lang="en-US" sz="1600" b="1" i="1" dirty="0">
                              <a:latin typeface="Cambria Math" panose="02040503050406030204" pitchFamily="18" charset="0"/>
                            </a:rPr>
                            <m:t> </m:t>
                          </m:r>
                          <m:r>
                            <a:rPr lang="en-US" sz="1600" b="1" i="1" dirty="0">
                              <a:latin typeface="Cambria Math" panose="02040503050406030204" pitchFamily="18" charset="0"/>
                            </a:rPr>
                            <m:t>𝒔𝒕𝒖𝒅𝒚𝒊𝒏𝒈</m:t>
                          </m:r>
                        </m:e>
                      </m:d>
                    </m:oMath>
                  </m:oMathPara>
                </a14:m>
                <a:endParaRPr lang="en-US" sz="1600" b="1" dirty="0"/>
              </a:p>
            </p:txBody>
          </p:sp>
        </mc:Choice>
        <mc:Fallback xmlns="">
          <p:sp>
            <p:nvSpPr>
              <p:cNvPr id="6" name="Rectangle 5"/>
              <p:cNvSpPr>
                <a:spLocks noRot="1" noChangeAspect="1" noMove="1" noResize="1" noEditPoints="1" noAdjustHandles="1" noChangeArrowheads="1" noChangeShapeType="1" noTextEdit="1"/>
              </p:cNvSpPr>
              <p:nvPr/>
            </p:nvSpPr>
            <p:spPr>
              <a:xfrm>
                <a:off x="4800600" y="2133600"/>
                <a:ext cx="4234364" cy="338554"/>
              </a:xfrm>
              <a:prstGeom prst="rect">
                <a:avLst/>
              </a:prstGeom>
              <a:blipFill rotWithShape="0">
                <a:blip r:embed="rId4"/>
                <a:stretch>
                  <a:fillRect b="-10714"/>
                </a:stretch>
              </a:blipFill>
            </p:spPr>
            <p:txBody>
              <a:bodyPr/>
              <a:lstStyle/>
              <a:p>
                <a:r>
                  <a:rPr lang="en-US">
                    <a:noFill/>
                  </a:rPr>
                  <a:t> </a:t>
                </a:r>
              </a:p>
            </p:txBody>
          </p:sp>
        </mc:Fallback>
      </mc:AlternateContent>
      <p:sp>
        <p:nvSpPr>
          <p:cNvPr id="7" name="Oval 6"/>
          <p:cNvSpPr/>
          <p:nvPr/>
        </p:nvSpPr>
        <p:spPr>
          <a:xfrm>
            <a:off x="2743200" y="3390900"/>
            <a:ext cx="228600" cy="228600"/>
          </a:xfrm>
          <a:prstGeom prst="ellipse">
            <a:avLst/>
          </a:prstGeom>
          <a:noFill/>
          <a:ln w="28575">
            <a:solidFill>
              <a:srgbClr val="0070C0"/>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9" name="Straight Arrow Connector 8"/>
          <p:cNvCxnSpPr/>
          <p:nvPr/>
        </p:nvCxnSpPr>
        <p:spPr>
          <a:xfrm flipH="1">
            <a:off x="2999718" y="2743200"/>
            <a:ext cx="2029482" cy="762000"/>
          </a:xfrm>
          <a:prstGeom prst="straightConnector1">
            <a:avLst/>
          </a:prstGeom>
          <a:ln w="28575">
            <a:solidFill>
              <a:srgbClr val="0070C0"/>
            </a:solidFill>
            <a:tailEnd type="triangle"/>
          </a:ln>
        </p:spPr>
        <p:style>
          <a:lnRef idx="1">
            <a:schemeClr val="accent3"/>
          </a:lnRef>
          <a:fillRef idx="0">
            <a:schemeClr val="accent3"/>
          </a:fillRef>
          <a:effectRef idx="0">
            <a:schemeClr val="accent3"/>
          </a:effectRef>
          <a:fontRef idx="minor">
            <a:schemeClr val="tx1"/>
          </a:fontRef>
        </p:style>
      </p:cxnSp>
      <p:grpSp>
        <p:nvGrpSpPr>
          <p:cNvPr id="12" name="Group 11"/>
          <p:cNvGrpSpPr/>
          <p:nvPr/>
        </p:nvGrpSpPr>
        <p:grpSpPr>
          <a:xfrm>
            <a:off x="5510689" y="2605326"/>
            <a:ext cx="155019" cy="429340"/>
            <a:chOff x="5510689" y="2605326"/>
            <a:chExt cx="155019" cy="429340"/>
          </a:xfrm>
        </p:grpSpPr>
        <p:sp>
          <p:nvSpPr>
            <p:cNvPr id="8" name="Freeform 7"/>
            <p:cNvSpPr/>
            <p:nvPr/>
          </p:nvSpPr>
          <p:spPr>
            <a:xfrm>
              <a:off x="5510689" y="2623185"/>
              <a:ext cx="137161" cy="411481"/>
            </a:xfrm>
            <a:custGeom>
              <a:avLst/>
              <a:gdLst/>
              <a:ahLst/>
              <a:cxnLst/>
              <a:rect l="0" t="0" r="0" b="0"/>
              <a:pathLst>
                <a:path w="137161" h="411481">
                  <a:moveTo>
                    <a:pt x="137160" y="385762"/>
                  </a:moveTo>
                  <a:lnTo>
                    <a:pt x="137160" y="377190"/>
                  </a:lnTo>
                  <a:lnTo>
                    <a:pt x="128587" y="411480"/>
                  </a:lnTo>
                  <a:lnTo>
                    <a:pt x="111442" y="402908"/>
                  </a:lnTo>
                  <a:lnTo>
                    <a:pt x="102870" y="394335"/>
                  </a:lnTo>
                  <a:lnTo>
                    <a:pt x="68580" y="377190"/>
                  </a:lnTo>
                  <a:lnTo>
                    <a:pt x="51435" y="360045"/>
                  </a:lnTo>
                  <a:lnTo>
                    <a:pt x="34290" y="342900"/>
                  </a:lnTo>
                  <a:lnTo>
                    <a:pt x="25717" y="325755"/>
                  </a:lnTo>
                  <a:lnTo>
                    <a:pt x="17145" y="308610"/>
                  </a:lnTo>
                  <a:lnTo>
                    <a:pt x="8573" y="282892"/>
                  </a:lnTo>
                  <a:lnTo>
                    <a:pt x="0" y="231457"/>
                  </a:lnTo>
                  <a:lnTo>
                    <a:pt x="0" y="214313"/>
                  </a:lnTo>
                  <a:lnTo>
                    <a:pt x="8573" y="188595"/>
                  </a:lnTo>
                  <a:lnTo>
                    <a:pt x="8573" y="171450"/>
                  </a:lnTo>
                  <a:lnTo>
                    <a:pt x="17145" y="145732"/>
                  </a:lnTo>
                  <a:lnTo>
                    <a:pt x="17145" y="128588"/>
                  </a:lnTo>
                  <a:lnTo>
                    <a:pt x="34290" y="94298"/>
                  </a:lnTo>
                  <a:lnTo>
                    <a:pt x="42862" y="85725"/>
                  </a:lnTo>
                  <a:lnTo>
                    <a:pt x="42862" y="77153"/>
                  </a:lnTo>
                  <a:lnTo>
                    <a:pt x="60007" y="68580"/>
                  </a:lnTo>
                  <a:lnTo>
                    <a:pt x="68580" y="51435"/>
                  </a:lnTo>
                  <a:lnTo>
                    <a:pt x="77152" y="42863"/>
                  </a:lnTo>
                  <a:lnTo>
                    <a:pt x="85724" y="25718"/>
                  </a:lnTo>
                  <a:lnTo>
                    <a:pt x="102870" y="17145"/>
                  </a:lnTo>
                  <a:lnTo>
                    <a:pt x="11144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5629989" y="29910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04271" y="26053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707142" y="2700338"/>
            <a:ext cx="309325" cy="325756"/>
            <a:chOff x="5707142" y="2700338"/>
            <a:chExt cx="309325" cy="325756"/>
          </a:xfrm>
        </p:grpSpPr>
        <p:sp>
          <p:nvSpPr>
            <p:cNvPr id="13" name="Freeform 12"/>
            <p:cNvSpPr/>
            <p:nvPr/>
          </p:nvSpPr>
          <p:spPr>
            <a:xfrm>
              <a:off x="5725001" y="2700338"/>
              <a:ext cx="291466" cy="325756"/>
            </a:xfrm>
            <a:custGeom>
              <a:avLst/>
              <a:gdLst/>
              <a:ahLst/>
              <a:cxnLst/>
              <a:rect l="0" t="0" r="0" b="0"/>
              <a:pathLst>
                <a:path w="291466" h="325756">
                  <a:moveTo>
                    <a:pt x="102870" y="274319"/>
                  </a:moveTo>
                  <a:lnTo>
                    <a:pt x="77153" y="291465"/>
                  </a:lnTo>
                  <a:lnTo>
                    <a:pt x="94298" y="300037"/>
                  </a:lnTo>
                  <a:lnTo>
                    <a:pt x="120015" y="308609"/>
                  </a:lnTo>
                  <a:lnTo>
                    <a:pt x="171450" y="317182"/>
                  </a:lnTo>
                  <a:lnTo>
                    <a:pt x="197168" y="325755"/>
                  </a:lnTo>
                  <a:lnTo>
                    <a:pt x="231458" y="317182"/>
                  </a:lnTo>
                  <a:lnTo>
                    <a:pt x="248603" y="308609"/>
                  </a:lnTo>
                  <a:lnTo>
                    <a:pt x="274320" y="300037"/>
                  </a:lnTo>
                  <a:lnTo>
                    <a:pt x="291465" y="265747"/>
                  </a:lnTo>
                  <a:lnTo>
                    <a:pt x="291465" y="240029"/>
                  </a:lnTo>
                  <a:lnTo>
                    <a:pt x="291465" y="222884"/>
                  </a:lnTo>
                  <a:lnTo>
                    <a:pt x="282893" y="205739"/>
                  </a:lnTo>
                  <a:lnTo>
                    <a:pt x="274320" y="197167"/>
                  </a:lnTo>
                  <a:lnTo>
                    <a:pt x="257175" y="180022"/>
                  </a:lnTo>
                  <a:lnTo>
                    <a:pt x="240030" y="171450"/>
                  </a:lnTo>
                  <a:lnTo>
                    <a:pt x="222886" y="162877"/>
                  </a:lnTo>
                  <a:lnTo>
                    <a:pt x="188595" y="162877"/>
                  </a:lnTo>
                  <a:lnTo>
                    <a:pt x="162878" y="162877"/>
                  </a:lnTo>
                  <a:lnTo>
                    <a:pt x="145733" y="162877"/>
                  </a:lnTo>
                  <a:lnTo>
                    <a:pt x="128588" y="162877"/>
                  </a:lnTo>
                  <a:lnTo>
                    <a:pt x="111442" y="171450"/>
                  </a:lnTo>
                  <a:lnTo>
                    <a:pt x="120015" y="162877"/>
                  </a:lnTo>
                  <a:lnTo>
                    <a:pt x="145733" y="154304"/>
                  </a:lnTo>
                  <a:lnTo>
                    <a:pt x="154306" y="145732"/>
                  </a:lnTo>
                  <a:lnTo>
                    <a:pt x="162878" y="137160"/>
                  </a:lnTo>
                  <a:lnTo>
                    <a:pt x="171450" y="120014"/>
                  </a:lnTo>
                  <a:lnTo>
                    <a:pt x="180023" y="94297"/>
                  </a:lnTo>
                  <a:lnTo>
                    <a:pt x="188595" y="60007"/>
                  </a:lnTo>
                  <a:lnTo>
                    <a:pt x="180023" y="42862"/>
                  </a:lnTo>
                  <a:lnTo>
                    <a:pt x="171450" y="25717"/>
                  </a:lnTo>
                  <a:lnTo>
                    <a:pt x="162878" y="17145"/>
                  </a:lnTo>
                  <a:lnTo>
                    <a:pt x="145733" y="8572"/>
                  </a:lnTo>
                  <a:lnTo>
                    <a:pt x="120015" y="0"/>
                  </a:lnTo>
                  <a:lnTo>
                    <a:pt x="85725" y="0"/>
                  </a:lnTo>
                  <a:lnTo>
                    <a:pt x="68580" y="0"/>
                  </a:lnTo>
                  <a:lnTo>
                    <a:pt x="42862" y="0"/>
                  </a:lnTo>
                  <a:lnTo>
                    <a:pt x="25718" y="0"/>
                  </a:lnTo>
                  <a:lnTo>
                    <a:pt x="8573" y="8572"/>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5810012" y="29567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07142" y="27081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70057" y="2939653"/>
            <a:ext cx="70009" cy="137876"/>
            <a:chOff x="6170057" y="2939653"/>
            <a:chExt cx="70009" cy="137876"/>
          </a:xfrm>
        </p:grpSpPr>
        <p:sp>
          <p:nvSpPr>
            <p:cNvPr id="17" name="Freeform 16"/>
            <p:cNvSpPr/>
            <p:nvPr/>
          </p:nvSpPr>
          <p:spPr>
            <a:xfrm>
              <a:off x="6187916" y="2957513"/>
              <a:ext cx="34291" cy="120016"/>
            </a:xfrm>
            <a:custGeom>
              <a:avLst/>
              <a:gdLst/>
              <a:ahLst/>
              <a:cxnLst/>
              <a:rect l="0" t="0" r="0" b="0"/>
              <a:pathLst>
                <a:path w="34291" h="120016">
                  <a:moveTo>
                    <a:pt x="34290" y="94297"/>
                  </a:moveTo>
                  <a:lnTo>
                    <a:pt x="8572" y="120015"/>
                  </a:lnTo>
                  <a:lnTo>
                    <a:pt x="8572" y="102870"/>
                  </a:lnTo>
                  <a:lnTo>
                    <a:pt x="8572" y="85724"/>
                  </a:lnTo>
                  <a:lnTo>
                    <a:pt x="8572" y="68580"/>
                  </a:lnTo>
                  <a:lnTo>
                    <a:pt x="8572" y="60007"/>
                  </a:lnTo>
                  <a:lnTo>
                    <a:pt x="8572" y="17144"/>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6204347" y="30339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70057" y="29396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332934" y="2691050"/>
            <a:ext cx="224314" cy="52864"/>
            <a:chOff x="6332934" y="2691050"/>
            <a:chExt cx="224314" cy="52864"/>
          </a:xfrm>
        </p:grpSpPr>
        <p:sp>
          <p:nvSpPr>
            <p:cNvPr id="21" name="Freeform 20"/>
            <p:cNvSpPr/>
            <p:nvPr/>
          </p:nvSpPr>
          <p:spPr>
            <a:xfrm>
              <a:off x="6350794" y="2700338"/>
              <a:ext cx="188595" cy="25718"/>
            </a:xfrm>
            <a:custGeom>
              <a:avLst/>
              <a:gdLst/>
              <a:ahLst/>
              <a:cxnLst/>
              <a:rect l="0" t="0" r="0" b="0"/>
              <a:pathLst>
                <a:path w="188595" h="25718">
                  <a:moveTo>
                    <a:pt x="188594" y="8572"/>
                  </a:moveTo>
                  <a:lnTo>
                    <a:pt x="180022" y="0"/>
                  </a:lnTo>
                  <a:lnTo>
                    <a:pt x="171450" y="0"/>
                  </a:lnTo>
                  <a:lnTo>
                    <a:pt x="154304" y="0"/>
                  </a:lnTo>
                  <a:lnTo>
                    <a:pt x="120015" y="0"/>
                  </a:lnTo>
                  <a:lnTo>
                    <a:pt x="85725" y="8572"/>
                  </a:lnTo>
                  <a:lnTo>
                    <a:pt x="34290" y="25717"/>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6521529" y="26910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32934" y="27081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350079" y="2699623"/>
            <a:ext cx="232173" cy="292181"/>
            <a:chOff x="6350079" y="2699623"/>
            <a:chExt cx="232173" cy="292181"/>
          </a:xfrm>
        </p:grpSpPr>
        <p:sp>
          <p:nvSpPr>
            <p:cNvPr id="25" name="Freeform 24"/>
            <p:cNvSpPr/>
            <p:nvPr/>
          </p:nvSpPr>
          <p:spPr>
            <a:xfrm>
              <a:off x="6367939" y="2717483"/>
              <a:ext cx="214313" cy="274321"/>
            </a:xfrm>
            <a:custGeom>
              <a:avLst/>
              <a:gdLst/>
              <a:ahLst/>
              <a:cxnLst/>
              <a:rect l="0" t="0" r="0" b="0"/>
              <a:pathLst>
                <a:path w="214313" h="274321">
                  <a:moveTo>
                    <a:pt x="77152" y="231457"/>
                  </a:moveTo>
                  <a:lnTo>
                    <a:pt x="85724" y="257174"/>
                  </a:lnTo>
                  <a:lnTo>
                    <a:pt x="111442" y="274320"/>
                  </a:lnTo>
                  <a:lnTo>
                    <a:pt x="137159" y="274320"/>
                  </a:lnTo>
                  <a:lnTo>
                    <a:pt x="154305" y="274320"/>
                  </a:lnTo>
                  <a:lnTo>
                    <a:pt x="171449" y="257174"/>
                  </a:lnTo>
                  <a:lnTo>
                    <a:pt x="205740" y="231457"/>
                  </a:lnTo>
                  <a:lnTo>
                    <a:pt x="214312" y="222884"/>
                  </a:lnTo>
                  <a:lnTo>
                    <a:pt x="214312" y="205739"/>
                  </a:lnTo>
                  <a:lnTo>
                    <a:pt x="214312" y="197167"/>
                  </a:lnTo>
                  <a:lnTo>
                    <a:pt x="205740" y="180022"/>
                  </a:lnTo>
                  <a:lnTo>
                    <a:pt x="180023" y="154305"/>
                  </a:lnTo>
                  <a:lnTo>
                    <a:pt x="145732" y="145732"/>
                  </a:lnTo>
                  <a:lnTo>
                    <a:pt x="120015" y="137159"/>
                  </a:lnTo>
                  <a:lnTo>
                    <a:pt x="94297" y="145732"/>
                  </a:lnTo>
                  <a:lnTo>
                    <a:pt x="68580" y="145732"/>
                  </a:lnTo>
                  <a:lnTo>
                    <a:pt x="42862" y="154305"/>
                  </a:lnTo>
                  <a:lnTo>
                    <a:pt x="25717" y="162877"/>
                  </a:lnTo>
                  <a:lnTo>
                    <a:pt x="8573" y="180022"/>
                  </a:lnTo>
                  <a:lnTo>
                    <a:pt x="8573" y="197167"/>
                  </a:lnTo>
                  <a:lnTo>
                    <a:pt x="8573" y="162877"/>
                  </a:lnTo>
                  <a:lnTo>
                    <a:pt x="8573" y="145732"/>
                  </a:lnTo>
                  <a:lnTo>
                    <a:pt x="0" y="85725"/>
                  </a:lnTo>
                  <a:lnTo>
                    <a:pt x="0" y="60007"/>
                  </a:lnTo>
                  <a:lnTo>
                    <a:pt x="0"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6427232" y="29310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50079" y="26996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675834" y="2588181"/>
            <a:ext cx="223601" cy="455771"/>
            <a:chOff x="6675834" y="2588181"/>
            <a:chExt cx="223601" cy="455771"/>
          </a:xfrm>
        </p:grpSpPr>
        <p:sp>
          <p:nvSpPr>
            <p:cNvPr id="29" name="Freeform 28"/>
            <p:cNvSpPr/>
            <p:nvPr/>
          </p:nvSpPr>
          <p:spPr>
            <a:xfrm>
              <a:off x="6693694" y="2606040"/>
              <a:ext cx="205741" cy="420054"/>
            </a:xfrm>
            <a:custGeom>
              <a:avLst/>
              <a:gdLst/>
              <a:ahLst/>
              <a:cxnLst/>
              <a:rect l="0" t="0" r="0" b="0"/>
              <a:pathLst>
                <a:path w="205741" h="420054">
                  <a:moveTo>
                    <a:pt x="111443" y="420053"/>
                  </a:moveTo>
                  <a:lnTo>
                    <a:pt x="128587" y="420053"/>
                  </a:lnTo>
                  <a:lnTo>
                    <a:pt x="145732" y="402907"/>
                  </a:lnTo>
                  <a:lnTo>
                    <a:pt x="162877" y="385763"/>
                  </a:lnTo>
                  <a:lnTo>
                    <a:pt x="180022" y="360045"/>
                  </a:lnTo>
                  <a:lnTo>
                    <a:pt x="205740" y="300037"/>
                  </a:lnTo>
                  <a:lnTo>
                    <a:pt x="205740" y="274320"/>
                  </a:lnTo>
                  <a:lnTo>
                    <a:pt x="205740" y="240030"/>
                  </a:lnTo>
                  <a:lnTo>
                    <a:pt x="197168" y="214312"/>
                  </a:lnTo>
                  <a:lnTo>
                    <a:pt x="188594" y="180023"/>
                  </a:lnTo>
                  <a:lnTo>
                    <a:pt x="171450" y="154305"/>
                  </a:lnTo>
                  <a:lnTo>
                    <a:pt x="145732" y="120015"/>
                  </a:lnTo>
                  <a:lnTo>
                    <a:pt x="85725" y="68580"/>
                  </a:lnTo>
                  <a:lnTo>
                    <a:pt x="51435" y="42863"/>
                  </a:lnTo>
                  <a:lnTo>
                    <a:pt x="25717"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6787277" y="30082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834" y="25881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021342" y="2751058"/>
            <a:ext cx="318611" cy="138589"/>
            <a:chOff x="5021342" y="2751058"/>
            <a:chExt cx="318611" cy="138589"/>
          </a:xfrm>
        </p:grpSpPr>
        <p:sp>
          <p:nvSpPr>
            <p:cNvPr id="33" name="Freeform 32"/>
            <p:cNvSpPr/>
            <p:nvPr/>
          </p:nvSpPr>
          <p:spPr>
            <a:xfrm>
              <a:off x="5039201" y="2768917"/>
              <a:ext cx="282894" cy="102872"/>
            </a:xfrm>
            <a:custGeom>
              <a:avLst/>
              <a:gdLst/>
              <a:ahLst/>
              <a:cxnLst/>
              <a:rect l="0" t="0" r="0" b="0"/>
              <a:pathLst>
                <a:path w="282894" h="102872">
                  <a:moveTo>
                    <a:pt x="282893" y="102871"/>
                  </a:moveTo>
                  <a:lnTo>
                    <a:pt x="282893" y="85725"/>
                  </a:lnTo>
                  <a:lnTo>
                    <a:pt x="257175" y="85725"/>
                  </a:lnTo>
                  <a:lnTo>
                    <a:pt x="240030" y="85725"/>
                  </a:lnTo>
                  <a:lnTo>
                    <a:pt x="222886" y="85725"/>
                  </a:lnTo>
                  <a:lnTo>
                    <a:pt x="214313" y="85725"/>
                  </a:lnTo>
                  <a:lnTo>
                    <a:pt x="197168" y="85725"/>
                  </a:lnTo>
                  <a:lnTo>
                    <a:pt x="180023" y="77153"/>
                  </a:lnTo>
                  <a:lnTo>
                    <a:pt x="145733" y="77153"/>
                  </a:lnTo>
                  <a:lnTo>
                    <a:pt x="128587" y="68581"/>
                  </a:lnTo>
                  <a:lnTo>
                    <a:pt x="111443" y="68581"/>
                  </a:lnTo>
                  <a:lnTo>
                    <a:pt x="94298" y="60008"/>
                  </a:lnTo>
                  <a:lnTo>
                    <a:pt x="42863" y="34291"/>
                  </a:lnTo>
                  <a:lnTo>
                    <a:pt x="17145"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5304234" y="28539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021342" y="27510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836069" y="3711178"/>
            <a:ext cx="86439" cy="103586"/>
            <a:chOff x="2836069" y="3711178"/>
            <a:chExt cx="86439" cy="103586"/>
          </a:xfrm>
        </p:grpSpPr>
        <p:sp>
          <p:nvSpPr>
            <p:cNvPr id="37" name="Freeform 36"/>
            <p:cNvSpPr/>
            <p:nvPr/>
          </p:nvSpPr>
          <p:spPr>
            <a:xfrm>
              <a:off x="2836069" y="3729038"/>
              <a:ext cx="77153" cy="85726"/>
            </a:xfrm>
            <a:custGeom>
              <a:avLst/>
              <a:gdLst/>
              <a:ahLst/>
              <a:cxnLst/>
              <a:rect l="0" t="0" r="0" b="0"/>
              <a:pathLst>
                <a:path w="77153" h="85726">
                  <a:moveTo>
                    <a:pt x="68580" y="60007"/>
                  </a:moveTo>
                  <a:lnTo>
                    <a:pt x="51435" y="60007"/>
                  </a:lnTo>
                  <a:lnTo>
                    <a:pt x="42862" y="51434"/>
                  </a:lnTo>
                  <a:lnTo>
                    <a:pt x="42862" y="34290"/>
                  </a:lnTo>
                  <a:lnTo>
                    <a:pt x="60007" y="42862"/>
                  </a:lnTo>
                  <a:lnTo>
                    <a:pt x="60007" y="77152"/>
                  </a:lnTo>
                  <a:lnTo>
                    <a:pt x="42862" y="85725"/>
                  </a:lnTo>
                  <a:lnTo>
                    <a:pt x="25717" y="85725"/>
                  </a:lnTo>
                  <a:lnTo>
                    <a:pt x="8572" y="68579"/>
                  </a:lnTo>
                  <a:lnTo>
                    <a:pt x="0" y="51434"/>
                  </a:lnTo>
                  <a:lnTo>
                    <a:pt x="0" y="42862"/>
                  </a:lnTo>
                  <a:lnTo>
                    <a:pt x="8572" y="25717"/>
                  </a:lnTo>
                  <a:lnTo>
                    <a:pt x="17145" y="8572"/>
                  </a:lnTo>
                  <a:lnTo>
                    <a:pt x="34290" y="0"/>
                  </a:lnTo>
                  <a:lnTo>
                    <a:pt x="60007" y="8572"/>
                  </a:lnTo>
                  <a:lnTo>
                    <a:pt x="68580" y="17145"/>
                  </a:lnTo>
                  <a:lnTo>
                    <a:pt x="77152" y="34290"/>
                  </a:lnTo>
                  <a:lnTo>
                    <a:pt x="77152" y="42862"/>
                  </a:lnTo>
                  <a:lnTo>
                    <a:pt x="60007" y="60007"/>
                  </a:lnTo>
                  <a:lnTo>
                    <a:pt x="42862" y="60007"/>
                  </a:lnTo>
                  <a:lnTo>
                    <a:pt x="34290" y="60007"/>
                  </a:lnTo>
                  <a:lnTo>
                    <a:pt x="25717" y="42862"/>
                  </a:lnTo>
                  <a:lnTo>
                    <a:pt x="17145" y="34290"/>
                  </a:lnTo>
                  <a:lnTo>
                    <a:pt x="17145" y="17145"/>
                  </a:lnTo>
                  <a:lnTo>
                    <a:pt x="17145" y="8572"/>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2886789" y="37711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69644" y="37111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510314" y="3419713"/>
            <a:ext cx="223599" cy="403623"/>
            <a:chOff x="2510314" y="3419713"/>
            <a:chExt cx="223599" cy="403623"/>
          </a:xfrm>
        </p:grpSpPr>
        <p:sp>
          <p:nvSpPr>
            <p:cNvPr id="41" name="Freeform 40"/>
            <p:cNvSpPr/>
            <p:nvPr/>
          </p:nvSpPr>
          <p:spPr>
            <a:xfrm>
              <a:off x="2510314" y="3437572"/>
              <a:ext cx="205741" cy="385764"/>
            </a:xfrm>
            <a:custGeom>
              <a:avLst/>
              <a:gdLst/>
              <a:ahLst/>
              <a:cxnLst/>
              <a:rect l="0" t="0" r="0" b="0"/>
              <a:pathLst>
                <a:path w="205741" h="385764">
                  <a:moveTo>
                    <a:pt x="205740" y="360045"/>
                  </a:moveTo>
                  <a:lnTo>
                    <a:pt x="205740" y="368618"/>
                  </a:lnTo>
                  <a:lnTo>
                    <a:pt x="180022" y="368618"/>
                  </a:lnTo>
                  <a:lnTo>
                    <a:pt x="171450" y="377191"/>
                  </a:lnTo>
                  <a:lnTo>
                    <a:pt x="145732" y="377191"/>
                  </a:lnTo>
                  <a:lnTo>
                    <a:pt x="137160" y="385763"/>
                  </a:lnTo>
                  <a:lnTo>
                    <a:pt x="120015" y="385763"/>
                  </a:lnTo>
                  <a:lnTo>
                    <a:pt x="102870" y="377191"/>
                  </a:lnTo>
                  <a:lnTo>
                    <a:pt x="85725" y="360045"/>
                  </a:lnTo>
                  <a:lnTo>
                    <a:pt x="77152" y="342900"/>
                  </a:lnTo>
                  <a:lnTo>
                    <a:pt x="77152" y="334328"/>
                  </a:lnTo>
                  <a:lnTo>
                    <a:pt x="77152" y="325756"/>
                  </a:lnTo>
                  <a:lnTo>
                    <a:pt x="77152" y="308611"/>
                  </a:lnTo>
                  <a:lnTo>
                    <a:pt x="68580" y="282893"/>
                  </a:lnTo>
                  <a:lnTo>
                    <a:pt x="60007" y="265748"/>
                  </a:lnTo>
                  <a:lnTo>
                    <a:pt x="51435" y="248603"/>
                  </a:lnTo>
                  <a:lnTo>
                    <a:pt x="42862" y="240031"/>
                  </a:lnTo>
                  <a:lnTo>
                    <a:pt x="17145" y="240031"/>
                  </a:lnTo>
                  <a:lnTo>
                    <a:pt x="0" y="240031"/>
                  </a:lnTo>
                  <a:lnTo>
                    <a:pt x="17145" y="240031"/>
                  </a:lnTo>
                  <a:lnTo>
                    <a:pt x="25717" y="231458"/>
                  </a:lnTo>
                  <a:lnTo>
                    <a:pt x="42862" y="231458"/>
                  </a:lnTo>
                  <a:lnTo>
                    <a:pt x="60007" y="214313"/>
                  </a:lnTo>
                  <a:lnTo>
                    <a:pt x="68580" y="197168"/>
                  </a:lnTo>
                  <a:lnTo>
                    <a:pt x="68580" y="180023"/>
                  </a:lnTo>
                  <a:lnTo>
                    <a:pt x="68580" y="171450"/>
                  </a:lnTo>
                  <a:lnTo>
                    <a:pt x="60007" y="154305"/>
                  </a:lnTo>
                  <a:lnTo>
                    <a:pt x="51435" y="137161"/>
                  </a:lnTo>
                  <a:lnTo>
                    <a:pt x="51435" y="120016"/>
                  </a:lnTo>
                  <a:lnTo>
                    <a:pt x="42862" y="111443"/>
                  </a:lnTo>
                  <a:lnTo>
                    <a:pt x="34290" y="77153"/>
                  </a:lnTo>
                  <a:lnTo>
                    <a:pt x="34290" y="60008"/>
                  </a:lnTo>
                  <a:lnTo>
                    <a:pt x="42862" y="42863"/>
                  </a:lnTo>
                  <a:lnTo>
                    <a:pt x="51435" y="34291"/>
                  </a:lnTo>
                  <a:lnTo>
                    <a:pt x="60007" y="25718"/>
                  </a:lnTo>
                  <a:lnTo>
                    <a:pt x="77152" y="17145"/>
                  </a:lnTo>
                  <a:lnTo>
                    <a:pt x="85725" y="8573"/>
                  </a:lnTo>
                  <a:lnTo>
                    <a:pt x="111442" y="0"/>
                  </a:lnTo>
                  <a:lnTo>
                    <a:pt x="12858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2698194" y="37797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21042" y="34197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578554" y="3248263"/>
            <a:ext cx="275036" cy="403623"/>
            <a:chOff x="5578554" y="3248263"/>
            <a:chExt cx="275036" cy="403623"/>
          </a:xfrm>
        </p:grpSpPr>
        <p:sp>
          <p:nvSpPr>
            <p:cNvPr id="45" name="Freeform 44"/>
            <p:cNvSpPr/>
            <p:nvPr/>
          </p:nvSpPr>
          <p:spPr>
            <a:xfrm>
              <a:off x="5587841" y="3266123"/>
              <a:ext cx="265749" cy="385763"/>
            </a:xfrm>
            <a:custGeom>
              <a:avLst/>
              <a:gdLst/>
              <a:ahLst/>
              <a:cxnLst/>
              <a:rect l="0" t="0" r="0" b="0"/>
              <a:pathLst>
                <a:path w="265749" h="385763">
                  <a:moveTo>
                    <a:pt x="60008" y="308610"/>
                  </a:moveTo>
                  <a:lnTo>
                    <a:pt x="85725" y="334327"/>
                  </a:lnTo>
                  <a:lnTo>
                    <a:pt x="85725" y="360044"/>
                  </a:lnTo>
                  <a:lnTo>
                    <a:pt x="154305" y="385762"/>
                  </a:lnTo>
                  <a:lnTo>
                    <a:pt x="180022" y="385762"/>
                  </a:lnTo>
                  <a:lnTo>
                    <a:pt x="214313" y="385762"/>
                  </a:lnTo>
                  <a:lnTo>
                    <a:pt x="231458" y="385762"/>
                  </a:lnTo>
                  <a:lnTo>
                    <a:pt x="248602" y="368617"/>
                  </a:lnTo>
                  <a:lnTo>
                    <a:pt x="257175" y="351472"/>
                  </a:lnTo>
                  <a:lnTo>
                    <a:pt x="265748" y="325754"/>
                  </a:lnTo>
                  <a:lnTo>
                    <a:pt x="257175" y="265747"/>
                  </a:lnTo>
                  <a:lnTo>
                    <a:pt x="248602" y="240030"/>
                  </a:lnTo>
                  <a:lnTo>
                    <a:pt x="231458" y="205740"/>
                  </a:lnTo>
                  <a:lnTo>
                    <a:pt x="214313" y="180022"/>
                  </a:lnTo>
                  <a:lnTo>
                    <a:pt x="188595" y="145732"/>
                  </a:lnTo>
                  <a:lnTo>
                    <a:pt x="171450" y="120015"/>
                  </a:lnTo>
                  <a:lnTo>
                    <a:pt x="162878" y="94297"/>
                  </a:lnTo>
                  <a:lnTo>
                    <a:pt x="154305" y="68580"/>
                  </a:lnTo>
                  <a:lnTo>
                    <a:pt x="154305" y="77152"/>
                  </a:lnTo>
                  <a:lnTo>
                    <a:pt x="162878" y="85724"/>
                  </a:lnTo>
                  <a:lnTo>
                    <a:pt x="154305" y="120015"/>
                  </a:lnTo>
                  <a:lnTo>
                    <a:pt x="145733" y="145732"/>
                  </a:lnTo>
                  <a:lnTo>
                    <a:pt x="128588" y="171449"/>
                  </a:lnTo>
                  <a:lnTo>
                    <a:pt x="111443" y="180022"/>
                  </a:lnTo>
                  <a:lnTo>
                    <a:pt x="85725" y="188594"/>
                  </a:lnTo>
                  <a:lnTo>
                    <a:pt x="60008" y="188594"/>
                  </a:lnTo>
                  <a:lnTo>
                    <a:pt x="42863" y="188594"/>
                  </a:lnTo>
                  <a:lnTo>
                    <a:pt x="8572" y="162877"/>
                  </a:lnTo>
                  <a:lnTo>
                    <a:pt x="8572" y="137160"/>
                  </a:lnTo>
                  <a:lnTo>
                    <a:pt x="0" y="111442"/>
                  </a:lnTo>
                  <a:lnTo>
                    <a:pt x="0" y="85724"/>
                  </a:lnTo>
                  <a:lnTo>
                    <a:pt x="0" y="60007"/>
                  </a:lnTo>
                  <a:lnTo>
                    <a:pt x="0" y="34290"/>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5629989" y="35568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78554" y="32482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972889" y="3376850"/>
            <a:ext cx="224314" cy="52864"/>
            <a:chOff x="5972889" y="3376850"/>
            <a:chExt cx="224314" cy="52864"/>
          </a:xfrm>
        </p:grpSpPr>
        <p:sp>
          <p:nvSpPr>
            <p:cNvPr id="49" name="Freeform 48"/>
            <p:cNvSpPr/>
            <p:nvPr/>
          </p:nvSpPr>
          <p:spPr>
            <a:xfrm>
              <a:off x="5990749" y="3394710"/>
              <a:ext cx="188596" cy="17146"/>
            </a:xfrm>
            <a:custGeom>
              <a:avLst/>
              <a:gdLst/>
              <a:ahLst/>
              <a:cxnLst/>
              <a:rect l="0" t="0" r="0" b="0"/>
              <a:pathLst>
                <a:path w="188596" h="17146">
                  <a:moveTo>
                    <a:pt x="188595" y="0"/>
                  </a:moveTo>
                  <a:lnTo>
                    <a:pt x="180022" y="0"/>
                  </a:lnTo>
                  <a:lnTo>
                    <a:pt x="162877" y="0"/>
                  </a:lnTo>
                  <a:lnTo>
                    <a:pt x="154305" y="0"/>
                  </a:lnTo>
                  <a:lnTo>
                    <a:pt x="128588" y="0"/>
                  </a:lnTo>
                  <a:lnTo>
                    <a:pt x="102870" y="0"/>
                  </a:lnTo>
                  <a:lnTo>
                    <a:pt x="68580" y="8573"/>
                  </a:lnTo>
                  <a:lnTo>
                    <a:pt x="42862" y="8573"/>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p:cNvSpPr/>
            <p:nvPr/>
          </p:nvSpPr>
          <p:spPr>
            <a:xfrm>
              <a:off x="6161484"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72889" y="33939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272927" y="3325416"/>
            <a:ext cx="352187" cy="257890"/>
            <a:chOff x="6272927" y="3325416"/>
            <a:chExt cx="352187" cy="257890"/>
          </a:xfrm>
        </p:grpSpPr>
        <p:sp>
          <p:nvSpPr>
            <p:cNvPr id="53" name="Freeform 52"/>
            <p:cNvSpPr/>
            <p:nvPr/>
          </p:nvSpPr>
          <p:spPr>
            <a:xfrm>
              <a:off x="6290786" y="3334703"/>
              <a:ext cx="334328" cy="248603"/>
            </a:xfrm>
            <a:custGeom>
              <a:avLst/>
              <a:gdLst/>
              <a:ahLst/>
              <a:cxnLst/>
              <a:rect l="0" t="0" r="0" b="0"/>
              <a:pathLst>
                <a:path w="334328" h="248603">
                  <a:moveTo>
                    <a:pt x="162877" y="205739"/>
                  </a:moveTo>
                  <a:lnTo>
                    <a:pt x="188595" y="231457"/>
                  </a:lnTo>
                  <a:lnTo>
                    <a:pt x="205740" y="240030"/>
                  </a:lnTo>
                  <a:lnTo>
                    <a:pt x="265748" y="248602"/>
                  </a:lnTo>
                  <a:lnTo>
                    <a:pt x="291465" y="248602"/>
                  </a:lnTo>
                  <a:lnTo>
                    <a:pt x="308610" y="240030"/>
                  </a:lnTo>
                  <a:lnTo>
                    <a:pt x="325755" y="231457"/>
                  </a:lnTo>
                  <a:lnTo>
                    <a:pt x="334327" y="214312"/>
                  </a:lnTo>
                  <a:lnTo>
                    <a:pt x="334327" y="205739"/>
                  </a:lnTo>
                  <a:lnTo>
                    <a:pt x="334327" y="188594"/>
                  </a:lnTo>
                  <a:lnTo>
                    <a:pt x="317183" y="145732"/>
                  </a:lnTo>
                  <a:lnTo>
                    <a:pt x="308610" y="128587"/>
                  </a:lnTo>
                  <a:lnTo>
                    <a:pt x="291465" y="102869"/>
                  </a:lnTo>
                  <a:lnTo>
                    <a:pt x="265748" y="85725"/>
                  </a:lnTo>
                  <a:lnTo>
                    <a:pt x="240030" y="51435"/>
                  </a:lnTo>
                  <a:lnTo>
                    <a:pt x="214312" y="25717"/>
                  </a:lnTo>
                  <a:lnTo>
                    <a:pt x="197168" y="17144"/>
                  </a:lnTo>
                  <a:lnTo>
                    <a:pt x="197168" y="0"/>
                  </a:lnTo>
                  <a:lnTo>
                    <a:pt x="197168" y="34289"/>
                  </a:lnTo>
                  <a:lnTo>
                    <a:pt x="188595" y="60007"/>
                  </a:lnTo>
                  <a:lnTo>
                    <a:pt x="162877" y="120014"/>
                  </a:lnTo>
                  <a:lnTo>
                    <a:pt x="145733" y="137160"/>
                  </a:lnTo>
                  <a:lnTo>
                    <a:pt x="111443" y="145732"/>
                  </a:lnTo>
                  <a:lnTo>
                    <a:pt x="85726" y="154305"/>
                  </a:lnTo>
                  <a:lnTo>
                    <a:pt x="60008" y="145732"/>
                  </a:lnTo>
                  <a:lnTo>
                    <a:pt x="42863" y="128587"/>
                  </a:lnTo>
                  <a:lnTo>
                    <a:pt x="25718" y="111442"/>
                  </a:lnTo>
                  <a:lnTo>
                    <a:pt x="8573" y="60007"/>
                  </a:lnTo>
                  <a:lnTo>
                    <a:pt x="8573" y="34289"/>
                  </a:lnTo>
                  <a:lnTo>
                    <a:pt x="0" y="17144"/>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6435804" y="35225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272927" y="33254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6316504" y="3136821"/>
            <a:ext cx="257889" cy="138588"/>
            <a:chOff x="6316504" y="3136821"/>
            <a:chExt cx="257889" cy="138588"/>
          </a:xfrm>
        </p:grpSpPr>
        <p:sp>
          <p:nvSpPr>
            <p:cNvPr id="57" name="Freeform 56"/>
            <p:cNvSpPr/>
            <p:nvPr/>
          </p:nvSpPr>
          <p:spPr>
            <a:xfrm>
              <a:off x="6316504" y="3154680"/>
              <a:ext cx="248603" cy="120016"/>
            </a:xfrm>
            <a:custGeom>
              <a:avLst/>
              <a:gdLst/>
              <a:ahLst/>
              <a:cxnLst/>
              <a:rect l="0" t="0" r="0" b="0"/>
              <a:pathLst>
                <a:path w="248603" h="120016">
                  <a:moveTo>
                    <a:pt x="240030" y="102870"/>
                  </a:moveTo>
                  <a:lnTo>
                    <a:pt x="248602" y="102870"/>
                  </a:lnTo>
                  <a:lnTo>
                    <a:pt x="222884" y="102870"/>
                  </a:lnTo>
                  <a:lnTo>
                    <a:pt x="205740" y="94297"/>
                  </a:lnTo>
                  <a:lnTo>
                    <a:pt x="188594" y="85725"/>
                  </a:lnTo>
                  <a:lnTo>
                    <a:pt x="180022" y="68580"/>
                  </a:lnTo>
                  <a:lnTo>
                    <a:pt x="162877" y="60008"/>
                  </a:lnTo>
                  <a:lnTo>
                    <a:pt x="145732" y="51435"/>
                  </a:lnTo>
                  <a:lnTo>
                    <a:pt x="128587" y="34290"/>
                  </a:lnTo>
                  <a:lnTo>
                    <a:pt x="102870" y="25718"/>
                  </a:lnTo>
                  <a:lnTo>
                    <a:pt x="94297" y="25718"/>
                  </a:lnTo>
                  <a:lnTo>
                    <a:pt x="77152" y="42862"/>
                  </a:lnTo>
                  <a:lnTo>
                    <a:pt x="77152" y="51435"/>
                  </a:lnTo>
                  <a:lnTo>
                    <a:pt x="68580" y="68580"/>
                  </a:lnTo>
                  <a:lnTo>
                    <a:pt x="51435" y="85725"/>
                  </a:lnTo>
                  <a:lnTo>
                    <a:pt x="34290" y="102870"/>
                  </a:lnTo>
                  <a:lnTo>
                    <a:pt x="0" y="120015"/>
                  </a:lnTo>
                  <a:lnTo>
                    <a:pt x="8572" y="111443"/>
                  </a:lnTo>
                  <a:lnTo>
                    <a:pt x="25717" y="94297"/>
                  </a:lnTo>
                  <a:lnTo>
                    <a:pt x="51435" y="60008"/>
                  </a:lnTo>
                  <a:lnTo>
                    <a:pt x="68580" y="42862"/>
                  </a:lnTo>
                  <a:lnTo>
                    <a:pt x="77152" y="25718"/>
                  </a:lnTo>
                  <a:lnTo>
                    <a:pt x="85725" y="17145"/>
                  </a:lnTo>
                  <a:lnTo>
                    <a:pt x="9429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6538675" y="323969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392942" y="313682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5587841" y="3856911"/>
            <a:ext cx="325756" cy="309325"/>
            <a:chOff x="5587841" y="3856911"/>
            <a:chExt cx="325756" cy="309325"/>
          </a:xfrm>
        </p:grpSpPr>
        <p:sp>
          <p:nvSpPr>
            <p:cNvPr id="61" name="Freeform 60"/>
            <p:cNvSpPr/>
            <p:nvPr/>
          </p:nvSpPr>
          <p:spPr>
            <a:xfrm>
              <a:off x="5587841" y="3874770"/>
              <a:ext cx="325756" cy="291466"/>
            </a:xfrm>
            <a:custGeom>
              <a:avLst/>
              <a:gdLst/>
              <a:ahLst/>
              <a:cxnLst/>
              <a:rect l="0" t="0" r="0" b="0"/>
              <a:pathLst>
                <a:path w="325756" h="291466">
                  <a:moveTo>
                    <a:pt x="102871" y="265747"/>
                  </a:moveTo>
                  <a:lnTo>
                    <a:pt x="77153" y="274320"/>
                  </a:lnTo>
                  <a:lnTo>
                    <a:pt x="60008" y="282893"/>
                  </a:lnTo>
                  <a:lnTo>
                    <a:pt x="77153" y="282893"/>
                  </a:lnTo>
                  <a:lnTo>
                    <a:pt x="94298" y="291465"/>
                  </a:lnTo>
                  <a:lnTo>
                    <a:pt x="128588" y="291465"/>
                  </a:lnTo>
                  <a:lnTo>
                    <a:pt x="205740" y="291465"/>
                  </a:lnTo>
                  <a:lnTo>
                    <a:pt x="248602" y="291465"/>
                  </a:lnTo>
                  <a:lnTo>
                    <a:pt x="282893" y="282893"/>
                  </a:lnTo>
                  <a:lnTo>
                    <a:pt x="308610" y="265747"/>
                  </a:lnTo>
                  <a:lnTo>
                    <a:pt x="325755" y="248603"/>
                  </a:lnTo>
                  <a:lnTo>
                    <a:pt x="325755" y="222885"/>
                  </a:lnTo>
                  <a:lnTo>
                    <a:pt x="325755" y="205740"/>
                  </a:lnTo>
                  <a:lnTo>
                    <a:pt x="300038" y="162877"/>
                  </a:lnTo>
                  <a:lnTo>
                    <a:pt x="274320" y="145732"/>
                  </a:lnTo>
                  <a:lnTo>
                    <a:pt x="240030" y="128588"/>
                  </a:lnTo>
                  <a:lnTo>
                    <a:pt x="205740" y="120015"/>
                  </a:lnTo>
                  <a:lnTo>
                    <a:pt x="162878" y="120015"/>
                  </a:lnTo>
                  <a:lnTo>
                    <a:pt x="128588" y="120015"/>
                  </a:lnTo>
                  <a:lnTo>
                    <a:pt x="94298" y="128588"/>
                  </a:lnTo>
                  <a:lnTo>
                    <a:pt x="51435" y="145732"/>
                  </a:lnTo>
                  <a:lnTo>
                    <a:pt x="51435" y="162877"/>
                  </a:lnTo>
                  <a:lnTo>
                    <a:pt x="42863" y="171450"/>
                  </a:lnTo>
                  <a:lnTo>
                    <a:pt x="34290" y="154305"/>
                  </a:lnTo>
                  <a:lnTo>
                    <a:pt x="25718" y="145732"/>
                  </a:lnTo>
                  <a:lnTo>
                    <a:pt x="17145" y="120015"/>
                  </a:lnTo>
                  <a:lnTo>
                    <a:pt x="8572" y="94297"/>
                  </a:lnTo>
                  <a:lnTo>
                    <a:pt x="0" y="77152"/>
                  </a:lnTo>
                  <a:lnTo>
                    <a:pt x="0" y="42863"/>
                  </a:lnTo>
                  <a:lnTo>
                    <a:pt x="8572" y="25718"/>
                  </a:lnTo>
                  <a:lnTo>
                    <a:pt x="25718" y="25718"/>
                  </a:lnTo>
                  <a:lnTo>
                    <a:pt x="51435" y="34290"/>
                  </a:lnTo>
                  <a:lnTo>
                    <a:pt x="77153" y="34290"/>
                  </a:lnTo>
                  <a:lnTo>
                    <a:pt x="102871" y="34290"/>
                  </a:lnTo>
                  <a:lnTo>
                    <a:pt x="137160" y="25718"/>
                  </a:lnTo>
                  <a:lnTo>
                    <a:pt x="180022" y="8572"/>
                  </a:lnTo>
                  <a:lnTo>
                    <a:pt x="21431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p:cNvSpPr/>
            <p:nvPr/>
          </p:nvSpPr>
          <p:spPr>
            <a:xfrm>
              <a:off x="5672852" y="41226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84295" y="385691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084332" y="3994071"/>
            <a:ext cx="241459" cy="35718"/>
            <a:chOff x="6084332" y="3994071"/>
            <a:chExt cx="241459" cy="35718"/>
          </a:xfrm>
        </p:grpSpPr>
        <p:sp>
          <p:nvSpPr>
            <p:cNvPr id="65" name="Freeform 64"/>
            <p:cNvSpPr/>
            <p:nvPr/>
          </p:nvSpPr>
          <p:spPr>
            <a:xfrm>
              <a:off x="6102191" y="3994785"/>
              <a:ext cx="214314" cy="25718"/>
            </a:xfrm>
            <a:custGeom>
              <a:avLst/>
              <a:gdLst/>
              <a:ahLst/>
              <a:cxnLst/>
              <a:rect l="0" t="0" r="0" b="0"/>
              <a:pathLst>
                <a:path w="214314" h="25718">
                  <a:moveTo>
                    <a:pt x="205741" y="17145"/>
                  </a:moveTo>
                  <a:lnTo>
                    <a:pt x="214313" y="25717"/>
                  </a:lnTo>
                  <a:lnTo>
                    <a:pt x="171450" y="8573"/>
                  </a:lnTo>
                  <a:lnTo>
                    <a:pt x="94297" y="0"/>
                  </a:lnTo>
                  <a:lnTo>
                    <a:pt x="51435" y="8573"/>
                  </a:lnTo>
                  <a:lnTo>
                    <a:pt x="34290" y="17145"/>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6290072" y="39940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084332" y="39940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843927" y="4174093"/>
            <a:ext cx="44291" cy="120730"/>
            <a:chOff x="2843927" y="4174093"/>
            <a:chExt cx="44291" cy="120730"/>
          </a:xfrm>
        </p:grpSpPr>
        <p:sp>
          <p:nvSpPr>
            <p:cNvPr id="69" name="Freeform 68"/>
            <p:cNvSpPr/>
            <p:nvPr/>
          </p:nvSpPr>
          <p:spPr>
            <a:xfrm>
              <a:off x="2853214" y="4191953"/>
              <a:ext cx="17146" cy="102870"/>
            </a:xfrm>
            <a:custGeom>
              <a:avLst/>
              <a:gdLst/>
              <a:ahLst/>
              <a:cxnLst/>
              <a:rect l="0" t="0" r="0" b="0"/>
              <a:pathLst>
                <a:path w="17146" h="102870">
                  <a:moveTo>
                    <a:pt x="17145" y="77152"/>
                  </a:moveTo>
                  <a:lnTo>
                    <a:pt x="8572" y="102869"/>
                  </a:lnTo>
                  <a:lnTo>
                    <a:pt x="8572" y="85725"/>
                  </a:lnTo>
                  <a:lnTo>
                    <a:pt x="8572" y="68580"/>
                  </a:lnTo>
                  <a:lnTo>
                    <a:pt x="0" y="51435"/>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p:cNvSpPr/>
            <p:nvPr/>
          </p:nvSpPr>
          <p:spPr>
            <a:xfrm>
              <a:off x="2852499" y="42512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843927" y="41740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809637" y="4363403"/>
            <a:ext cx="206455" cy="248603"/>
            <a:chOff x="2809637" y="4363403"/>
            <a:chExt cx="206455" cy="248603"/>
          </a:xfrm>
        </p:grpSpPr>
        <p:sp>
          <p:nvSpPr>
            <p:cNvPr id="73" name="Freeform 72"/>
            <p:cNvSpPr/>
            <p:nvPr/>
          </p:nvSpPr>
          <p:spPr>
            <a:xfrm>
              <a:off x="2827496" y="4363403"/>
              <a:ext cx="188596" cy="248603"/>
            </a:xfrm>
            <a:custGeom>
              <a:avLst/>
              <a:gdLst/>
              <a:ahLst/>
              <a:cxnLst/>
              <a:rect l="0" t="0" r="0" b="0"/>
              <a:pathLst>
                <a:path w="188596" h="248603">
                  <a:moveTo>
                    <a:pt x="34290" y="180022"/>
                  </a:moveTo>
                  <a:lnTo>
                    <a:pt x="8573" y="214312"/>
                  </a:lnTo>
                  <a:lnTo>
                    <a:pt x="85725" y="240030"/>
                  </a:lnTo>
                  <a:lnTo>
                    <a:pt x="128588" y="248602"/>
                  </a:lnTo>
                  <a:lnTo>
                    <a:pt x="154305" y="240030"/>
                  </a:lnTo>
                  <a:lnTo>
                    <a:pt x="171450" y="231457"/>
                  </a:lnTo>
                  <a:lnTo>
                    <a:pt x="188595" y="214312"/>
                  </a:lnTo>
                  <a:lnTo>
                    <a:pt x="188595" y="188595"/>
                  </a:lnTo>
                  <a:lnTo>
                    <a:pt x="188595" y="171450"/>
                  </a:lnTo>
                  <a:lnTo>
                    <a:pt x="180023" y="154305"/>
                  </a:lnTo>
                  <a:lnTo>
                    <a:pt x="137160" y="137160"/>
                  </a:lnTo>
                  <a:lnTo>
                    <a:pt x="120015" y="137160"/>
                  </a:lnTo>
                  <a:lnTo>
                    <a:pt x="94298" y="137160"/>
                  </a:lnTo>
                  <a:lnTo>
                    <a:pt x="68580" y="137160"/>
                  </a:lnTo>
                  <a:lnTo>
                    <a:pt x="85725" y="128587"/>
                  </a:lnTo>
                  <a:lnTo>
                    <a:pt x="94298" y="120014"/>
                  </a:lnTo>
                  <a:lnTo>
                    <a:pt x="102870" y="94297"/>
                  </a:lnTo>
                  <a:lnTo>
                    <a:pt x="102870" y="68580"/>
                  </a:lnTo>
                  <a:lnTo>
                    <a:pt x="111443" y="42862"/>
                  </a:lnTo>
                  <a:lnTo>
                    <a:pt x="34290" y="0"/>
                  </a:lnTo>
                  <a:lnTo>
                    <a:pt x="17145" y="8572"/>
                  </a:lnTo>
                  <a:lnTo>
                    <a:pt x="0" y="34289"/>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2843927" y="45255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809637" y="43798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2390299" y="3916918"/>
            <a:ext cx="95012" cy="224314"/>
            <a:chOff x="2390299" y="3916918"/>
            <a:chExt cx="95012" cy="224314"/>
          </a:xfrm>
        </p:grpSpPr>
        <p:sp>
          <p:nvSpPr>
            <p:cNvPr id="77" name="Freeform 76"/>
            <p:cNvSpPr/>
            <p:nvPr/>
          </p:nvSpPr>
          <p:spPr>
            <a:xfrm>
              <a:off x="2390299" y="3934778"/>
              <a:ext cx="77153" cy="188596"/>
            </a:xfrm>
            <a:custGeom>
              <a:avLst/>
              <a:gdLst/>
              <a:ahLst/>
              <a:cxnLst/>
              <a:rect l="0" t="0" r="0" b="0"/>
              <a:pathLst>
                <a:path w="77153" h="188596">
                  <a:moveTo>
                    <a:pt x="77152" y="188595"/>
                  </a:moveTo>
                  <a:lnTo>
                    <a:pt x="34290" y="162877"/>
                  </a:lnTo>
                  <a:lnTo>
                    <a:pt x="17145" y="145732"/>
                  </a:lnTo>
                  <a:lnTo>
                    <a:pt x="8572" y="128587"/>
                  </a:lnTo>
                  <a:lnTo>
                    <a:pt x="0" y="111442"/>
                  </a:lnTo>
                  <a:lnTo>
                    <a:pt x="0" y="85724"/>
                  </a:lnTo>
                  <a:lnTo>
                    <a:pt x="8572" y="51435"/>
                  </a:lnTo>
                  <a:lnTo>
                    <a:pt x="8572" y="34289"/>
                  </a:lnTo>
                  <a:lnTo>
                    <a:pt x="17145" y="17144"/>
                  </a:lnTo>
                  <a:lnTo>
                    <a:pt x="2571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val 77"/>
            <p:cNvSpPr/>
            <p:nvPr/>
          </p:nvSpPr>
          <p:spPr>
            <a:xfrm>
              <a:off x="2449592" y="41055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398157" y="39169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2518172" y="3976925"/>
            <a:ext cx="60723" cy="138589"/>
            <a:chOff x="2518172" y="3976925"/>
            <a:chExt cx="60723" cy="138589"/>
          </a:xfrm>
        </p:grpSpPr>
        <p:sp>
          <p:nvSpPr>
            <p:cNvPr id="81" name="Freeform 80"/>
            <p:cNvSpPr/>
            <p:nvPr/>
          </p:nvSpPr>
          <p:spPr>
            <a:xfrm>
              <a:off x="2536031" y="3994785"/>
              <a:ext cx="42864" cy="102871"/>
            </a:xfrm>
            <a:custGeom>
              <a:avLst/>
              <a:gdLst/>
              <a:ahLst/>
              <a:cxnLst/>
              <a:rect l="0" t="0" r="0" b="0"/>
              <a:pathLst>
                <a:path w="42864" h="102871">
                  <a:moveTo>
                    <a:pt x="17145" y="102870"/>
                  </a:moveTo>
                  <a:lnTo>
                    <a:pt x="8573" y="102870"/>
                  </a:lnTo>
                  <a:lnTo>
                    <a:pt x="25718" y="85725"/>
                  </a:lnTo>
                  <a:lnTo>
                    <a:pt x="34290" y="77153"/>
                  </a:lnTo>
                  <a:lnTo>
                    <a:pt x="42863" y="60007"/>
                  </a:lnTo>
                  <a:lnTo>
                    <a:pt x="42863" y="51435"/>
                  </a:lnTo>
                  <a:lnTo>
                    <a:pt x="42863" y="42862"/>
                  </a:lnTo>
                  <a:lnTo>
                    <a:pt x="17145" y="34290"/>
                  </a:lnTo>
                  <a:lnTo>
                    <a:pt x="0" y="17145"/>
                  </a:lnTo>
                  <a:lnTo>
                    <a:pt x="8573"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Oval 81"/>
            <p:cNvSpPr/>
            <p:nvPr/>
          </p:nvSpPr>
          <p:spPr>
            <a:xfrm>
              <a:off x="2535317" y="40797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518172" y="39769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2698194" y="4071223"/>
            <a:ext cx="52864" cy="70009"/>
            <a:chOff x="2698194" y="4071223"/>
            <a:chExt cx="52864" cy="70009"/>
          </a:xfrm>
        </p:grpSpPr>
        <p:sp>
          <p:nvSpPr>
            <p:cNvPr id="85" name="Freeform 84"/>
            <p:cNvSpPr/>
            <p:nvPr/>
          </p:nvSpPr>
          <p:spPr>
            <a:xfrm>
              <a:off x="2716054" y="4089083"/>
              <a:ext cx="17146" cy="34291"/>
            </a:xfrm>
            <a:custGeom>
              <a:avLst/>
              <a:gdLst/>
              <a:ahLst/>
              <a:cxnLst/>
              <a:rect l="0" t="0" r="0" b="0"/>
              <a:pathLst>
                <a:path w="17146" h="34291">
                  <a:moveTo>
                    <a:pt x="17145" y="34290"/>
                  </a:move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Oval 85"/>
            <p:cNvSpPr/>
            <p:nvPr/>
          </p:nvSpPr>
          <p:spPr>
            <a:xfrm>
              <a:off x="2715339" y="41055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698194" y="40712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2843927" y="3908346"/>
            <a:ext cx="104299" cy="155733"/>
            <a:chOff x="2843927" y="3908346"/>
            <a:chExt cx="104299" cy="155733"/>
          </a:xfrm>
        </p:grpSpPr>
        <p:sp>
          <p:nvSpPr>
            <p:cNvPr id="89" name="Freeform 88"/>
            <p:cNvSpPr/>
            <p:nvPr/>
          </p:nvSpPr>
          <p:spPr>
            <a:xfrm>
              <a:off x="2861786" y="3926205"/>
              <a:ext cx="68581" cy="120016"/>
            </a:xfrm>
            <a:custGeom>
              <a:avLst/>
              <a:gdLst/>
              <a:ahLst/>
              <a:cxnLst/>
              <a:rect l="0" t="0" r="0" b="0"/>
              <a:pathLst>
                <a:path w="68581" h="120016">
                  <a:moveTo>
                    <a:pt x="68580" y="120015"/>
                  </a:moveTo>
                  <a:lnTo>
                    <a:pt x="60008" y="120015"/>
                  </a:lnTo>
                  <a:lnTo>
                    <a:pt x="68580" y="94297"/>
                  </a:lnTo>
                  <a:lnTo>
                    <a:pt x="68580" y="85725"/>
                  </a:lnTo>
                  <a:lnTo>
                    <a:pt x="68580" y="68580"/>
                  </a:lnTo>
                  <a:lnTo>
                    <a:pt x="60008" y="51435"/>
                  </a:lnTo>
                  <a:lnTo>
                    <a:pt x="34290" y="25717"/>
                  </a:lnTo>
                  <a:lnTo>
                    <a:pt x="17145"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2912507" y="40283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843927" y="39083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2483882" y="3959781"/>
            <a:ext cx="112871" cy="44291"/>
            <a:chOff x="2483882" y="3959781"/>
            <a:chExt cx="112871" cy="44291"/>
          </a:xfrm>
        </p:grpSpPr>
        <p:sp>
          <p:nvSpPr>
            <p:cNvPr id="93" name="Freeform 92"/>
            <p:cNvSpPr/>
            <p:nvPr/>
          </p:nvSpPr>
          <p:spPr>
            <a:xfrm>
              <a:off x="2501741" y="3977640"/>
              <a:ext cx="77154" cy="8574"/>
            </a:xfrm>
            <a:custGeom>
              <a:avLst/>
              <a:gdLst/>
              <a:ahLst/>
              <a:cxnLst/>
              <a:rect l="0" t="0" r="0" b="0"/>
              <a:pathLst>
                <a:path w="77154" h="8574">
                  <a:moveTo>
                    <a:pt x="77153" y="8573"/>
                  </a:moveTo>
                  <a:lnTo>
                    <a:pt x="68580" y="8573"/>
                  </a:lnTo>
                  <a:lnTo>
                    <a:pt x="60008" y="0"/>
                  </a:lnTo>
                  <a:lnTo>
                    <a:pt x="42863" y="0"/>
                  </a:lnTo>
                  <a:lnTo>
                    <a:pt x="25718" y="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2561034" y="39683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483882" y="39597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6530816" y="1482328"/>
            <a:ext cx="222886" cy="283608"/>
            <a:chOff x="6530816" y="1482328"/>
            <a:chExt cx="222886" cy="283608"/>
          </a:xfrm>
        </p:grpSpPr>
        <p:sp>
          <p:nvSpPr>
            <p:cNvPr id="97" name="Freeform 96"/>
            <p:cNvSpPr/>
            <p:nvPr/>
          </p:nvSpPr>
          <p:spPr>
            <a:xfrm>
              <a:off x="6530816" y="1491615"/>
              <a:ext cx="222886" cy="274321"/>
            </a:xfrm>
            <a:custGeom>
              <a:avLst/>
              <a:gdLst/>
              <a:ahLst/>
              <a:cxnLst/>
              <a:rect l="0" t="0" r="0" b="0"/>
              <a:pathLst>
                <a:path w="222886" h="274321">
                  <a:moveTo>
                    <a:pt x="68580" y="205740"/>
                  </a:moveTo>
                  <a:lnTo>
                    <a:pt x="94297" y="214312"/>
                  </a:lnTo>
                  <a:lnTo>
                    <a:pt x="145733" y="265748"/>
                  </a:lnTo>
                  <a:lnTo>
                    <a:pt x="171450" y="274320"/>
                  </a:lnTo>
                  <a:lnTo>
                    <a:pt x="197168" y="265748"/>
                  </a:lnTo>
                  <a:lnTo>
                    <a:pt x="205740" y="248603"/>
                  </a:lnTo>
                  <a:lnTo>
                    <a:pt x="222885" y="231458"/>
                  </a:lnTo>
                  <a:lnTo>
                    <a:pt x="222885" y="205740"/>
                  </a:lnTo>
                  <a:lnTo>
                    <a:pt x="214313" y="180023"/>
                  </a:lnTo>
                  <a:lnTo>
                    <a:pt x="188595" y="128588"/>
                  </a:lnTo>
                  <a:lnTo>
                    <a:pt x="171450" y="94298"/>
                  </a:lnTo>
                  <a:lnTo>
                    <a:pt x="154305" y="68580"/>
                  </a:lnTo>
                  <a:lnTo>
                    <a:pt x="137160" y="34290"/>
                  </a:lnTo>
                  <a:lnTo>
                    <a:pt x="128588" y="0"/>
                  </a:lnTo>
                  <a:lnTo>
                    <a:pt x="137160" y="17145"/>
                  </a:lnTo>
                  <a:lnTo>
                    <a:pt x="137160" y="42862"/>
                  </a:lnTo>
                  <a:lnTo>
                    <a:pt x="137160" y="77152"/>
                  </a:lnTo>
                  <a:lnTo>
                    <a:pt x="137160" y="102870"/>
                  </a:lnTo>
                  <a:lnTo>
                    <a:pt x="120015" y="120015"/>
                  </a:lnTo>
                  <a:lnTo>
                    <a:pt x="94297" y="137160"/>
                  </a:lnTo>
                  <a:lnTo>
                    <a:pt x="68580" y="145733"/>
                  </a:lnTo>
                  <a:lnTo>
                    <a:pt x="34290" y="145733"/>
                  </a:lnTo>
                  <a:lnTo>
                    <a:pt x="17146" y="137160"/>
                  </a:lnTo>
                  <a:lnTo>
                    <a:pt x="8572" y="111443"/>
                  </a:lnTo>
                  <a:lnTo>
                    <a:pt x="8572" y="94298"/>
                  </a:lnTo>
                  <a:lnTo>
                    <a:pt x="0" y="68580"/>
                  </a:lnTo>
                  <a:lnTo>
                    <a:pt x="0" y="51435"/>
                  </a:lnTo>
                  <a:lnTo>
                    <a:pt x="0" y="42862"/>
                  </a:lnTo>
                  <a:lnTo>
                    <a:pt x="25718"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Oval 97"/>
            <p:cNvSpPr/>
            <p:nvPr/>
          </p:nvSpPr>
          <p:spPr>
            <a:xfrm>
              <a:off x="6581537" y="16794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538675" y="14823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6555819" y="1303020"/>
            <a:ext cx="198597" cy="154306"/>
            <a:chOff x="6555819" y="1303020"/>
            <a:chExt cx="198597" cy="154306"/>
          </a:xfrm>
        </p:grpSpPr>
        <p:sp>
          <p:nvSpPr>
            <p:cNvPr id="101" name="Freeform 100"/>
            <p:cNvSpPr/>
            <p:nvPr/>
          </p:nvSpPr>
          <p:spPr>
            <a:xfrm>
              <a:off x="6573679" y="1303020"/>
              <a:ext cx="162878" cy="154306"/>
            </a:xfrm>
            <a:custGeom>
              <a:avLst/>
              <a:gdLst/>
              <a:ahLst/>
              <a:cxnLst/>
              <a:rect l="0" t="0" r="0" b="0"/>
              <a:pathLst>
                <a:path w="162878" h="154306">
                  <a:moveTo>
                    <a:pt x="162877" y="128588"/>
                  </a:moveTo>
                  <a:lnTo>
                    <a:pt x="154305" y="154305"/>
                  </a:lnTo>
                  <a:lnTo>
                    <a:pt x="145732" y="128588"/>
                  </a:lnTo>
                  <a:lnTo>
                    <a:pt x="137160" y="111442"/>
                  </a:lnTo>
                  <a:lnTo>
                    <a:pt x="137160" y="94297"/>
                  </a:lnTo>
                  <a:lnTo>
                    <a:pt x="120015" y="77152"/>
                  </a:lnTo>
                  <a:lnTo>
                    <a:pt x="94297" y="25718"/>
                  </a:lnTo>
                  <a:lnTo>
                    <a:pt x="85725" y="8573"/>
                  </a:lnTo>
                  <a:lnTo>
                    <a:pt x="77152" y="0"/>
                  </a:lnTo>
                  <a:lnTo>
                    <a:pt x="60008" y="0"/>
                  </a:lnTo>
                  <a:lnTo>
                    <a:pt x="51434" y="17145"/>
                  </a:lnTo>
                  <a:lnTo>
                    <a:pt x="0" y="11144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Oval 101"/>
            <p:cNvSpPr/>
            <p:nvPr/>
          </p:nvSpPr>
          <p:spPr>
            <a:xfrm>
              <a:off x="6718697" y="14137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555819" y="13966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6873002" y="1448038"/>
            <a:ext cx="138589" cy="52864"/>
            <a:chOff x="6873002" y="1448038"/>
            <a:chExt cx="138589" cy="52864"/>
          </a:xfrm>
        </p:grpSpPr>
        <p:sp>
          <p:nvSpPr>
            <p:cNvPr id="105" name="Freeform 104"/>
            <p:cNvSpPr/>
            <p:nvPr/>
          </p:nvSpPr>
          <p:spPr>
            <a:xfrm>
              <a:off x="6890862" y="1465898"/>
              <a:ext cx="102870" cy="17146"/>
            </a:xfrm>
            <a:custGeom>
              <a:avLst/>
              <a:gdLst/>
              <a:ahLst/>
              <a:cxnLst/>
              <a:rect l="0" t="0" r="0" b="0"/>
              <a:pathLst>
                <a:path w="102870" h="17146">
                  <a:moveTo>
                    <a:pt x="102869" y="17145"/>
                  </a:moveTo>
                  <a:lnTo>
                    <a:pt x="85725"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Oval 105"/>
            <p:cNvSpPr/>
            <p:nvPr/>
          </p:nvSpPr>
          <p:spPr>
            <a:xfrm>
              <a:off x="6975872" y="14651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873002" y="14480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855857" y="1542336"/>
            <a:ext cx="172878" cy="52863"/>
            <a:chOff x="6855857" y="1542336"/>
            <a:chExt cx="172878" cy="52863"/>
          </a:xfrm>
        </p:grpSpPr>
        <p:sp>
          <p:nvSpPr>
            <p:cNvPr id="109" name="Freeform 108"/>
            <p:cNvSpPr/>
            <p:nvPr/>
          </p:nvSpPr>
          <p:spPr>
            <a:xfrm>
              <a:off x="6873716" y="1560195"/>
              <a:ext cx="145734" cy="17146"/>
            </a:xfrm>
            <a:custGeom>
              <a:avLst/>
              <a:gdLst/>
              <a:ahLst/>
              <a:cxnLst/>
              <a:rect l="0" t="0" r="0" b="0"/>
              <a:pathLst>
                <a:path w="145734" h="17146">
                  <a:moveTo>
                    <a:pt x="137160" y="17145"/>
                  </a:moveTo>
                  <a:lnTo>
                    <a:pt x="145733" y="17145"/>
                  </a:lnTo>
                  <a:lnTo>
                    <a:pt x="85725" y="0"/>
                  </a:lnTo>
                  <a:lnTo>
                    <a:pt x="68580" y="0"/>
                  </a:lnTo>
                  <a:lnTo>
                    <a:pt x="42863" y="0"/>
                  </a:lnTo>
                  <a:lnTo>
                    <a:pt x="17146"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Oval 109"/>
            <p:cNvSpPr/>
            <p:nvPr/>
          </p:nvSpPr>
          <p:spPr>
            <a:xfrm>
              <a:off x="6993017" y="155948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855857" y="15423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105174" y="1353741"/>
            <a:ext cx="155019" cy="258603"/>
            <a:chOff x="7105174" y="1353741"/>
            <a:chExt cx="155019" cy="258603"/>
          </a:xfrm>
        </p:grpSpPr>
        <p:sp>
          <p:nvSpPr>
            <p:cNvPr id="113" name="Freeform 112"/>
            <p:cNvSpPr/>
            <p:nvPr/>
          </p:nvSpPr>
          <p:spPr>
            <a:xfrm>
              <a:off x="7105174" y="1371600"/>
              <a:ext cx="137161" cy="222886"/>
            </a:xfrm>
            <a:custGeom>
              <a:avLst/>
              <a:gdLst/>
              <a:ahLst/>
              <a:cxnLst/>
              <a:rect l="0" t="0" r="0" b="0"/>
              <a:pathLst>
                <a:path w="137161" h="222886">
                  <a:moveTo>
                    <a:pt x="137160" y="222885"/>
                  </a:moveTo>
                  <a:lnTo>
                    <a:pt x="120014" y="222885"/>
                  </a:lnTo>
                  <a:lnTo>
                    <a:pt x="111442" y="205740"/>
                  </a:lnTo>
                  <a:lnTo>
                    <a:pt x="111442" y="188595"/>
                  </a:lnTo>
                  <a:lnTo>
                    <a:pt x="102870" y="171450"/>
                  </a:lnTo>
                  <a:lnTo>
                    <a:pt x="102870" y="137160"/>
                  </a:lnTo>
                  <a:lnTo>
                    <a:pt x="94297" y="102870"/>
                  </a:lnTo>
                  <a:lnTo>
                    <a:pt x="94297" y="77153"/>
                  </a:lnTo>
                  <a:lnTo>
                    <a:pt x="94297" y="51435"/>
                  </a:lnTo>
                  <a:lnTo>
                    <a:pt x="94297" y="34290"/>
                  </a:lnTo>
                  <a:lnTo>
                    <a:pt x="94297" y="68580"/>
                  </a:lnTo>
                  <a:lnTo>
                    <a:pt x="85725" y="94298"/>
                  </a:lnTo>
                  <a:lnTo>
                    <a:pt x="77152" y="111443"/>
                  </a:lnTo>
                  <a:lnTo>
                    <a:pt x="0" y="42862"/>
                  </a:lnTo>
                  <a:lnTo>
                    <a:pt x="34290" y="8572"/>
                  </a:lnTo>
                  <a:lnTo>
                    <a:pt x="51435" y="0"/>
                  </a:lnTo>
                  <a:lnTo>
                    <a:pt x="6000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Oval 113"/>
            <p:cNvSpPr/>
            <p:nvPr/>
          </p:nvSpPr>
          <p:spPr>
            <a:xfrm>
              <a:off x="7224475" y="157662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147322" y="13537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284482" y="1559481"/>
            <a:ext cx="44291" cy="44291"/>
            <a:chOff x="7284482" y="1559481"/>
            <a:chExt cx="44291" cy="44291"/>
          </a:xfrm>
        </p:grpSpPr>
        <p:sp>
          <p:nvSpPr>
            <p:cNvPr id="117" name="Freeform 116"/>
            <p:cNvSpPr/>
            <p:nvPr/>
          </p:nvSpPr>
          <p:spPr>
            <a:xfrm>
              <a:off x="7302341" y="1577340"/>
              <a:ext cx="8573" cy="25719"/>
            </a:xfrm>
            <a:custGeom>
              <a:avLst/>
              <a:gdLst/>
              <a:ahLst/>
              <a:cxnLst/>
              <a:rect l="0" t="0" r="0" b="0"/>
              <a:pathLst>
                <a:path w="8573" h="25719">
                  <a:moveTo>
                    <a:pt x="8572" y="0"/>
                  </a:moveTo>
                  <a:lnTo>
                    <a:pt x="0" y="25718"/>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Oval 117"/>
            <p:cNvSpPr/>
            <p:nvPr/>
          </p:nvSpPr>
          <p:spPr>
            <a:xfrm>
              <a:off x="7293054" y="15594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284482" y="15680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395925" y="1362313"/>
            <a:ext cx="181450" cy="250031"/>
            <a:chOff x="7395925" y="1362313"/>
            <a:chExt cx="181450" cy="250031"/>
          </a:xfrm>
        </p:grpSpPr>
        <p:sp>
          <p:nvSpPr>
            <p:cNvPr id="121" name="Freeform 120"/>
            <p:cNvSpPr/>
            <p:nvPr/>
          </p:nvSpPr>
          <p:spPr>
            <a:xfrm>
              <a:off x="7413784" y="1380172"/>
              <a:ext cx="154306" cy="214314"/>
            </a:xfrm>
            <a:custGeom>
              <a:avLst/>
              <a:gdLst/>
              <a:ahLst/>
              <a:cxnLst/>
              <a:rect l="0" t="0" r="0" b="0"/>
              <a:pathLst>
                <a:path w="154306" h="214314">
                  <a:moveTo>
                    <a:pt x="145732" y="214313"/>
                  </a:moveTo>
                  <a:lnTo>
                    <a:pt x="111442" y="214313"/>
                  </a:lnTo>
                  <a:lnTo>
                    <a:pt x="102870" y="197168"/>
                  </a:lnTo>
                  <a:lnTo>
                    <a:pt x="102870" y="188595"/>
                  </a:lnTo>
                  <a:lnTo>
                    <a:pt x="111442" y="145733"/>
                  </a:lnTo>
                  <a:lnTo>
                    <a:pt x="128587" y="128588"/>
                  </a:lnTo>
                  <a:lnTo>
                    <a:pt x="145732" y="120016"/>
                  </a:lnTo>
                  <a:lnTo>
                    <a:pt x="154305" y="154305"/>
                  </a:lnTo>
                  <a:lnTo>
                    <a:pt x="145732" y="171450"/>
                  </a:lnTo>
                  <a:lnTo>
                    <a:pt x="128587" y="188595"/>
                  </a:lnTo>
                  <a:lnTo>
                    <a:pt x="94297" y="205741"/>
                  </a:lnTo>
                  <a:lnTo>
                    <a:pt x="68579" y="205741"/>
                  </a:lnTo>
                  <a:lnTo>
                    <a:pt x="42862" y="205741"/>
                  </a:lnTo>
                  <a:lnTo>
                    <a:pt x="25717" y="188595"/>
                  </a:lnTo>
                  <a:lnTo>
                    <a:pt x="0" y="137160"/>
                  </a:lnTo>
                  <a:lnTo>
                    <a:pt x="0" y="111443"/>
                  </a:lnTo>
                  <a:lnTo>
                    <a:pt x="0" y="7715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Oval 121"/>
            <p:cNvSpPr/>
            <p:nvPr/>
          </p:nvSpPr>
          <p:spPr>
            <a:xfrm>
              <a:off x="7541657" y="157662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395925" y="136231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7653100" y="1448038"/>
            <a:ext cx="155733" cy="35719"/>
            <a:chOff x="7653100" y="1448038"/>
            <a:chExt cx="155733" cy="35719"/>
          </a:xfrm>
        </p:grpSpPr>
        <p:sp>
          <p:nvSpPr>
            <p:cNvPr id="125" name="Freeform 124"/>
            <p:cNvSpPr/>
            <p:nvPr/>
          </p:nvSpPr>
          <p:spPr>
            <a:xfrm>
              <a:off x="7670959" y="1457325"/>
              <a:ext cx="120015" cy="8574"/>
            </a:xfrm>
            <a:custGeom>
              <a:avLst/>
              <a:gdLst/>
              <a:ahLst/>
              <a:cxnLst/>
              <a:rect l="0" t="0" r="0" b="0"/>
              <a:pathLst>
                <a:path w="120015" h="8574">
                  <a:moveTo>
                    <a:pt x="120014" y="8573"/>
                  </a:moveTo>
                  <a:lnTo>
                    <a:pt x="111443" y="0"/>
                  </a:lnTo>
                  <a:lnTo>
                    <a:pt x="94297" y="0"/>
                  </a:lnTo>
                  <a:lnTo>
                    <a:pt x="77153" y="0"/>
                  </a:lnTo>
                  <a:lnTo>
                    <a:pt x="51435" y="0"/>
                  </a:lnTo>
                  <a:lnTo>
                    <a:pt x="25717" y="8573"/>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7773114" y="14480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653100" y="14480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7867412" y="1380172"/>
            <a:ext cx="112871" cy="206455"/>
            <a:chOff x="7867412" y="1380172"/>
            <a:chExt cx="112871" cy="206455"/>
          </a:xfrm>
        </p:grpSpPr>
        <p:sp>
          <p:nvSpPr>
            <p:cNvPr id="129" name="Freeform 128"/>
            <p:cNvSpPr/>
            <p:nvPr/>
          </p:nvSpPr>
          <p:spPr>
            <a:xfrm>
              <a:off x="7876699" y="1380172"/>
              <a:ext cx="85726" cy="205742"/>
            </a:xfrm>
            <a:custGeom>
              <a:avLst/>
              <a:gdLst/>
              <a:ahLst/>
              <a:cxnLst/>
              <a:rect l="0" t="0" r="0" b="0"/>
              <a:pathLst>
                <a:path w="85726" h="205742">
                  <a:moveTo>
                    <a:pt x="85725" y="188595"/>
                  </a:moveTo>
                  <a:lnTo>
                    <a:pt x="60007" y="197168"/>
                  </a:lnTo>
                  <a:lnTo>
                    <a:pt x="42863" y="205741"/>
                  </a:lnTo>
                  <a:lnTo>
                    <a:pt x="25717" y="205741"/>
                  </a:lnTo>
                  <a:lnTo>
                    <a:pt x="8572" y="205741"/>
                  </a:lnTo>
                  <a:lnTo>
                    <a:pt x="0" y="188595"/>
                  </a:lnTo>
                  <a:lnTo>
                    <a:pt x="8572" y="180023"/>
                  </a:lnTo>
                  <a:lnTo>
                    <a:pt x="17145" y="162878"/>
                  </a:lnTo>
                  <a:lnTo>
                    <a:pt x="42863" y="137160"/>
                  </a:lnTo>
                  <a:lnTo>
                    <a:pt x="60007" y="111443"/>
                  </a:lnTo>
                  <a:lnTo>
                    <a:pt x="77152" y="94298"/>
                  </a:lnTo>
                  <a:lnTo>
                    <a:pt x="85725" y="8573"/>
                  </a:lnTo>
                  <a:lnTo>
                    <a:pt x="68580" y="0"/>
                  </a:lnTo>
                  <a:lnTo>
                    <a:pt x="51435" y="0"/>
                  </a:lnTo>
                  <a:lnTo>
                    <a:pt x="17145" y="25718"/>
                  </a:lnTo>
                  <a:lnTo>
                    <a:pt x="8572"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Oval 129"/>
            <p:cNvSpPr/>
            <p:nvPr/>
          </p:nvSpPr>
          <p:spPr>
            <a:xfrm>
              <a:off x="7944565" y="15509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867412" y="13966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021717" y="1542336"/>
            <a:ext cx="52864" cy="44291"/>
            <a:chOff x="8021717" y="1542336"/>
            <a:chExt cx="52864" cy="44291"/>
          </a:xfrm>
        </p:grpSpPr>
        <p:sp>
          <p:nvSpPr>
            <p:cNvPr id="133" name="Freeform 132"/>
            <p:cNvSpPr/>
            <p:nvPr/>
          </p:nvSpPr>
          <p:spPr>
            <a:xfrm>
              <a:off x="8039576" y="1560195"/>
              <a:ext cx="17146" cy="17146"/>
            </a:xfrm>
            <a:custGeom>
              <a:avLst/>
              <a:gdLst/>
              <a:ahLst/>
              <a:cxnLst/>
              <a:rect l="0" t="0" r="0" b="0"/>
              <a:pathLst>
                <a:path w="17146" h="17146">
                  <a:moveTo>
                    <a:pt x="17145" y="8572"/>
                  </a:moveTo>
                  <a:lnTo>
                    <a:pt x="8573"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Oval 133"/>
            <p:cNvSpPr/>
            <p:nvPr/>
          </p:nvSpPr>
          <p:spPr>
            <a:xfrm>
              <a:off x="8038862" y="15509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8021717" y="15423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8167450" y="1396603"/>
            <a:ext cx="70008" cy="207169"/>
            <a:chOff x="8167450" y="1396603"/>
            <a:chExt cx="70008" cy="207169"/>
          </a:xfrm>
        </p:grpSpPr>
        <p:sp>
          <p:nvSpPr>
            <p:cNvPr id="137" name="Freeform 136"/>
            <p:cNvSpPr/>
            <p:nvPr/>
          </p:nvSpPr>
          <p:spPr>
            <a:xfrm>
              <a:off x="8185309" y="1414462"/>
              <a:ext cx="34290" cy="171452"/>
            </a:xfrm>
            <a:custGeom>
              <a:avLst/>
              <a:gdLst/>
              <a:ahLst/>
              <a:cxnLst/>
              <a:rect l="0" t="0" r="0" b="0"/>
              <a:pathLst>
                <a:path w="34290" h="171452">
                  <a:moveTo>
                    <a:pt x="34289" y="171451"/>
                  </a:moveTo>
                  <a:lnTo>
                    <a:pt x="34289" y="162878"/>
                  </a:lnTo>
                  <a:lnTo>
                    <a:pt x="25718" y="137160"/>
                  </a:lnTo>
                  <a:lnTo>
                    <a:pt x="25718" y="111443"/>
                  </a:lnTo>
                  <a:lnTo>
                    <a:pt x="17145" y="85726"/>
                  </a:lnTo>
                  <a:lnTo>
                    <a:pt x="17145" y="34291"/>
                  </a:lnTo>
                  <a:lnTo>
                    <a:pt x="8572"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Oval 137"/>
            <p:cNvSpPr/>
            <p:nvPr/>
          </p:nvSpPr>
          <p:spPr>
            <a:xfrm>
              <a:off x="8201739" y="15680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167450" y="13966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8356759" y="1302306"/>
            <a:ext cx="129301" cy="326470"/>
            <a:chOff x="8356759" y="1302306"/>
            <a:chExt cx="129301" cy="326470"/>
          </a:xfrm>
        </p:grpSpPr>
        <p:sp>
          <p:nvSpPr>
            <p:cNvPr id="141" name="Freeform 140"/>
            <p:cNvSpPr/>
            <p:nvPr/>
          </p:nvSpPr>
          <p:spPr>
            <a:xfrm>
              <a:off x="8356759" y="1320165"/>
              <a:ext cx="111443" cy="308611"/>
            </a:xfrm>
            <a:custGeom>
              <a:avLst/>
              <a:gdLst/>
              <a:ahLst/>
              <a:cxnLst/>
              <a:rect l="0" t="0" r="0" b="0"/>
              <a:pathLst>
                <a:path w="111443" h="308611">
                  <a:moveTo>
                    <a:pt x="111442" y="274320"/>
                  </a:moveTo>
                  <a:lnTo>
                    <a:pt x="94297" y="300038"/>
                  </a:lnTo>
                  <a:lnTo>
                    <a:pt x="85725" y="308610"/>
                  </a:lnTo>
                  <a:lnTo>
                    <a:pt x="68580" y="308610"/>
                  </a:lnTo>
                  <a:lnTo>
                    <a:pt x="51435" y="300038"/>
                  </a:lnTo>
                  <a:lnTo>
                    <a:pt x="34290" y="282893"/>
                  </a:lnTo>
                  <a:lnTo>
                    <a:pt x="0" y="240030"/>
                  </a:lnTo>
                  <a:lnTo>
                    <a:pt x="0" y="214312"/>
                  </a:lnTo>
                  <a:lnTo>
                    <a:pt x="0" y="180023"/>
                  </a:lnTo>
                  <a:lnTo>
                    <a:pt x="8572" y="145733"/>
                  </a:lnTo>
                  <a:lnTo>
                    <a:pt x="25717" y="102870"/>
                  </a:lnTo>
                  <a:lnTo>
                    <a:pt x="34290" y="68580"/>
                  </a:lnTo>
                  <a:lnTo>
                    <a:pt x="51435" y="42862"/>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Oval 141"/>
            <p:cNvSpPr/>
            <p:nvPr/>
          </p:nvSpPr>
          <p:spPr>
            <a:xfrm>
              <a:off x="8450342" y="157662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8424625" y="130230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8467487" y="1371600"/>
            <a:ext cx="189310" cy="222886"/>
            <a:chOff x="8467487" y="1371600"/>
            <a:chExt cx="189310" cy="222886"/>
          </a:xfrm>
        </p:grpSpPr>
        <p:sp>
          <p:nvSpPr>
            <p:cNvPr id="145" name="Freeform 144"/>
            <p:cNvSpPr/>
            <p:nvPr/>
          </p:nvSpPr>
          <p:spPr>
            <a:xfrm>
              <a:off x="8468201" y="1371600"/>
              <a:ext cx="188596" cy="222886"/>
            </a:xfrm>
            <a:custGeom>
              <a:avLst/>
              <a:gdLst/>
              <a:ahLst/>
              <a:cxnLst/>
              <a:rect l="0" t="0" r="0" b="0"/>
              <a:pathLst>
                <a:path w="188596" h="222886">
                  <a:moveTo>
                    <a:pt x="111443" y="197167"/>
                  </a:moveTo>
                  <a:lnTo>
                    <a:pt x="128587" y="214313"/>
                  </a:lnTo>
                  <a:lnTo>
                    <a:pt x="145733" y="222885"/>
                  </a:lnTo>
                  <a:lnTo>
                    <a:pt x="171451" y="222885"/>
                  </a:lnTo>
                  <a:lnTo>
                    <a:pt x="180022" y="205740"/>
                  </a:lnTo>
                  <a:lnTo>
                    <a:pt x="188595" y="197167"/>
                  </a:lnTo>
                  <a:lnTo>
                    <a:pt x="188595" y="180022"/>
                  </a:lnTo>
                  <a:lnTo>
                    <a:pt x="180022" y="171450"/>
                  </a:lnTo>
                  <a:lnTo>
                    <a:pt x="171451" y="145732"/>
                  </a:lnTo>
                  <a:lnTo>
                    <a:pt x="154305" y="137160"/>
                  </a:lnTo>
                  <a:lnTo>
                    <a:pt x="145733" y="128588"/>
                  </a:lnTo>
                  <a:lnTo>
                    <a:pt x="128587" y="120015"/>
                  </a:lnTo>
                  <a:lnTo>
                    <a:pt x="111443" y="111443"/>
                  </a:lnTo>
                  <a:lnTo>
                    <a:pt x="94298" y="111443"/>
                  </a:lnTo>
                  <a:lnTo>
                    <a:pt x="85725" y="111443"/>
                  </a:lnTo>
                  <a:lnTo>
                    <a:pt x="94298" y="102870"/>
                  </a:lnTo>
                  <a:lnTo>
                    <a:pt x="120015" y="85725"/>
                  </a:lnTo>
                  <a:lnTo>
                    <a:pt x="137161" y="68580"/>
                  </a:lnTo>
                  <a:lnTo>
                    <a:pt x="145733" y="60008"/>
                  </a:lnTo>
                  <a:lnTo>
                    <a:pt x="145733" y="42862"/>
                  </a:lnTo>
                  <a:lnTo>
                    <a:pt x="145733" y="25717"/>
                  </a:lnTo>
                  <a:lnTo>
                    <a:pt x="137161" y="17145"/>
                  </a:lnTo>
                  <a:lnTo>
                    <a:pt x="111443" y="0"/>
                  </a:lnTo>
                  <a:lnTo>
                    <a:pt x="85725" y="0"/>
                  </a:lnTo>
                  <a:lnTo>
                    <a:pt x="60008" y="0"/>
                  </a:lnTo>
                  <a:lnTo>
                    <a:pt x="42862" y="8572"/>
                  </a:lnTo>
                  <a:lnTo>
                    <a:pt x="25718" y="17145"/>
                  </a:lnTo>
                  <a:lnTo>
                    <a:pt x="0" y="34290"/>
                  </a:lnTo>
                  <a:lnTo>
                    <a:pt x="17145"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Oval 145"/>
            <p:cNvSpPr/>
            <p:nvPr/>
          </p:nvSpPr>
          <p:spPr>
            <a:xfrm>
              <a:off x="8561784" y="15509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467487" y="13794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8733234" y="1285161"/>
            <a:ext cx="103586" cy="352901"/>
            <a:chOff x="8733234" y="1285161"/>
            <a:chExt cx="103586" cy="352901"/>
          </a:xfrm>
        </p:grpSpPr>
        <p:sp>
          <p:nvSpPr>
            <p:cNvPr id="149" name="Freeform 148"/>
            <p:cNvSpPr/>
            <p:nvPr/>
          </p:nvSpPr>
          <p:spPr>
            <a:xfrm>
              <a:off x="8751094" y="1303020"/>
              <a:ext cx="85726" cy="325756"/>
            </a:xfrm>
            <a:custGeom>
              <a:avLst/>
              <a:gdLst/>
              <a:ahLst/>
              <a:cxnLst/>
              <a:rect l="0" t="0" r="0" b="0"/>
              <a:pathLst>
                <a:path w="85726" h="325756">
                  <a:moveTo>
                    <a:pt x="0" y="317183"/>
                  </a:moveTo>
                  <a:lnTo>
                    <a:pt x="0" y="325755"/>
                  </a:lnTo>
                  <a:lnTo>
                    <a:pt x="25718" y="325755"/>
                  </a:lnTo>
                  <a:lnTo>
                    <a:pt x="42862" y="325755"/>
                  </a:lnTo>
                  <a:lnTo>
                    <a:pt x="60007" y="291465"/>
                  </a:lnTo>
                  <a:lnTo>
                    <a:pt x="68580" y="274320"/>
                  </a:lnTo>
                  <a:lnTo>
                    <a:pt x="77152" y="240030"/>
                  </a:lnTo>
                  <a:lnTo>
                    <a:pt x="85725" y="214312"/>
                  </a:lnTo>
                  <a:lnTo>
                    <a:pt x="77152" y="154305"/>
                  </a:lnTo>
                  <a:lnTo>
                    <a:pt x="77152" y="128588"/>
                  </a:lnTo>
                  <a:lnTo>
                    <a:pt x="60007" y="94297"/>
                  </a:lnTo>
                  <a:lnTo>
                    <a:pt x="34290" y="68580"/>
                  </a:lnTo>
                  <a:lnTo>
                    <a:pt x="25718" y="34290"/>
                  </a:lnTo>
                  <a:lnTo>
                    <a:pt x="8572"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Oval 149"/>
            <p:cNvSpPr/>
            <p:nvPr/>
          </p:nvSpPr>
          <p:spPr>
            <a:xfrm>
              <a:off x="8733234" y="16023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733234" y="12851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6838712" y="1868091"/>
            <a:ext cx="292180" cy="257890"/>
            <a:chOff x="6838712" y="1868091"/>
            <a:chExt cx="292180" cy="257890"/>
          </a:xfrm>
        </p:grpSpPr>
        <p:sp>
          <p:nvSpPr>
            <p:cNvPr id="153" name="Freeform 152"/>
            <p:cNvSpPr/>
            <p:nvPr/>
          </p:nvSpPr>
          <p:spPr>
            <a:xfrm>
              <a:off x="6847999" y="1885950"/>
              <a:ext cx="282893" cy="240031"/>
            </a:xfrm>
            <a:custGeom>
              <a:avLst/>
              <a:gdLst/>
              <a:ahLst/>
              <a:cxnLst/>
              <a:rect l="0" t="0" r="0" b="0"/>
              <a:pathLst>
                <a:path w="282893" h="240031">
                  <a:moveTo>
                    <a:pt x="128588" y="197167"/>
                  </a:moveTo>
                  <a:lnTo>
                    <a:pt x="128588" y="222885"/>
                  </a:lnTo>
                  <a:lnTo>
                    <a:pt x="145732" y="231457"/>
                  </a:lnTo>
                  <a:lnTo>
                    <a:pt x="171450" y="240030"/>
                  </a:lnTo>
                  <a:lnTo>
                    <a:pt x="222885" y="231457"/>
                  </a:lnTo>
                  <a:lnTo>
                    <a:pt x="248602" y="222885"/>
                  </a:lnTo>
                  <a:lnTo>
                    <a:pt x="265747" y="214313"/>
                  </a:lnTo>
                  <a:lnTo>
                    <a:pt x="274320" y="197167"/>
                  </a:lnTo>
                  <a:lnTo>
                    <a:pt x="282892" y="180023"/>
                  </a:lnTo>
                  <a:lnTo>
                    <a:pt x="282892" y="162877"/>
                  </a:lnTo>
                  <a:lnTo>
                    <a:pt x="274320" y="145733"/>
                  </a:lnTo>
                  <a:lnTo>
                    <a:pt x="248602" y="94298"/>
                  </a:lnTo>
                  <a:lnTo>
                    <a:pt x="231457" y="68580"/>
                  </a:lnTo>
                  <a:lnTo>
                    <a:pt x="214313" y="42863"/>
                  </a:lnTo>
                  <a:lnTo>
                    <a:pt x="197167" y="25717"/>
                  </a:lnTo>
                  <a:lnTo>
                    <a:pt x="180022" y="0"/>
                  </a:lnTo>
                  <a:lnTo>
                    <a:pt x="188595" y="17145"/>
                  </a:lnTo>
                  <a:lnTo>
                    <a:pt x="188595" y="51435"/>
                  </a:lnTo>
                  <a:lnTo>
                    <a:pt x="180022" y="77152"/>
                  </a:lnTo>
                  <a:lnTo>
                    <a:pt x="162877" y="102870"/>
                  </a:lnTo>
                  <a:lnTo>
                    <a:pt x="111442" y="145733"/>
                  </a:lnTo>
                  <a:lnTo>
                    <a:pt x="60007" y="145733"/>
                  </a:lnTo>
                  <a:lnTo>
                    <a:pt x="42863" y="145733"/>
                  </a:lnTo>
                  <a:lnTo>
                    <a:pt x="25717" y="120015"/>
                  </a:lnTo>
                  <a:lnTo>
                    <a:pt x="17145" y="102870"/>
                  </a:lnTo>
                  <a:lnTo>
                    <a:pt x="0" y="77152"/>
                  </a:lnTo>
                  <a:lnTo>
                    <a:pt x="0" y="51435"/>
                  </a:lnTo>
                  <a:lnTo>
                    <a:pt x="0" y="25717"/>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Oval 153"/>
            <p:cNvSpPr/>
            <p:nvPr/>
          </p:nvSpPr>
          <p:spPr>
            <a:xfrm>
              <a:off x="6958727" y="20652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838712" y="18680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890147" y="1731645"/>
            <a:ext cx="181451" cy="112157"/>
            <a:chOff x="6890147" y="1731645"/>
            <a:chExt cx="181451" cy="112157"/>
          </a:xfrm>
        </p:grpSpPr>
        <p:sp>
          <p:nvSpPr>
            <p:cNvPr id="157" name="Freeform 156"/>
            <p:cNvSpPr/>
            <p:nvPr/>
          </p:nvSpPr>
          <p:spPr>
            <a:xfrm>
              <a:off x="6908006" y="1731645"/>
              <a:ext cx="145733" cy="94298"/>
            </a:xfrm>
            <a:custGeom>
              <a:avLst/>
              <a:gdLst/>
              <a:ahLst/>
              <a:cxnLst/>
              <a:rect l="0" t="0" r="0" b="0"/>
              <a:pathLst>
                <a:path w="145733" h="94298">
                  <a:moveTo>
                    <a:pt x="145732" y="94297"/>
                  </a:moveTo>
                  <a:lnTo>
                    <a:pt x="120015" y="85725"/>
                  </a:lnTo>
                  <a:lnTo>
                    <a:pt x="111443" y="77153"/>
                  </a:lnTo>
                  <a:lnTo>
                    <a:pt x="102870" y="68580"/>
                  </a:lnTo>
                  <a:lnTo>
                    <a:pt x="85725" y="42863"/>
                  </a:lnTo>
                  <a:lnTo>
                    <a:pt x="77153" y="25718"/>
                  </a:lnTo>
                  <a:lnTo>
                    <a:pt x="68581" y="8573"/>
                  </a:lnTo>
                  <a:lnTo>
                    <a:pt x="60007" y="0"/>
                  </a:lnTo>
                  <a:lnTo>
                    <a:pt x="42863" y="17145"/>
                  </a:lnTo>
                  <a:lnTo>
                    <a:pt x="34290" y="25718"/>
                  </a:lnTo>
                  <a:lnTo>
                    <a:pt x="17146" y="42863"/>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Oval 157"/>
            <p:cNvSpPr/>
            <p:nvPr/>
          </p:nvSpPr>
          <p:spPr>
            <a:xfrm>
              <a:off x="7035879" y="18080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890147" y="17737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7181612" y="1868091"/>
            <a:ext cx="155734" cy="52863"/>
            <a:chOff x="7181612" y="1868091"/>
            <a:chExt cx="155734" cy="52863"/>
          </a:xfrm>
        </p:grpSpPr>
        <p:sp>
          <p:nvSpPr>
            <p:cNvPr id="161" name="Freeform 160"/>
            <p:cNvSpPr/>
            <p:nvPr/>
          </p:nvSpPr>
          <p:spPr>
            <a:xfrm>
              <a:off x="7199471" y="1885950"/>
              <a:ext cx="120017" cy="17146"/>
            </a:xfrm>
            <a:custGeom>
              <a:avLst/>
              <a:gdLst/>
              <a:ahLst/>
              <a:cxnLst/>
              <a:rect l="0" t="0" r="0" b="0"/>
              <a:pathLst>
                <a:path w="120017" h="17146">
                  <a:moveTo>
                    <a:pt x="120016" y="17145"/>
                  </a:moveTo>
                  <a:lnTo>
                    <a:pt x="102870" y="0"/>
                  </a:lnTo>
                  <a:lnTo>
                    <a:pt x="85725" y="0"/>
                  </a:lnTo>
                  <a:lnTo>
                    <a:pt x="34291" y="0"/>
                  </a:lnTo>
                  <a:lnTo>
                    <a:pt x="17145" y="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Oval 161"/>
            <p:cNvSpPr/>
            <p:nvPr/>
          </p:nvSpPr>
          <p:spPr>
            <a:xfrm>
              <a:off x="7301627" y="18852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181612" y="18680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190184" y="1953816"/>
            <a:ext cx="181452" cy="61436"/>
            <a:chOff x="7190184" y="1953816"/>
            <a:chExt cx="181452" cy="61436"/>
          </a:xfrm>
        </p:grpSpPr>
        <p:sp>
          <p:nvSpPr>
            <p:cNvPr id="165" name="Freeform 164"/>
            <p:cNvSpPr/>
            <p:nvPr/>
          </p:nvSpPr>
          <p:spPr>
            <a:xfrm>
              <a:off x="7208044" y="1971675"/>
              <a:ext cx="145734" cy="25718"/>
            </a:xfrm>
            <a:custGeom>
              <a:avLst/>
              <a:gdLst/>
              <a:ahLst/>
              <a:cxnLst/>
              <a:rect l="0" t="0" r="0" b="0"/>
              <a:pathLst>
                <a:path w="145734" h="25718">
                  <a:moveTo>
                    <a:pt x="145733" y="25717"/>
                  </a:moveTo>
                  <a:lnTo>
                    <a:pt x="145733" y="8573"/>
                  </a:lnTo>
                  <a:lnTo>
                    <a:pt x="128587" y="8573"/>
                  </a:lnTo>
                  <a:lnTo>
                    <a:pt x="111443" y="8573"/>
                  </a:lnTo>
                  <a:lnTo>
                    <a:pt x="77152" y="8573"/>
                  </a:lnTo>
                  <a:lnTo>
                    <a:pt x="60007" y="8573"/>
                  </a:lnTo>
                  <a:lnTo>
                    <a:pt x="34290" y="8573"/>
                  </a:lnTo>
                  <a:lnTo>
                    <a:pt x="17144"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Oval 165"/>
            <p:cNvSpPr/>
            <p:nvPr/>
          </p:nvSpPr>
          <p:spPr>
            <a:xfrm>
              <a:off x="7335917" y="19795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190184" y="19538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7455932" y="1808083"/>
            <a:ext cx="215028" cy="240745"/>
            <a:chOff x="7455932" y="1808083"/>
            <a:chExt cx="215028" cy="240745"/>
          </a:xfrm>
        </p:grpSpPr>
        <p:sp>
          <p:nvSpPr>
            <p:cNvPr id="169" name="Freeform 168"/>
            <p:cNvSpPr/>
            <p:nvPr/>
          </p:nvSpPr>
          <p:spPr>
            <a:xfrm>
              <a:off x="7473791" y="1808798"/>
              <a:ext cx="197169" cy="240030"/>
            </a:xfrm>
            <a:custGeom>
              <a:avLst/>
              <a:gdLst/>
              <a:ahLst/>
              <a:cxnLst/>
              <a:rect l="0" t="0" r="0" b="0"/>
              <a:pathLst>
                <a:path w="197169" h="240030">
                  <a:moveTo>
                    <a:pt x="42863" y="197167"/>
                  </a:moveTo>
                  <a:lnTo>
                    <a:pt x="17146" y="205740"/>
                  </a:lnTo>
                  <a:lnTo>
                    <a:pt x="42863" y="222885"/>
                  </a:lnTo>
                  <a:lnTo>
                    <a:pt x="60008" y="231457"/>
                  </a:lnTo>
                  <a:lnTo>
                    <a:pt x="94298" y="240029"/>
                  </a:lnTo>
                  <a:lnTo>
                    <a:pt x="120015" y="240029"/>
                  </a:lnTo>
                  <a:lnTo>
                    <a:pt x="162878" y="231457"/>
                  </a:lnTo>
                  <a:lnTo>
                    <a:pt x="180022" y="222885"/>
                  </a:lnTo>
                  <a:lnTo>
                    <a:pt x="188596" y="214312"/>
                  </a:lnTo>
                  <a:lnTo>
                    <a:pt x="188596" y="197167"/>
                  </a:lnTo>
                  <a:lnTo>
                    <a:pt x="197168" y="180022"/>
                  </a:lnTo>
                  <a:lnTo>
                    <a:pt x="188596" y="162877"/>
                  </a:lnTo>
                  <a:lnTo>
                    <a:pt x="188596" y="154304"/>
                  </a:lnTo>
                  <a:lnTo>
                    <a:pt x="162878" y="128587"/>
                  </a:lnTo>
                  <a:lnTo>
                    <a:pt x="145733" y="128587"/>
                  </a:lnTo>
                  <a:lnTo>
                    <a:pt x="128588" y="128587"/>
                  </a:lnTo>
                  <a:lnTo>
                    <a:pt x="111443" y="120015"/>
                  </a:lnTo>
                  <a:lnTo>
                    <a:pt x="120015" y="111442"/>
                  </a:lnTo>
                  <a:lnTo>
                    <a:pt x="137160" y="102869"/>
                  </a:lnTo>
                  <a:lnTo>
                    <a:pt x="145733" y="85725"/>
                  </a:lnTo>
                  <a:lnTo>
                    <a:pt x="154305" y="60007"/>
                  </a:lnTo>
                  <a:lnTo>
                    <a:pt x="162878" y="42862"/>
                  </a:lnTo>
                  <a:lnTo>
                    <a:pt x="145733" y="17144"/>
                  </a:lnTo>
                  <a:lnTo>
                    <a:pt x="128588" y="8572"/>
                  </a:lnTo>
                  <a:lnTo>
                    <a:pt x="85725" y="0"/>
                  </a:lnTo>
                  <a:lnTo>
                    <a:pt x="60008" y="0"/>
                  </a:lnTo>
                  <a:lnTo>
                    <a:pt x="17146" y="8572"/>
                  </a:lnTo>
                  <a:lnTo>
                    <a:pt x="0" y="1714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Oval 169"/>
            <p:cNvSpPr/>
            <p:nvPr/>
          </p:nvSpPr>
          <p:spPr>
            <a:xfrm>
              <a:off x="7498794" y="19881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7455932" y="18080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7713107" y="2005251"/>
            <a:ext cx="70009" cy="52863"/>
            <a:chOff x="7713107" y="2005251"/>
            <a:chExt cx="70009" cy="52863"/>
          </a:xfrm>
        </p:grpSpPr>
        <p:sp>
          <p:nvSpPr>
            <p:cNvPr id="173" name="Freeform 172"/>
            <p:cNvSpPr/>
            <p:nvPr/>
          </p:nvSpPr>
          <p:spPr>
            <a:xfrm>
              <a:off x="7730966" y="2023110"/>
              <a:ext cx="34291" cy="17146"/>
            </a:xfrm>
            <a:custGeom>
              <a:avLst/>
              <a:gdLst/>
              <a:ahLst/>
              <a:cxnLst/>
              <a:rect l="0" t="0" r="0" b="0"/>
              <a:pathLst>
                <a:path w="34291" h="17146">
                  <a:moveTo>
                    <a:pt x="34290" y="17145"/>
                  </a:moveTo>
                  <a:lnTo>
                    <a:pt x="17146"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Oval 173"/>
            <p:cNvSpPr/>
            <p:nvPr/>
          </p:nvSpPr>
          <p:spPr>
            <a:xfrm>
              <a:off x="7747397" y="20223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713107" y="200525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7858840" y="1808798"/>
            <a:ext cx="206455" cy="249316"/>
            <a:chOff x="7858840" y="1808798"/>
            <a:chExt cx="206455" cy="249316"/>
          </a:xfrm>
        </p:grpSpPr>
        <p:sp>
          <p:nvSpPr>
            <p:cNvPr id="177" name="Freeform 176"/>
            <p:cNvSpPr/>
            <p:nvPr/>
          </p:nvSpPr>
          <p:spPr>
            <a:xfrm>
              <a:off x="7876699" y="1808798"/>
              <a:ext cx="188596" cy="248603"/>
            </a:xfrm>
            <a:custGeom>
              <a:avLst/>
              <a:gdLst/>
              <a:ahLst/>
              <a:cxnLst/>
              <a:rect l="0" t="0" r="0" b="0"/>
              <a:pathLst>
                <a:path w="188596" h="248603">
                  <a:moveTo>
                    <a:pt x="60007" y="231457"/>
                  </a:moveTo>
                  <a:lnTo>
                    <a:pt x="42863" y="231457"/>
                  </a:lnTo>
                  <a:lnTo>
                    <a:pt x="120015" y="248602"/>
                  </a:lnTo>
                  <a:lnTo>
                    <a:pt x="137160" y="248602"/>
                  </a:lnTo>
                  <a:lnTo>
                    <a:pt x="154305" y="240029"/>
                  </a:lnTo>
                  <a:lnTo>
                    <a:pt x="171450" y="222885"/>
                  </a:lnTo>
                  <a:lnTo>
                    <a:pt x="180022" y="214312"/>
                  </a:lnTo>
                  <a:lnTo>
                    <a:pt x="188595" y="197167"/>
                  </a:lnTo>
                  <a:lnTo>
                    <a:pt x="188595" y="171450"/>
                  </a:lnTo>
                  <a:lnTo>
                    <a:pt x="171450" y="154304"/>
                  </a:lnTo>
                  <a:lnTo>
                    <a:pt x="162877" y="145732"/>
                  </a:lnTo>
                  <a:lnTo>
                    <a:pt x="137160" y="137160"/>
                  </a:lnTo>
                  <a:lnTo>
                    <a:pt x="111442" y="128587"/>
                  </a:lnTo>
                  <a:lnTo>
                    <a:pt x="85725" y="128587"/>
                  </a:lnTo>
                  <a:lnTo>
                    <a:pt x="60007" y="120015"/>
                  </a:lnTo>
                  <a:lnTo>
                    <a:pt x="42863" y="120015"/>
                  </a:lnTo>
                  <a:lnTo>
                    <a:pt x="60007" y="111442"/>
                  </a:lnTo>
                  <a:lnTo>
                    <a:pt x="85725" y="102869"/>
                  </a:lnTo>
                  <a:lnTo>
                    <a:pt x="111442" y="60007"/>
                  </a:lnTo>
                  <a:lnTo>
                    <a:pt x="120015" y="34290"/>
                  </a:lnTo>
                  <a:lnTo>
                    <a:pt x="120015" y="25717"/>
                  </a:lnTo>
                  <a:lnTo>
                    <a:pt x="111442" y="8572"/>
                  </a:lnTo>
                  <a:lnTo>
                    <a:pt x="94297" y="0"/>
                  </a:lnTo>
                  <a:lnTo>
                    <a:pt x="68580" y="0"/>
                  </a:lnTo>
                  <a:lnTo>
                    <a:pt x="42863" y="0"/>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Oval 177"/>
            <p:cNvSpPr/>
            <p:nvPr/>
          </p:nvSpPr>
          <p:spPr>
            <a:xfrm>
              <a:off x="7918847" y="20223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858840" y="181665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6521529" y="3849053"/>
            <a:ext cx="223601" cy="257889"/>
            <a:chOff x="6521529" y="3849053"/>
            <a:chExt cx="223601" cy="257889"/>
          </a:xfrm>
        </p:grpSpPr>
        <p:sp>
          <p:nvSpPr>
            <p:cNvPr id="181" name="Freeform 180"/>
            <p:cNvSpPr/>
            <p:nvPr/>
          </p:nvSpPr>
          <p:spPr>
            <a:xfrm>
              <a:off x="6539388" y="3849053"/>
              <a:ext cx="205742" cy="257176"/>
            </a:xfrm>
            <a:custGeom>
              <a:avLst/>
              <a:gdLst/>
              <a:ahLst/>
              <a:cxnLst/>
              <a:rect l="0" t="0" r="0" b="0"/>
              <a:pathLst>
                <a:path w="205742" h="257176">
                  <a:moveTo>
                    <a:pt x="68581" y="240030"/>
                  </a:moveTo>
                  <a:lnTo>
                    <a:pt x="42863" y="231457"/>
                  </a:lnTo>
                  <a:lnTo>
                    <a:pt x="34291" y="257175"/>
                  </a:lnTo>
                  <a:lnTo>
                    <a:pt x="51436" y="257175"/>
                  </a:lnTo>
                  <a:lnTo>
                    <a:pt x="77153" y="257175"/>
                  </a:lnTo>
                  <a:lnTo>
                    <a:pt x="111443" y="248602"/>
                  </a:lnTo>
                  <a:lnTo>
                    <a:pt x="171451" y="240030"/>
                  </a:lnTo>
                  <a:lnTo>
                    <a:pt x="188596" y="222885"/>
                  </a:lnTo>
                  <a:lnTo>
                    <a:pt x="205741" y="205739"/>
                  </a:lnTo>
                  <a:lnTo>
                    <a:pt x="205741" y="197167"/>
                  </a:lnTo>
                  <a:lnTo>
                    <a:pt x="197168" y="171449"/>
                  </a:lnTo>
                  <a:lnTo>
                    <a:pt x="188596" y="154305"/>
                  </a:lnTo>
                  <a:lnTo>
                    <a:pt x="120016" y="145732"/>
                  </a:lnTo>
                  <a:lnTo>
                    <a:pt x="94299" y="137160"/>
                  </a:lnTo>
                  <a:lnTo>
                    <a:pt x="60008" y="145732"/>
                  </a:lnTo>
                  <a:lnTo>
                    <a:pt x="34291" y="145732"/>
                  </a:lnTo>
                  <a:lnTo>
                    <a:pt x="42863" y="137160"/>
                  </a:lnTo>
                  <a:lnTo>
                    <a:pt x="60008" y="128587"/>
                  </a:lnTo>
                  <a:lnTo>
                    <a:pt x="68581" y="120014"/>
                  </a:lnTo>
                  <a:lnTo>
                    <a:pt x="85725" y="94297"/>
                  </a:lnTo>
                  <a:lnTo>
                    <a:pt x="102871" y="68580"/>
                  </a:lnTo>
                  <a:lnTo>
                    <a:pt x="102871" y="42862"/>
                  </a:lnTo>
                  <a:lnTo>
                    <a:pt x="94299" y="8572"/>
                  </a:lnTo>
                  <a:lnTo>
                    <a:pt x="77153" y="8572"/>
                  </a:lnTo>
                  <a:lnTo>
                    <a:pt x="60008" y="0"/>
                  </a:lnTo>
                  <a:lnTo>
                    <a:pt x="34291" y="0"/>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Oval 181"/>
            <p:cNvSpPr/>
            <p:nvPr/>
          </p:nvSpPr>
          <p:spPr>
            <a:xfrm>
              <a:off x="6590109" y="40712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521529" y="38569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6898719" y="4019788"/>
            <a:ext cx="52864" cy="61437"/>
            <a:chOff x="6898719" y="4019788"/>
            <a:chExt cx="52864" cy="61437"/>
          </a:xfrm>
        </p:grpSpPr>
        <p:sp>
          <p:nvSpPr>
            <p:cNvPr id="185" name="Freeform 184"/>
            <p:cNvSpPr/>
            <p:nvPr/>
          </p:nvSpPr>
          <p:spPr>
            <a:xfrm>
              <a:off x="6916579" y="4037647"/>
              <a:ext cx="25718" cy="25719"/>
            </a:xfrm>
            <a:custGeom>
              <a:avLst/>
              <a:gdLst/>
              <a:ahLst/>
              <a:cxnLst/>
              <a:rect l="0" t="0" r="0" b="0"/>
              <a:pathLst>
                <a:path w="25718" h="25719">
                  <a:moveTo>
                    <a:pt x="17144" y="0"/>
                  </a:moveTo>
                  <a:lnTo>
                    <a:pt x="25717" y="8573"/>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Oval 185"/>
            <p:cNvSpPr/>
            <p:nvPr/>
          </p:nvSpPr>
          <p:spPr>
            <a:xfrm>
              <a:off x="6915864" y="40197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898719" y="40455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6984444" y="3831908"/>
            <a:ext cx="317898" cy="308610"/>
            <a:chOff x="6984444" y="3831908"/>
            <a:chExt cx="317898" cy="308610"/>
          </a:xfrm>
        </p:grpSpPr>
        <p:sp>
          <p:nvSpPr>
            <p:cNvPr id="189" name="Freeform 188"/>
            <p:cNvSpPr/>
            <p:nvPr/>
          </p:nvSpPr>
          <p:spPr>
            <a:xfrm>
              <a:off x="7002304" y="3831908"/>
              <a:ext cx="300038" cy="308610"/>
            </a:xfrm>
            <a:custGeom>
              <a:avLst/>
              <a:gdLst/>
              <a:ahLst/>
              <a:cxnLst/>
              <a:rect l="0" t="0" r="0" b="0"/>
              <a:pathLst>
                <a:path w="300038" h="308610">
                  <a:moveTo>
                    <a:pt x="145732" y="265747"/>
                  </a:moveTo>
                  <a:lnTo>
                    <a:pt x="145732" y="291465"/>
                  </a:lnTo>
                  <a:lnTo>
                    <a:pt x="171450" y="308609"/>
                  </a:lnTo>
                  <a:lnTo>
                    <a:pt x="188595" y="308609"/>
                  </a:lnTo>
                  <a:lnTo>
                    <a:pt x="214312" y="308609"/>
                  </a:lnTo>
                  <a:lnTo>
                    <a:pt x="240030" y="300037"/>
                  </a:lnTo>
                  <a:lnTo>
                    <a:pt x="282892" y="274320"/>
                  </a:lnTo>
                  <a:lnTo>
                    <a:pt x="300037" y="240030"/>
                  </a:lnTo>
                  <a:lnTo>
                    <a:pt x="300037" y="214312"/>
                  </a:lnTo>
                  <a:lnTo>
                    <a:pt x="300037" y="188594"/>
                  </a:lnTo>
                  <a:lnTo>
                    <a:pt x="291465" y="171450"/>
                  </a:lnTo>
                  <a:lnTo>
                    <a:pt x="282892" y="154305"/>
                  </a:lnTo>
                  <a:lnTo>
                    <a:pt x="257175" y="145732"/>
                  </a:lnTo>
                  <a:lnTo>
                    <a:pt x="222884" y="137159"/>
                  </a:lnTo>
                  <a:lnTo>
                    <a:pt x="145732" y="145732"/>
                  </a:lnTo>
                  <a:lnTo>
                    <a:pt x="111442" y="154305"/>
                  </a:lnTo>
                  <a:lnTo>
                    <a:pt x="85725" y="154305"/>
                  </a:lnTo>
                  <a:lnTo>
                    <a:pt x="102870" y="145732"/>
                  </a:lnTo>
                  <a:lnTo>
                    <a:pt x="120015" y="128587"/>
                  </a:lnTo>
                  <a:lnTo>
                    <a:pt x="128587" y="94297"/>
                  </a:lnTo>
                  <a:lnTo>
                    <a:pt x="145732" y="68580"/>
                  </a:lnTo>
                  <a:lnTo>
                    <a:pt x="145732" y="42862"/>
                  </a:lnTo>
                  <a:lnTo>
                    <a:pt x="137160" y="25717"/>
                  </a:lnTo>
                  <a:lnTo>
                    <a:pt x="128587" y="8572"/>
                  </a:lnTo>
                  <a:lnTo>
                    <a:pt x="85725" y="0"/>
                  </a:lnTo>
                  <a:lnTo>
                    <a:pt x="68580" y="0"/>
                  </a:lnTo>
                  <a:lnTo>
                    <a:pt x="34290" y="17145"/>
                  </a:lnTo>
                  <a:lnTo>
                    <a:pt x="17145" y="25717"/>
                  </a:lnTo>
                  <a:lnTo>
                    <a:pt x="0" y="5143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Oval 189"/>
            <p:cNvSpPr/>
            <p:nvPr/>
          </p:nvSpPr>
          <p:spPr>
            <a:xfrm>
              <a:off x="7130176" y="40797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984444" y="38654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73077" y="3891201"/>
            <a:ext cx="172879" cy="44291"/>
            <a:chOff x="7473077" y="3891201"/>
            <a:chExt cx="172879" cy="44291"/>
          </a:xfrm>
        </p:grpSpPr>
        <p:sp>
          <p:nvSpPr>
            <p:cNvPr id="193" name="Freeform 192"/>
            <p:cNvSpPr/>
            <p:nvPr/>
          </p:nvSpPr>
          <p:spPr>
            <a:xfrm>
              <a:off x="7490937" y="3900488"/>
              <a:ext cx="137160" cy="17146"/>
            </a:xfrm>
            <a:custGeom>
              <a:avLst/>
              <a:gdLst/>
              <a:ahLst/>
              <a:cxnLst/>
              <a:rect l="0" t="0" r="0" b="0"/>
              <a:pathLst>
                <a:path w="137160" h="17146">
                  <a:moveTo>
                    <a:pt x="137159" y="8572"/>
                  </a:moveTo>
                  <a:lnTo>
                    <a:pt x="137159" y="0"/>
                  </a:lnTo>
                  <a:lnTo>
                    <a:pt x="128587" y="0"/>
                  </a:lnTo>
                  <a:lnTo>
                    <a:pt x="111442" y="0"/>
                  </a:lnTo>
                  <a:lnTo>
                    <a:pt x="85724" y="0"/>
                  </a:lnTo>
                  <a:lnTo>
                    <a:pt x="60007" y="8572"/>
                  </a:lnTo>
                  <a:lnTo>
                    <a:pt x="25717" y="8572"/>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Oval 193"/>
            <p:cNvSpPr/>
            <p:nvPr/>
          </p:nvSpPr>
          <p:spPr>
            <a:xfrm>
              <a:off x="7610237"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473077" y="38997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7481650" y="3968353"/>
            <a:ext cx="215741" cy="44291"/>
            <a:chOff x="7481650" y="3968353"/>
            <a:chExt cx="215741" cy="44291"/>
          </a:xfrm>
        </p:grpSpPr>
        <p:sp>
          <p:nvSpPr>
            <p:cNvPr id="197" name="Freeform 196"/>
            <p:cNvSpPr/>
            <p:nvPr/>
          </p:nvSpPr>
          <p:spPr>
            <a:xfrm>
              <a:off x="7499509" y="3986213"/>
              <a:ext cx="180023" cy="8573"/>
            </a:xfrm>
            <a:custGeom>
              <a:avLst/>
              <a:gdLst/>
              <a:ahLst/>
              <a:cxnLst/>
              <a:rect l="0" t="0" r="0" b="0"/>
              <a:pathLst>
                <a:path w="180023" h="8573">
                  <a:moveTo>
                    <a:pt x="180022" y="0"/>
                  </a:moveTo>
                  <a:lnTo>
                    <a:pt x="137160" y="0"/>
                  </a:lnTo>
                  <a:lnTo>
                    <a:pt x="111442" y="0"/>
                  </a:lnTo>
                  <a:lnTo>
                    <a:pt x="85725" y="0"/>
                  </a:lnTo>
                  <a:lnTo>
                    <a:pt x="60007" y="8572"/>
                  </a:lnTo>
                  <a:lnTo>
                    <a:pt x="34290" y="8572"/>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Oval 197"/>
            <p:cNvSpPr/>
            <p:nvPr/>
          </p:nvSpPr>
          <p:spPr>
            <a:xfrm>
              <a:off x="7661672" y="39683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481650" y="39769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7773114" y="3865483"/>
            <a:ext cx="224314" cy="180738"/>
            <a:chOff x="7773114" y="3865483"/>
            <a:chExt cx="224314" cy="180738"/>
          </a:xfrm>
        </p:grpSpPr>
        <p:sp>
          <p:nvSpPr>
            <p:cNvPr id="201" name="Freeform 200"/>
            <p:cNvSpPr/>
            <p:nvPr/>
          </p:nvSpPr>
          <p:spPr>
            <a:xfrm>
              <a:off x="7790973" y="3883342"/>
              <a:ext cx="188597" cy="162879"/>
            </a:xfrm>
            <a:custGeom>
              <a:avLst/>
              <a:gdLst/>
              <a:ahLst/>
              <a:cxnLst/>
              <a:rect l="0" t="0" r="0" b="0"/>
              <a:pathLst>
                <a:path w="188597" h="162879">
                  <a:moveTo>
                    <a:pt x="188596" y="0"/>
                  </a:moveTo>
                  <a:lnTo>
                    <a:pt x="162878" y="0"/>
                  </a:lnTo>
                  <a:lnTo>
                    <a:pt x="137161" y="0"/>
                  </a:lnTo>
                  <a:lnTo>
                    <a:pt x="85726" y="25718"/>
                  </a:lnTo>
                  <a:lnTo>
                    <a:pt x="68581" y="42863"/>
                  </a:lnTo>
                  <a:lnTo>
                    <a:pt x="60008" y="60008"/>
                  </a:lnTo>
                  <a:lnTo>
                    <a:pt x="51436" y="94298"/>
                  </a:lnTo>
                  <a:lnTo>
                    <a:pt x="51436" y="128588"/>
                  </a:lnTo>
                  <a:lnTo>
                    <a:pt x="68581" y="154305"/>
                  </a:lnTo>
                  <a:lnTo>
                    <a:pt x="68581" y="162878"/>
                  </a:lnTo>
                  <a:lnTo>
                    <a:pt x="68581" y="154305"/>
                  </a:lnTo>
                  <a:lnTo>
                    <a:pt x="60008" y="137160"/>
                  </a:lnTo>
                  <a:lnTo>
                    <a:pt x="51436" y="120016"/>
                  </a:lnTo>
                  <a:lnTo>
                    <a:pt x="34290" y="94298"/>
                  </a:lnTo>
                  <a:lnTo>
                    <a:pt x="8573" y="42863"/>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Oval 201"/>
            <p:cNvSpPr/>
            <p:nvPr/>
          </p:nvSpPr>
          <p:spPr>
            <a:xfrm>
              <a:off x="7961709" y="38654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773114"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8005286" y="3883342"/>
            <a:ext cx="112157" cy="180737"/>
            <a:chOff x="8005286" y="3883342"/>
            <a:chExt cx="112157" cy="180737"/>
          </a:xfrm>
        </p:grpSpPr>
        <p:sp>
          <p:nvSpPr>
            <p:cNvPr id="205" name="Freeform 204"/>
            <p:cNvSpPr/>
            <p:nvPr/>
          </p:nvSpPr>
          <p:spPr>
            <a:xfrm>
              <a:off x="8005286" y="3883342"/>
              <a:ext cx="102871" cy="171451"/>
            </a:xfrm>
            <a:custGeom>
              <a:avLst/>
              <a:gdLst/>
              <a:ahLst/>
              <a:cxnLst/>
              <a:rect l="0" t="0" r="0" b="0"/>
              <a:pathLst>
                <a:path w="102871" h="171451">
                  <a:moveTo>
                    <a:pt x="94298" y="162878"/>
                  </a:moveTo>
                  <a:lnTo>
                    <a:pt x="68580" y="171450"/>
                  </a:lnTo>
                  <a:lnTo>
                    <a:pt x="25718" y="154305"/>
                  </a:lnTo>
                  <a:lnTo>
                    <a:pt x="17145" y="137160"/>
                  </a:lnTo>
                  <a:lnTo>
                    <a:pt x="8573" y="120016"/>
                  </a:lnTo>
                  <a:lnTo>
                    <a:pt x="0" y="85725"/>
                  </a:lnTo>
                  <a:lnTo>
                    <a:pt x="0" y="60008"/>
                  </a:lnTo>
                  <a:lnTo>
                    <a:pt x="34290" y="17146"/>
                  </a:lnTo>
                  <a:lnTo>
                    <a:pt x="77152" y="0"/>
                  </a:lnTo>
                  <a:lnTo>
                    <a:pt x="85726" y="0"/>
                  </a:lnTo>
                  <a:lnTo>
                    <a:pt x="102870" y="8573"/>
                  </a:lnTo>
                  <a:lnTo>
                    <a:pt x="102870" y="25718"/>
                  </a:lnTo>
                  <a:lnTo>
                    <a:pt x="102870" y="34291"/>
                  </a:lnTo>
                  <a:lnTo>
                    <a:pt x="77152" y="51436"/>
                  </a:lnTo>
                  <a:lnTo>
                    <a:pt x="60008" y="51436"/>
                  </a:lnTo>
                  <a:lnTo>
                    <a:pt x="3429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Oval 205"/>
            <p:cNvSpPr/>
            <p:nvPr/>
          </p:nvSpPr>
          <p:spPr>
            <a:xfrm>
              <a:off x="8081725" y="402836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21717" y="392549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8158877" y="3882628"/>
            <a:ext cx="137875" cy="206456"/>
            <a:chOff x="8158877" y="3882628"/>
            <a:chExt cx="137875" cy="206456"/>
          </a:xfrm>
        </p:grpSpPr>
        <p:sp>
          <p:nvSpPr>
            <p:cNvPr id="209" name="Freeform 208"/>
            <p:cNvSpPr/>
            <p:nvPr/>
          </p:nvSpPr>
          <p:spPr>
            <a:xfrm>
              <a:off x="8176737" y="3900488"/>
              <a:ext cx="120015" cy="188596"/>
            </a:xfrm>
            <a:custGeom>
              <a:avLst/>
              <a:gdLst/>
              <a:ahLst/>
              <a:cxnLst/>
              <a:rect l="0" t="0" r="0" b="0"/>
              <a:pathLst>
                <a:path w="120015" h="188596">
                  <a:moveTo>
                    <a:pt x="0" y="162877"/>
                  </a:moveTo>
                  <a:lnTo>
                    <a:pt x="25717" y="188595"/>
                  </a:lnTo>
                  <a:lnTo>
                    <a:pt x="42861" y="180022"/>
                  </a:lnTo>
                  <a:lnTo>
                    <a:pt x="68579" y="180022"/>
                  </a:lnTo>
                  <a:lnTo>
                    <a:pt x="85725" y="171450"/>
                  </a:lnTo>
                  <a:lnTo>
                    <a:pt x="120014" y="145732"/>
                  </a:lnTo>
                  <a:lnTo>
                    <a:pt x="120014" y="128587"/>
                  </a:lnTo>
                  <a:lnTo>
                    <a:pt x="120014" y="120014"/>
                  </a:lnTo>
                  <a:lnTo>
                    <a:pt x="120014" y="111442"/>
                  </a:lnTo>
                  <a:lnTo>
                    <a:pt x="102869" y="102870"/>
                  </a:lnTo>
                  <a:lnTo>
                    <a:pt x="85725" y="85725"/>
                  </a:lnTo>
                  <a:lnTo>
                    <a:pt x="68579" y="85725"/>
                  </a:lnTo>
                  <a:lnTo>
                    <a:pt x="34290" y="77152"/>
                  </a:lnTo>
                  <a:lnTo>
                    <a:pt x="17144" y="60007"/>
                  </a:lnTo>
                  <a:lnTo>
                    <a:pt x="17144" y="42862"/>
                  </a:lnTo>
                  <a:lnTo>
                    <a:pt x="34290" y="25717"/>
                  </a:lnTo>
                  <a:lnTo>
                    <a:pt x="60007" y="8572"/>
                  </a:lnTo>
                  <a:lnTo>
                    <a:pt x="77151"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Oval 209"/>
            <p:cNvSpPr/>
            <p:nvPr/>
          </p:nvSpPr>
          <p:spPr>
            <a:xfrm>
              <a:off x="8158877" y="40455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8236029" y="38826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8347472" y="3994071"/>
            <a:ext cx="52863" cy="104298"/>
            <a:chOff x="8347472" y="3994071"/>
            <a:chExt cx="52863" cy="104298"/>
          </a:xfrm>
        </p:grpSpPr>
        <p:sp>
          <p:nvSpPr>
            <p:cNvPr id="213" name="Freeform 212"/>
            <p:cNvSpPr/>
            <p:nvPr/>
          </p:nvSpPr>
          <p:spPr>
            <a:xfrm>
              <a:off x="8365331" y="4011930"/>
              <a:ext cx="17146" cy="68581"/>
            </a:xfrm>
            <a:custGeom>
              <a:avLst/>
              <a:gdLst/>
              <a:ahLst/>
              <a:cxnLst/>
              <a:rect l="0" t="0" r="0" b="0"/>
              <a:pathLst>
                <a:path w="17146" h="68581">
                  <a:moveTo>
                    <a:pt x="17145" y="68580"/>
                  </a:moveTo>
                  <a:lnTo>
                    <a:pt x="8573" y="68580"/>
                  </a:lnTo>
                  <a:lnTo>
                    <a:pt x="8573" y="51435"/>
                  </a:lnTo>
                  <a:lnTo>
                    <a:pt x="8573" y="42862"/>
                  </a:lnTo>
                  <a:lnTo>
                    <a:pt x="8573"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Oval 213"/>
            <p:cNvSpPr/>
            <p:nvPr/>
          </p:nvSpPr>
          <p:spPr>
            <a:xfrm>
              <a:off x="8364617" y="406265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8347472" y="39940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468201" y="3763328"/>
            <a:ext cx="206455" cy="308611"/>
            <a:chOff x="8468201" y="3763328"/>
            <a:chExt cx="206455" cy="308611"/>
          </a:xfrm>
        </p:grpSpPr>
        <p:sp>
          <p:nvSpPr>
            <p:cNvPr id="217" name="Freeform 216"/>
            <p:cNvSpPr/>
            <p:nvPr/>
          </p:nvSpPr>
          <p:spPr>
            <a:xfrm>
              <a:off x="8468201" y="3763328"/>
              <a:ext cx="188596" cy="308611"/>
            </a:xfrm>
            <a:custGeom>
              <a:avLst/>
              <a:gdLst/>
              <a:ahLst/>
              <a:cxnLst/>
              <a:rect l="0" t="0" r="0" b="0"/>
              <a:pathLst>
                <a:path w="188596" h="308611">
                  <a:moveTo>
                    <a:pt x="188595" y="274319"/>
                  </a:moveTo>
                  <a:lnTo>
                    <a:pt x="180022" y="265747"/>
                  </a:lnTo>
                  <a:lnTo>
                    <a:pt x="162878" y="197167"/>
                  </a:lnTo>
                  <a:lnTo>
                    <a:pt x="154305" y="162877"/>
                  </a:lnTo>
                  <a:lnTo>
                    <a:pt x="145733" y="120014"/>
                  </a:lnTo>
                  <a:lnTo>
                    <a:pt x="137161" y="77152"/>
                  </a:lnTo>
                  <a:lnTo>
                    <a:pt x="128587" y="34289"/>
                  </a:lnTo>
                  <a:lnTo>
                    <a:pt x="128587" y="0"/>
                  </a:lnTo>
                  <a:lnTo>
                    <a:pt x="137161" y="25717"/>
                  </a:lnTo>
                  <a:lnTo>
                    <a:pt x="145733" y="77152"/>
                  </a:lnTo>
                  <a:lnTo>
                    <a:pt x="154305" y="128587"/>
                  </a:lnTo>
                  <a:lnTo>
                    <a:pt x="145733" y="180022"/>
                  </a:lnTo>
                  <a:lnTo>
                    <a:pt x="137161" y="214312"/>
                  </a:lnTo>
                  <a:lnTo>
                    <a:pt x="85725" y="274319"/>
                  </a:lnTo>
                  <a:lnTo>
                    <a:pt x="51436" y="300037"/>
                  </a:lnTo>
                  <a:lnTo>
                    <a:pt x="34290" y="308610"/>
                  </a:lnTo>
                  <a:lnTo>
                    <a:pt x="8573" y="300037"/>
                  </a:lnTo>
                  <a:lnTo>
                    <a:pt x="0" y="291464"/>
                  </a:lnTo>
                  <a:lnTo>
                    <a:pt x="0" y="265747"/>
                  </a:lnTo>
                  <a:lnTo>
                    <a:pt x="8573" y="240030"/>
                  </a:lnTo>
                  <a:lnTo>
                    <a:pt x="25718" y="205739"/>
                  </a:lnTo>
                  <a:lnTo>
                    <a:pt x="68580" y="154305"/>
                  </a:lnTo>
                  <a:lnTo>
                    <a:pt x="85725" y="14573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Oval 217"/>
            <p:cNvSpPr/>
            <p:nvPr/>
          </p:nvSpPr>
          <p:spPr>
            <a:xfrm>
              <a:off x="8638937" y="40197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8536067" y="389120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8690372" y="4002643"/>
            <a:ext cx="52863" cy="35719"/>
            <a:chOff x="8690372" y="4002643"/>
            <a:chExt cx="52863" cy="35719"/>
          </a:xfrm>
        </p:grpSpPr>
        <p:sp>
          <p:nvSpPr>
            <p:cNvPr id="221" name="Freeform 220"/>
            <p:cNvSpPr/>
            <p:nvPr/>
          </p:nvSpPr>
          <p:spPr>
            <a:xfrm>
              <a:off x="8708231" y="4020502"/>
              <a:ext cx="17146" cy="1"/>
            </a:xfrm>
            <a:custGeom>
              <a:avLst/>
              <a:gdLst/>
              <a:ahLst/>
              <a:cxnLst/>
              <a:rect l="0" t="0" r="0" b="0"/>
              <a:pathLst>
                <a:path w="17146" h="1">
                  <a:moveTo>
                    <a:pt x="0" y="0"/>
                  </a:move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Oval 221"/>
            <p:cNvSpPr/>
            <p:nvPr/>
          </p:nvSpPr>
          <p:spPr>
            <a:xfrm>
              <a:off x="8690372" y="40026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707517" y="40026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8407480" y="3762613"/>
            <a:ext cx="44290" cy="52864"/>
            <a:chOff x="8407480" y="3762613"/>
            <a:chExt cx="44290" cy="52864"/>
          </a:xfrm>
        </p:grpSpPr>
        <p:sp>
          <p:nvSpPr>
            <p:cNvPr id="225" name="Freeform 224"/>
            <p:cNvSpPr/>
            <p:nvPr/>
          </p:nvSpPr>
          <p:spPr>
            <a:xfrm>
              <a:off x="8425339" y="3780472"/>
              <a:ext cx="8573" cy="17146"/>
            </a:xfrm>
            <a:custGeom>
              <a:avLst/>
              <a:gdLst/>
              <a:ahLst/>
              <a:cxnLst/>
              <a:rect l="0" t="0" r="0" b="0"/>
              <a:pathLst>
                <a:path w="8573" h="17146">
                  <a:moveTo>
                    <a:pt x="0" y="17145"/>
                  </a:move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Oval 225"/>
            <p:cNvSpPr/>
            <p:nvPr/>
          </p:nvSpPr>
          <p:spPr>
            <a:xfrm>
              <a:off x="8407480" y="37797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8416051" y="37626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5321379" y="4602718"/>
            <a:ext cx="241459" cy="275035"/>
            <a:chOff x="5321379" y="4602718"/>
            <a:chExt cx="241459" cy="275035"/>
          </a:xfrm>
        </p:grpSpPr>
        <p:sp>
          <p:nvSpPr>
            <p:cNvPr id="229" name="Freeform 228"/>
            <p:cNvSpPr/>
            <p:nvPr/>
          </p:nvSpPr>
          <p:spPr>
            <a:xfrm>
              <a:off x="5339238" y="4620578"/>
              <a:ext cx="222887" cy="257175"/>
            </a:xfrm>
            <a:custGeom>
              <a:avLst/>
              <a:gdLst/>
              <a:ahLst/>
              <a:cxnLst/>
              <a:rect l="0" t="0" r="0" b="0"/>
              <a:pathLst>
                <a:path w="222887" h="257175">
                  <a:moveTo>
                    <a:pt x="205741" y="51435"/>
                  </a:moveTo>
                  <a:lnTo>
                    <a:pt x="222886" y="34290"/>
                  </a:lnTo>
                  <a:lnTo>
                    <a:pt x="111444" y="8572"/>
                  </a:lnTo>
                  <a:lnTo>
                    <a:pt x="102871" y="25717"/>
                  </a:lnTo>
                  <a:lnTo>
                    <a:pt x="94298" y="51435"/>
                  </a:lnTo>
                  <a:lnTo>
                    <a:pt x="128588" y="162877"/>
                  </a:lnTo>
                  <a:lnTo>
                    <a:pt x="145733" y="214312"/>
                  </a:lnTo>
                  <a:lnTo>
                    <a:pt x="162878" y="248602"/>
                  </a:lnTo>
                  <a:lnTo>
                    <a:pt x="154306" y="257174"/>
                  </a:lnTo>
                  <a:lnTo>
                    <a:pt x="111444" y="197167"/>
                  </a:lnTo>
                  <a:lnTo>
                    <a:pt x="94298" y="162877"/>
                  </a:lnTo>
                  <a:lnTo>
                    <a:pt x="60008" y="102870"/>
                  </a:lnTo>
                  <a:lnTo>
                    <a:pt x="25718" y="51435"/>
                  </a:lnTo>
                  <a:lnTo>
                    <a:pt x="8573" y="17144"/>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Oval 229"/>
            <p:cNvSpPr/>
            <p:nvPr/>
          </p:nvSpPr>
          <p:spPr>
            <a:xfrm>
              <a:off x="5527120" y="46541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321379" y="46027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5613559" y="4637722"/>
            <a:ext cx="266462" cy="231459"/>
            <a:chOff x="5613559" y="4637722"/>
            <a:chExt cx="266462" cy="231459"/>
          </a:xfrm>
        </p:grpSpPr>
        <p:sp>
          <p:nvSpPr>
            <p:cNvPr id="233" name="Freeform 232"/>
            <p:cNvSpPr/>
            <p:nvPr/>
          </p:nvSpPr>
          <p:spPr>
            <a:xfrm>
              <a:off x="5613559" y="4637722"/>
              <a:ext cx="248603" cy="231459"/>
            </a:xfrm>
            <a:custGeom>
              <a:avLst/>
              <a:gdLst/>
              <a:ahLst/>
              <a:cxnLst/>
              <a:rect l="0" t="0" r="0" b="0"/>
              <a:pathLst>
                <a:path w="248603" h="231459">
                  <a:moveTo>
                    <a:pt x="248602" y="145733"/>
                  </a:moveTo>
                  <a:lnTo>
                    <a:pt x="231457" y="188595"/>
                  </a:lnTo>
                  <a:lnTo>
                    <a:pt x="171450" y="231458"/>
                  </a:lnTo>
                  <a:lnTo>
                    <a:pt x="137160" y="231458"/>
                  </a:lnTo>
                  <a:lnTo>
                    <a:pt x="102870" y="222886"/>
                  </a:lnTo>
                  <a:lnTo>
                    <a:pt x="68580" y="197168"/>
                  </a:lnTo>
                  <a:lnTo>
                    <a:pt x="34290" y="171450"/>
                  </a:lnTo>
                  <a:lnTo>
                    <a:pt x="8572" y="120016"/>
                  </a:lnTo>
                  <a:lnTo>
                    <a:pt x="0" y="42863"/>
                  </a:lnTo>
                  <a:lnTo>
                    <a:pt x="17145" y="17146"/>
                  </a:lnTo>
                  <a:lnTo>
                    <a:pt x="42862" y="8573"/>
                  </a:lnTo>
                  <a:lnTo>
                    <a:pt x="77153" y="0"/>
                  </a:lnTo>
                  <a:lnTo>
                    <a:pt x="111442" y="8573"/>
                  </a:lnTo>
                  <a:lnTo>
                    <a:pt x="128587" y="34291"/>
                  </a:lnTo>
                  <a:lnTo>
                    <a:pt x="120015" y="42863"/>
                  </a:lnTo>
                  <a:lnTo>
                    <a:pt x="102870" y="60008"/>
                  </a:lnTo>
                  <a:lnTo>
                    <a:pt x="68580" y="77153"/>
                  </a:lnTo>
                  <a:lnTo>
                    <a:pt x="42862" y="9429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Oval 233"/>
            <p:cNvSpPr/>
            <p:nvPr/>
          </p:nvSpPr>
          <p:spPr>
            <a:xfrm>
              <a:off x="5844302" y="47655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638562" y="471416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5750004" y="4671298"/>
            <a:ext cx="232173" cy="232886"/>
            <a:chOff x="5750004" y="4671298"/>
            <a:chExt cx="232173" cy="232886"/>
          </a:xfrm>
        </p:grpSpPr>
        <p:sp>
          <p:nvSpPr>
            <p:cNvPr id="237" name="Freeform 236"/>
            <p:cNvSpPr/>
            <p:nvPr/>
          </p:nvSpPr>
          <p:spPr>
            <a:xfrm>
              <a:off x="5759291" y="4689158"/>
              <a:ext cx="222886" cy="205740"/>
            </a:xfrm>
            <a:custGeom>
              <a:avLst/>
              <a:gdLst/>
              <a:ahLst/>
              <a:cxnLst/>
              <a:rect l="0" t="0" r="0" b="0"/>
              <a:pathLst>
                <a:path w="222886" h="205740">
                  <a:moveTo>
                    <a:pt x="180023" y="197167"/>
                  </a:moveTo>
                  <a:lnTo>
                    <a:pt x="205740" y="205739"/>
                  </a:lnTo>
                  <a:lnTo>
                    <a:pt x="222885" y="188594"/>
                  </a:lnTo>
                  <a:lnTo>
                    <a:pt x="222885" y="128587"/>
                  </a:lnTo>
                  <a:lnTo>
                    <a:pt x="214313" y="102870"/>
                  </a:lnTo>
                  <a:lnTo>
                    <a:pt x="197168" y="77152"/>
                  </a:lnTo>
                  <a:lnTo>
                    <a:pt x="171450" y="60007"/>
                  </a:lnTo>
                  <a:lnTo>
                    <a:pt x="137160" y="51434"/>
                  </a:lnTo>
                  <a:lnTo>
                    <a:pt x="102870" y="51434"/>
                  </a:lnTo>
                  <a:lnTo>
                    <a:pt x="68580" y="51434"/>
                  </a:lnTo>
                  <a:lnTo>
                    <a:pt x="25718" y="51434"/>
                  </a:lnTo>
                  <a:lnTo>
                    <a:pt x="0" y="34290"/>
                  </a:lnTo>
                  <a:lnTo>
                    <a:pt x="8572" y="25717"/>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Oval 237"/>
            <p:cNvSpPr/>
            <p:nvPr/>
          </p:nvSpPr>
          <p:spPr>
            <a:xfrm>
              <a:off x="5921454" y="48684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5750004" y="46712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5990034" y="4722733"/>
            <a:ext cx="112872" cy="112871"/>
            <a:chOff x="5990034" y="4722733"/>
            <a:chExt cx="112872" cy="112871"/>
          </a:xfrm>
        </p:grpSpPr>
        <p:sp>
          <p:nvSpPr>
            <p:cNvPr id="241" name="Freeform 240"/>
            <p:cNvSpPr/>
            <p:nvPr/>
          </p:nvSpPr>
          <p:spPr>
            <a:xfrm>
              <a:off x="6007894" y="4740592"/>
              <a:ext cx="77153" cy="77154"/>
            </a:xfrm>
            <a:custGeom>
              <a:avLst/>
              <a:gdLst/>
              <a:ahLst/>
              <a:cxnLst/>
              <a:rect l="0" t="0" r="0" b="0"/>
              <a:pathLst>
                <a:path w="77153" h="77154">
                  <a:moveTo>
                    <a:pt x="77152" y="77153"/>
                  </a:moveTo>
                  <a:lnTo>
                    <a:pt x="68580" y="77153"/>
                  </a:lnTo>
                  <a:lnTo>
                    <a:pt x="60007" y="51436"/>
                  </a:lnTo>
                  <a:lnTo>
                    <a:pt x="25717"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Oval 241"/>
            <p:cNvSpPr/>
            <p:nvPr/>
          </p:nvSpPr>
          <p:spPr>
            <a:xfrm>
              <a:off x="6067187" y="47998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990034" y="47227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p:cNvGrpSpPr/>
          <p:nvPr/>
        </p:nvGrpSpPr>
        <p:grpSpPr>
          <a:xfrm>
            <a:off x="6119337" y="4517708"/>
            <a:ext cx="292179" cy="317183"/>
            <a:chOff x="6119337" y="4517708"/>
            <a:chExt cx="292179" cy="317183"/>
          </a:xfrm>
        </p:grpSpPr>
        <p:sp>
          <p:nvSpPr>
            <p:cNvPr id="245" name="Freeform 244"/>
            <p:cNvSpPr/>
            <p:nvPr/>
          </p:nvSpPr>
          <p:spPr>
            <a:xfrm>
              <a:off x="6119337" y="4517708"/>
              <a:ext cx="274320" cy="317183"/>
            </a:xfrm>
            <a:custGeom>
              <a:avLst/>
              <a:gdLst/>
              <a:ahLst/>
              <a:cxnLst/>
              <a:rect l="0" t="0" r="0" b="0"/>
              <a:pathLst>
                <a:path w="274320" h="317183">
                  <a:moveTo>
                    <a:pt x="274319" y="257174"/>
                  </a:moveTo>
                  <a:lnTo>
                    <a:pt x="248602" y="248602"/>
                  </a:lnTo>
                  <a:lnTo>
                    <a:pt x="240029" y="257174"/>
                  </a:lnTo>
                  <a:lnTo>
                    <a:pt x="180022" y="214312"/>
                  </a:lnTo>
                  <a:lnTo>
                    <a:pt x="145731" y="171450"/>
                  </a:lnTo>
                  <a:lnTo>
                    <a:pt x="102869" y="128587"/>
                  </a:lnTo>
                  <a:lnTo>
                    <a:pt x="68579" y="68579"/>
                  </a:lnTo>
                  <a:lnTo>
                    <a:pt x="51434" y="17145"/>
                  </a:lnTo>
                  <a:lnTo>
                    <a:pt x="42862" y="0"/>
                  </a:lnTo>
                  <a:lnTo>
                    <a:pt x="68579" y="0"/>
                  </a:lnTo>
                  <a:lnTo>
                    <a:pt x="102869" y="25717"/>
                  </a:lnTo>
                  <a:lnTo>
                    <a:pt x="154304" y="85725"/>
                  </a:lnTo>
                  <a:lnTo>
                    <a:pt x="171449" y="137160"/>
                  </a:lnTo>
                  <a:lnTo>
                    <a:pt x="180022" y="197167"/>
                  </a:lnTo>
                  <a:lnTo>
                    <a:pt x="197167" y="240030"/>
                  </a:lnTo>
                  <a:lnTo>
                    <a:pt x="171449" y="291464"/>
                  </a:lnTo>
                  <a:lnTo>
                    <a:pt x="128587" y="317182"/>
                  </a:lnTo>
                  <a:lnTo>
                    <a:pt x="60007" y="308609"/>
                  </a:lnTo>
                  <a:lnTo>
                    <a:pt x="8572" y="274320"/>
                  </a:lnTo>
                  <a:lnTo>
                    <a:pt x="0" y="222884"/>
                  </a:lnTo>
                  <a:lnTo>
                    <a:pt x="0" y="171450"/>
                  </a:lnTo>
                  <a:lnTo>
                    <a:pt x="8572" y="137160"/>
                  </a:lnTo>
                  <a:lnTo>
                    <a:pt x="25717"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Oval 245"/>
            <p:cNvSpPr/>
            <p:nvPr/>
          </p:nvSpPr>
          <p:spPr>
            <a:xfrm>
              <a:off x="6375797" y="47570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127194" y="46027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6332934" y="4577715"/>
            <a:ext cx="318612" cy="155019"/>
            <a:chOff x="6332934" y="4577715"/>
            <a:chExt cx="318612" cy="155019"/>
          </a:xfrm>
        </p:grpSpPr>
        <p:sp>
          <p:nvSpPr>
            <p:cNvPr id="249" name="Freeform 248"/>
            <p:cNvSpPr/>
            <p:nvPr/>
          </p:nvSpPr>
          <p:spPr>
            <a:xfrm>
              <a:off x="6350794" y="4577715"/>
              <a:ext cx="282894" cy="154306"/>
            </a:xfrm>
            <a:custGeom>
              <a:avLst/>
              <a:gdLst/>
              <a:ahLst/>
              <a:cxnLst/>
              <a:rect l="0" t="0" r="0" b="0"/>
              <a:pathLst>
                <a:path w="282894" h="154306">
                  <a:moveTo>
                    <a:pt x="282893" y="137160"/>
                  </a:moveTo>
                  <a:lnTo>
                    <a:pt x="282893" y="154305"/>
                  </a:lnTo>
                  <a:lnTo>
                    <a:pt x="265747" y="154305"/>
                  </a:lnTo>
                  <a:lnTo>
                    <a:pt x="248602" y="137160"/>
                  </a:lnTo>
                  <a:lnTo>
                    <a:pt x="231457" y="120015"/>
                  </a:lnTo>
                  <a:lnTo>
                    <a:pt x="214312" y="94298"/>
                  </a:lnTo>
                  <a:lnTo>
                    <a:pt x="180022" y="51435"/>
                  </a:lnTo>
                  <a:lnTo>
                    <a:pt x="162877" y="17145"/>
                  </a:lnTo>
                  <a:lnTo>
                    <a:pt x="171450" y="0"/>
                  </a:lnTo>
                  <a:lnTo>
                    <a:pt x="180022" y="17145"/>
                  </a:lnTo>
                  <a:lnTo>
                    <a:pt x="188594" y="60007"/>
                  </a:lnTo>
                  <a:lnTo>
                    <a:pt x="180022" y="94298"/>
                  </a:lnTo>
                  <a:lnTo>
                    <a:pt x="162877" y="128587"/>
                  </a:lnTo>
                  <a:lnTo>
                    <a:pt x="128587" y="154305"/>
                  </a:lnTo>
                  <a:lnTo>
                    <a:pt x="42862" y="145733"/>
                  </a:lnTo>
                  <a:lnTo>
                    <a:pt x="25718" y="120015"/>
                  </a:lnTo>
                  <a:lnTo>
                    <a:pt x="8572" y="94298"/>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Oval 249"/>
            <p:cNvSpPr/>
            <p:nvPr/>
          </p:nvSpPr>
          <p:spPr>
            <a:xfrm>
              <a:off x="6615827" y="46970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332934" y="46284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6641544" y="4526280"/>
            <a:ext cx="292894" cy="240031"/>
            <a:chOff x="6641544" y="4526280"/>
            <a:chExt cx="292894" cy="240031"/>
          </a:xfrm>
        </p:grpSpPr>
        <p:sp>
          <p:nvSpPr>
            <p:cNvPr id="253" name="Freeform 252"/>
            <p:cNvSpPr/>
            <p:nvPr/>
          </p:nvSpPr>
          <p:spPr>
            <a:xfrm>
              <a:off x="6659404" y="4526280"/>
              <a:ext cx="257176" cy="240031"/>
            </a:xfrm>
            <a:custGeom>
              <a:avLst/>
              <a:gdLst/>
              <a:ahLst/>
              <a:cxnLst/>
              <a:rect l="0" t="0" r="0" b="0"/>
              <a:pathLst>
                <a:path w="257176" h="240031">
                  <a:moveTo>
                    <a:pt x="257175" y="111442"/>
                  </a:moveTo>
                  <a:lnTo>
                    <a:pt x="240030" y="145733"/>
                  </a:lnTo>
                  <a:lnTo>
                    <a:pt x="111442" y="240030"/>
                  </a:lnTo>
                  <a:lnTo>
                    <a:pt x="77152" y="240030"/>
                  </a:lnTo>
                  <a:lnTo>
                    <a:pt x="51435" y="231458"/>
                  </a:lnTo>
                  <a:lnTo>
                    <a:pt x="34290" y="205740"/>
                  </a:lnTo>
                  <a:lnTo>
                    <a:pt x="34290" y="180022"/>
                  </a:lnTo>
                  <a:lnTo>
                    <a:pt x="42862" y="154305"/>
                  </a:lnTo>
                  <a:lnTo>
                    <a:pt x="60007" y="137160"/>
                  </a:lnTo>
                  <a:lnTo>
                    <a:pt x="102870" y="128588"/>
                  </a:lnTo>
                  <a:lnTo>
                    <a:pt x="180022" y="128588"/>
                  </a:lnTo>
                  <a:lnTo>
                    <a:pt x="205740" y="145733"/>
                  </a:lnTo>
                  <a:lnTo>
                    <a:pt x="197167" y="128588"/>
                  </a:lnTo>
                  <a:lnTo>
                    <a:pt x="162877" y="85725"/>
                  </a:lnTo>
                  <a:lnTo>
                    <a:pt x="137159" y="60007"/>
                  </a:lnTo>
                  <a:lnTo>
                    <a:pt x="102870" y="25718"/>
                  </a:lnTo>
                  <a:lnTo>
                    <a:pt x="60007" y="0"/>
                  </a:lnTo>
                  <a:lnTo>
                    <a:pt x="25717" y="0"/>
                  </a:lnTo>
                  <a:lnTo>
                    <a:pt x="8572" y="8573"/>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Oval 253"/>
            <p:cNvSpPr/>
            <p:nvPr/>
          </p:nvSpPr>
          <p:spPr>
            <a:xfrm>
              <a:off x="6898719" y="46198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641544" y="45341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6864429" y="4439841"/>
            <a:ext cx="190024" cy="292893"/>
            <a:chOff x="6864429" y="4439841"/>
            <a:chExt cx="190024" cy="292893"/>
          </a:xfrm>
        </p:grpSpPr>
        <p:sp>
          <p:nvSpPr>
            <p:cNvPr id="257" name="Freeform 256"/>
            <p:cNvSpPr/>
            <p:nvPr/>
          </p:nvSpPr>
          <p:spPr>
            <a:xfrm>
              <a:off x="6882288" y="4457700"/>
              <a:ext cx="154307" cy="257176"/>
            </a:xfrm>
            <a:custGeom>
              <a:avLst/>
              <a:gdLst/>
              <a:ahLst/>
              <a:cxnLst/>
              <a:rect l="0" t="0" r="0" b="0"/>
              <a:pathLst>
                <a:path w="154307" h="257176">
                  <a:moveTo>
                    <a:pt x="154306" y="257175"/>
                  </a:moveTo>
                  <a:lnTo>
                    <a:pt x="145733" y="257175"/>
                  </a:lnTo>
                  <a:lnTo>
                    <a:pt x="120016" y="222885"/>
                  </a:lnTo>
                  <a:lnTo>
                    <a:pt x="111443" y="214313"/>
                  </a:lnTo>
                  <a:lnTo>
                    <a:pt x="111443" y="197168"/>
                  </a:lnTo>
                  <a:lnTo>
                    <a:pt x="94299" y="171450"/>
                  </a:lnTo>
                  <a:lnTo>
                    <a:pt x="68581" y="137160"/>
                  </a:lnTo>
                  <a:lnTo>
                    <a:pt x="42864" y="8572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Oval 257"/>
            <p:cNvSpPr/>
            <p:nvPr/>
          </p:nvSpPr>
          <p:spPr>
            <a:xfrm>
              <a:off x="7018734" y="46970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864429" y="44398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7113032" y="4509135"/>
            <a:ext cx="181451" cy="60722"/>
            <a:chOff x="7113032" y="4509135"/>
            <a:chExt cx="181451" cy="60722"/>
          </a:xfrm>
        </p:grpSpPr>
        <p:sp>
          <p:nvSpPr>
            <p:cNvPr id="261" name="Freeform 260"/>
            <p:cNvSpPr/>
            <p:nvPr/>
          </p:nvSpPr>
          <p:spPr>
            <a:xfrm>
              <a:off x="7130891" y="4509135"/>
              <a:ext cx="145734" cy="42864"/>
            </a:xfrm>
            <a:custGeom>
              <a:avLst/>
              <a:gdLst/>
              <a:ahLst/>
              <a:cxnLst/>
              <a:rect l="0" t="0" r="0" b="0"/>
              <a:pathLst>
                <a:path w="145734" h="42864">
                  <a:moveTo>
                    <a:pt x="145733" y="25718"/>
                  </a:moveTo>
                  <a:lnTo>
                    <a:pt x="102871" y="0"/>
                  </a:lnTo>
                  <a:lnTo>
                    <a:pt x="85725" y="8573"/>
                  </a:lnTo>
                  <a:lnTo>
                    <a:pt x="60008" y="17145"/>
                  </a:lnTo>
                  <a:lnTo>
                    <a:pt x="34290" y="34290"/>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Oval 261"/>
            <p:cNvSpPr/>
            <p:nvPr/>
          </p:nvSpPr>
          <p:spPr>
            <a:xfrm>
              <a:off x="7258765" y="45169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7113032" y="45341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7173040" y="4585573"/>
            <a:ext cx="207168" cy="78581"/>
            <a:chOff x="7173040" y="4585573"/>
            <a:chExt cx="207168" cy="78581"/>
          </a:xfrm>
        </p:grpSpPr>
        <p:sp>
          <p:nvSpPr>
            <p:cNvPr id="265" name="Freeform 264"/>
            <p:cNvSpPr/>
            <p:nvPr/>
          </p:nvSpPr>
          <p:spPr>
            <a:xfrm>
              <a:off x="7190899" y="4603433"/>
              <a:ext cx="171450" cy="42863"/>
            </a:xfrm>
            <a:custGeom>
              <a:avLst/>
              <a:gdLst/>
              <a:ahLst/>
              <a:cxnLst/>
              <a:rect l="0" t="0" r="0" b="0"/>
              <a:pathLst>
                <a:path w="171450" h="42863">
                  <a:moveTo>
                    <a:pt x="171449" y="0"/>
                  </a:moveTo>
                  <a:lnTo>
                    <a:pt x="94297" y="0"/>
                  </a:lnTo>
                  <a:lnTo>
                    <a:pt x="77152" y="8572"/>
                  </a:lnTo>
                  <a:lnTo>
                    <a:pt x="51435" y="17145"/>
                  </a:lnTo>
                  <a:lnTo>
                    <a:pt x="8572" y="34289"/>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Oval 265"/>
            <p:cNvSpPr/>
            <p:nvPr/>
          </p:nvSpPr>
          <p:spPr>
            <a:xfrm>
              <a:off x="7344489" y="45855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173040" y="46284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7473077" y="4396978"/>
            <a:ext cx="164306" cy="250032"/>
            <a:chOff x="7473077" y="4396978"/>
            <a:chExt cx="164306" cy="250032"/>
          </a:xfrm>
        </p:grpSpPr>
        <p:sp>
          <p:nvSpPr>
            <p:cNvPr id="269" name="Freeform 268"/>
            <p:cNvSpPr/>
            <p:nvPr/>
          </p:nvSpPr>
          <p:spPr>
            <a:xfrm>
              <a:off x="7490937" y="4414838"/>
              <a:ext cx="128588" cy="214313"/>
            </a:xfrm>
            <a:custGeom>
              <a:avLst/>
              <a:gdLst/>
              <a:ahLst/>
              <a:cxnLst/>
              <a:rect l="0" t="0" r="0" b="0"/>
              <a:pathLst>
                <a:path w="128588" h="214313">
                  <a:moveTo>
                    <a:pt x="128587" y="214312"/>
                  </a:moveTo>
                  <a:lnTo>
                    <a:pt x="111442" y="197167"/>
                  </a:lnTo>
                  <a:lnTo>
                    <a:pt x="85724" y="188595"/>
                  </a:lnTo>
                  <a:lnTo>
                    <a:pt x="85724" y="171449"/>
                  </a:lnTo>
                  <a:lnTo>
                    <a:pt x="68579" y="137160"/>
                  </a:lnTo>
                  <a:lnTo>
                    <a:pt x="51434" y="102870"/>
                  </a:lnTo>
                  <a:lnTo>
                    <a:pt x="17144"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Oval 269"/>
            <p:cNvSpPr/>
            <p:nvPr/>
          </p:nvSpPr>
          <p:spPr>
            <a:xfrm>
              <a:off x="7601665" y="461129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473077" y="43969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7687390" y="4594146"/>
            <a:ext cx="70008" cy="35718"/>
            <a:chOff x="7687390" y="4594146"/>
            <a:chExt cx="70008" cy="35718"/>
          </a:xfrm>
        </p:grpSpPr>
        <p:sp>
          <p:nvSpPr>
            <p:cNvPr id="273" name="Freeform 272"/>
            <p:cNvSpPr/>
            <p:nvPr/>
          </p:nvSpPr>
          <p:spPr>
            <a:xfrm>
              <a:off x="7705249" y="4612005"/>
              <a:ext cx="34290" cy="8574"/>
            </a:xfrm>
            <a:custGeom>
              <a:avLst/>
              <a:gdLst/>
              <a:ahLst/>
              <a:cxnLst/>
              <a:rect l="0" t="0" r="0" b="0"/>
              <a:pathLst>
                <a:path w="34290" h="8574">
                  <a:moveTo>
                    <a:pt x="34289" y="0"/>
                  </a:moveTo>
                  <a:lnTo>
                    <a:pt x="8572"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Oval 273"/>
            <p:cNvSpPr/>
            <p:nvPr/>
          </p:nvSpPr>
          <p:spPr>
            <a:xfrm>
              <a:off x="7721679" y="45941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687390" y="45941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7773114" y="4337685"/>
            <a:ext cx="327184" cy="257890"/>
            <a:chOff x="7773114" y="4337685"/>
            <a:chExt cx="327184" cy="257890"/>
          </a:xfrm>
        </p:grpSpPr>
        <p:sp>
          <p:nvSpPr>
            <p:cNvPr id="277" name="Freeform 276"/>
            <p:cNvSpPr/>
            <p:nvPr/>
          </p:nvSpPr>
          <p:spPr>
            <a:xfrm>
              <a:off x="7790973" y="4337685"/>
              <a:ext cx="291466" cy="257176"/>
            </a:xfrm>
            <a:custGeom>
              <a:avLst/>
              <a:gdLst/>
              <a:ahLst/>
              <a:cxnLst/>
              <a:rect l="0" t="0" r="0" b="0"/>
              <a:pathLst>
                <a:path w="291466" h="257176">
                  <a:moveTo>
                    <a:pt x="291465" y="240030"/>
                  </a:moveTo>
                  <a:lnTo>
                    <a:pt x="274321" y="257175"/>
                  </a:lnTo>
                  <a:lnTo>
                    <a:pt x="257176" y="231457"/>
                  </a:lnTo>
                  <a:lnTo>
                    <a:pt x="248603" y="197168"/>
                  </a:lnTo>
                  <a:lnTo>
                    <a:pt x="240031" y="171450"/>
                  </a:lnTo>
                  <a:lnTo>
                    <a:pt x="240031" y="128587"/>
                  </a:lnTo>
                  <a:lnTo>
                    <a:pt x="248603" y="94298"/>
                  </a:lnTo>
                  <a:lnTo>
                    <a:pt x="248603" y="60007"/>
                  </a:lnTo>
                  <a:lnTo>
                    <a:pt x="240031" y="8573"/>
                  </a:lnTo>
                  <a:lnTo>
                    <a:pt x="231458" y="0"/>
                  </a:lnTo>
                  <a:lnTo>
                    <a:pt x="205741" y="0"/>
                  </a:lnTo>
                  <a:lnTo>
                    <a:pt x="162878" y="8573"/>
                  </a:lnTo>
                  <a:lnTo>
                    <a:pt x="120015" y="17145"/>
                  </a:lnTo>
                  <a:lnTo>
                    <a:pt x="68581" y="25718"/>
                  </a:lnTo>
                  <a:lnTo>
                    <a:pt x="34290" y="34290"/>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Oval 277"/>
            <p:cNvSpPr/>
            <p:nvPr/>
          </p:nvSpPr>
          <p:spPr>
            <a:xfrm>
              <a:off x="8064579" y="45598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7773114" y="43626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7875984" y="4362688"/>
            <a:ext cx="241459" cy="104299"/>
            <a:chOff x="7875984" y="4362688"/>
            <a:chExt cx="241459" cy="104299"/>
          </a:xfrm>
        </p:grpSpPr>
        <p:sp>
          <p:nvSpPr>
            <p:cNvPr id="281" name="Freeform 280"/>
            <p:cNvSpPr/>
            <p:nvPr/>
          </p:nvSpPr>
          <p:spPr>
            <a:xfrm>
              <a:off x="7893844" y="4380547"/>
              <a:ext cx="205741" cy="68581"/>
            </a:xfrm>
            <a:custGeom>
              <a:avLst/>
              <a:gdLst/>
              <a:ahLst/>
              <a:cxnLst/>
              <a:rect l="0" t="0" r="0" b="0"/>
              <a:pathLst>
                <a:path w="205741" h="68581">
                  <a:moveTo>
                    <a:pt x="205740" y="0"/>
                  </a:moveTo>
                  <a:lnTo>
                    <a:pt x="197168" y="8573"/>
                  </a:lnTo>
                  <a:lnTo>
                    <a:pt x="180022" y="8573"/>
                  </a:lnTo>
                  <a:lnTo>
                    <a:pt x="162877" y="17145"/>
                  </a:lnTo>
                  <a:lnTo>
                    <a:pt x="128587" y="34291"/>
                  </a:lnTo>
                  <a:lnTo>
                    <a:pt x="51435" y="51436"/>
                  </a:lnTo>
                  <a:lnTo>
                    <a:pt x="17144" y="60008"/>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Oval 281"/>
            <p:cNvSpPr/>
            <p:nvPr/>
          </p:nvSpPr>
          <p:spPr>
            <a:xfrm>
              <a:off x="8081725" y="436268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7875984" y="44312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5870019" y="4499848"/>
            <a:ext cx="78581" cy="70009"/>
            <a:chOff x="5870019" y="4499848"/>
            <a:chExt cx="78581" cy="70009"/>
          </a:xfrm>
        </p:grpSpPr>
        <p:sp>
          <p:nvSpPr>
            <p:cNvPr id="285" name="Freeform 284"/>
            <p:cNvSpPr/>
            <p:nvPr/>
          </p:nvSpPr>
          <p:spPr>
            <a:xfrm>
              <a:off x="5887879" y="4517708"/>
              <a:ext cx="51436" cy="42863"/>
            </a:xfrm>
            <a:custGeom>
              <a:avLst/>
              <a:gdLst/>
              <a:ahLst/>
              <a:cxnLst/>
              <a:rect l="0" t="0" r="0" b="0"/>
              <a:pathLst>
                <a:path w="51436" h="42863">
                  <a:moveTo>
                    <a:pt x="42862" y="34290"/>
                  </a:moveTo>
                  <a:lnTo>
                    <a:pt x="25717" y="25717"/>
                  </a:lnTo>
                  <a:lnTo>
                    <a:pt x="25717" y="8572"/>
                  </a:lnTo>
                  <a:lnTo>
                    <a:pt x="34290" y="0"/>
                  </a:lnTo>
                  <a:lnTo>
                    <a:pt x="51435" y="8572"/>
                  </a:lnTo>
                  <a:lnTo>
                    <a:pt x="51435" y="25717"/>
                  </a:lnTo>
                  <a:lnTo>
                    <a:pt x="51435" y="34290"/>
                  </a:lnTo>
                  <a:lnTo>
                    <a:pt x="34290" y="42862"/>
                  </a:lnTo>
                  <a:lnTo>
                    <a:pt x="17145" y="42862"/>
                  </a:lnTo>
                  <a:lnTo>
                    <a:pt x="0" y="34290"/>
                  </a:ln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Oval 285"/>
            <p:cNvSpPr/>
            <p:nvPr/>
          </p:nvSpPr>
          <p:spPr>
            <a:xfrm>
              <a:off x="5912882" y="45341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870019" y="44998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1344454" y="3033951"/>
            <a:ext cx="129302" cy="318611"/>
            <a:chOff x="1344454" y="3033951"/>
            <a:chExt cx="129302" cy="318611"/>
          </a:xfrm>
        </p:grpSpPr>
        <p:sp>
          <p:nvSpPr>
            <p:cNvPr id="289" name="Freeform 288"/>
            <p:cNvSpPr/>
            <p:nvPr/>
          </p:nvSpPr>
          <p:spPr>
            <a:xfrm>
              <a:off x="1344454" y="3051810"/>
              <a:ext cx="111443" cy="282894"/>
            </a:xfrm>
            <a:custGeom>
              <a:avLst/>
              <a:gdLst/>
              <a:ahLst/>
              <a:cxnLst/>
              <a:rect l="0" t="0" r="0" b="0"/>
              <a:pathLst>
                <a:path w="111443" h="282894">
                  <a:moveTo>
                    <a:pt x="111442" y="282893"/>
                  </a:moveTo>
                  <a:lnTo>
                    <a:pt x="111442" y="274320"/>
                  </a:lnTo>
                  <a:lnTo>
                    <a:pt x="94297" y="274320"/>
                  </a:lnTo>
                  <a:lnTo>
                    <a:pt x="85725" y="274320"/>
                  </a:lnTo>
                  <a:lnTo>
                    <a:pt x="68580" y="274320"/>
                  </a:lnTo>
                  <a:lnTo>
                    <a:pt x="60007" y="274320"/>
                  </a:lnTo>
                  <a:lnTo>
                    <a:pt x="51435" y="265748"/>
                  </a:lnTo>
                  <a:lnTo>
                    <a:pt x="51435" y="248603"/>
                  </a:lnTo>
                  <a:lnTo>
                    <a:pt x="51435" y="240030"/>
                  </a:lnTo>
                  <a:lnTo>
                    <a:pt x="51435" y="231457"/>
                  </a:lnTo>
                  <a:lnTo>
                    <a:pt x="42862" y="214313"/>
                  </a:lnTo>
                  <a:lnTo>
                    <a:pt x="42862" y="197167"/>
                  </a:lnTo>
                  <a:lnTo>
                    <a:pt x="34290" y="188595"/>
                  </a:lnTo>
                  <a:lnTo>
                    <a:pt x="25717" y="180023"/>
                  </a:lnTo>
                  <a:lnTo>
                    <a:pt x="0" y="180023"/>
                  </a:lnTo>
                  <a:lnTo>
                    <a:pt x="8572" y="180023"/>
                  </a:lnTo>
                  <a:lnTo>
                    <a:pt x="25717" y="171450"/>
                  </a:lnTo>
                  <a:lnTo>
                    <a:pt x="25717" y="154305"/>
                  </a:lnTo>
                  <a:lnTo>
                    <a:pt x="17145" y="137160"/>
                  </a:lnTo>
                  <a:lnTo>
                    <a:pt x="8572" y="120015"/>
                  </a:lnTo>
                  <a:lnTo>
                    <a:pt x="0" y="102870"/>
                  </a:lnTo>
                  <a:lnTo>
                    <a:pt x="0" y="77153"/>
                  </a:lnTo>
                  <a:lnTo>
                    <a:pt x="8572" y="51435"/>
                  </a:lnTo>
                  <a:lnTo>
                    <a:pt x="25717" y="34290"/>
                  </a:lnTo>
                  <a:lnTo>
                    <a:pt x="51435" y="17145"/>
                  </a:lnTo>
                  <a:lnTo>
                    <a:pt x="60007" y="8573"/>
                  </a:lnTo>
                  <a:lnTo>
                    <a:pt x="7715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Oval 289"/>
            <p:cNvSpPr/>
            <p:nvPr/>
          </p:nvSpPr>
          <p:spPr>
            <a:xfrm>
              <a:off x="1438037" y="33168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403747" y="30339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1120854" y="3154680"/>
            <a:ext cx="130017" cy="43577"/>
            <a:chOff x="1120854" y="3154680"/>
            <a:chExt cx="130017" cy="43577"/>
          </a:xfrm>
        </p:grpSpPr>
        <p:sp>
          <p:nvSpPr>
            <p:cNvPr id="293" name="Freeform 292"/>
            <p:cNvSpPr/>
            <p:nvPr/>
          </p:nvSpPr>
          <p:spPr>
            <a:xfrm>
              <a:off x="1138714" y="3154680"/>
              <a:ext cx="102871" cy="25719"/>
            </a:xfrm>
            <a:custGeom>
              <a:avLst/>
              <a:gdLst/>
              <a:ahLst/>
              <a:cxnLst/>
              <a:rect l="0" t="0" r="0" b="0"/>
              <a:pathLst>
                <a:path w="102871" h="25719">
                  <a:moveTo>
                    <a:pt x="94297" y="25718"/>
                  </a:moveTo>
                  <a:lnTo>
                    <a:pt x="68580" y="25718"/>
                  </a:lnTo>
                  <a:lnTo>
                    <a:pt x="51435" y="17145"/>
                  </a:lnTo>
                  <a:lnTo>
                    <a:pt x="42862" y="25718"/>
                  </a:lnTo>
                  <a:lnTo>
                    <a:pt x="51435" y="25718"/>
                  </a:lnTo>
                  <a:lnTo>
                    <a:pt x="77152" y="17145"/>
                  </a:lnTo>
                  <a:lnTo>
                    <a:pt x="60007" y="17145"/>
                  </a:lnTo>
                  <a:lnTo>
                    <a:pt x="51435" y="17145"/>
                  </a:lnTo>
                  <a:lnTo>
                    <a:pt x="25717" y="25718"/>
                  </a:lnTo>
                  <a:lnTo>
                    <a:pt x="42862" y="25718"/>
                  </a:lnTo>
                  <a:lnTo>
                    <a:pt x="60007" y="17145"/>
                  </a:lnTo>
                  <a:lnTo>
                    <a:pt x="85725" y="17145"/>
                  </a:lnTo>
                  <a:lnTo>
                    <a:pt x="68580" y="25718"/>
                  </a:lnTo>
                  <a:lnTo>
                    <a:pt x="60007" y="25718"/>
                  </a:lnTo>
                  <a:lnTo>
                    <a:pt x="42862" y="25718"/>
                  </a:lnTo>
                  <a:lnTo>
                    <a:pt x="25717" y="25718"/>
                  </a:lnTo>
                  <a:lnTo>
                    <a:pt x="51435" y="25718"/>
                  </a:lnTo>
                  <a:lnTo>
                    <a:pt x="60007" y="17145"/>
                  </a:lnTo>
                  <a:lnTo>
                    <a:pt x="68580" y="17145"/>
                  </a:lnTo>
                  <a:lnTo>
                    <a:pt x="102870" y="0"/>
                  </a:lnTo>
                  <a:lnTo>
                    <a:pt x="85725" y="8572"/>
                  </a:lnTo>
                  <a:lnTo>
                    <a:pt x="68580" y="8572"/>
                  </a:lnTo>
                  <a:lnTo>
                    <a:pt x="42862" y="17145"/>
                  </a:lnTo>
                  <a:lnTo>
                    <a:pt x="25717" y="17145"/>
                  </a:lnTo>
                  <a:lnTo>
                    <a:pt x="8572" y="25718"/>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Oval 293"/>
            <p:cNvSpPr/>
            <p:nvPr/>
          </p:nvSpPr>
          <p:spPr>
            <a:xfrm>
              <a:off x="1215152" y="31625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1120854" y="31625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618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Scatterplots </a:t>
            </a:r>
          </a:p>
        </p:txBody>
      </p:sp>
      <p:sp>
        <p:nvSpPr>
          <p:cNvPr id="3" name="Content Placeholder 2"/>
          <p:cNvSpPr>
            <a:spLocks noGrp="1"/>
          </p:cNvSpPr>
          <p:nvPr>
            <p:ph sz="quarter" idx="1"/>
          </p:nvPr>
        </p:nvSpPr>
        <p:spPr>
          <a:xfrm>
            <a:off x="301752" y="1527048"/>
            <a:ext cx="8503920" cy="606552"/>
          </a:xfrm>
        </p:spPr>
        <p:txBody>
          <a:bodyPr/>
          <a:lstStyle/>
          <a:p>
            <a:r>
              <a:rPr lang="en-US" dirty="0" smtClean="0"/>
              <a:t>Direction:</a:t>
            </a:r>
          </a:p>
          <a:p>
            <a:pPr marL="0" indent="0">
              <a:buNone/>
            </a:pPr>
            <a:endParaRPr lang="en-US" dirty="0">
              <a:solidFill>
                <a:schemeClr val="tx1"/>
              </a:solidFill>
            </a:endParaRPr>
          </a:p>
        </p:txBody>
      </p:sp>
      <p:graphicFrame>
        <p:nvGraphicFramePr>
          <p:cNvPr id="4" name="Chart 3"/>
          <p:cNvGraphicFramePr/>
          <p:nvPr>
            <p:extLst>
              <p:ext uri="{D42A27DB-BD31-4B8C-83A1-F6EECF244321}">
                <p14:modId xmlns:p14="http://schemas.microsoft.com/office/powerpoint/2010/main" val="2582784807"/>
              </p:ext>
            </p:extLst>
          </p:nvPr>
        </p:nvGraphicFramePr>
        <p:xfrm>
          <a:off x="0" y="2286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5867400" y="2455962"/>
            <a:ext cx="403860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Form:</a:t>
            </a:r>
          </a:p>
          <a:p>
            <a:pPr marL="0" indent="0">
              <a:buFont typeface="Wingdings 2"/>
              <a:buNone/>
            </a:pPr>
            <a:endParaRPr lang="en-US" dirty="0"/>
          </a:p>
        </p:txBody>
      </p:sp>
      <p:sp>
        <p:nvSpPr>
          <p:cNvPr id="8" name="Content Placeholder 2"/>
          <p:cNvSpPr txBox="1">
            <a:spLocks/>
          </p:cNvSpPr>
          <p:nvPr/>
        </p:nvSpPr>
        <p:spPr>
          <a:xfrm>
            <a:off x="6021287" y="3639457"/>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Strength:</a:t>
            </a:r>
          </a:p>
          <a:p>
            <a:pPr marL="0" indent="0">
              <a:buFont typeface="Wingdings 2"/>
              <a:buNone/>
            </a:pPr>
            <a:endParaRPr lang="en-US" dirty="0"/>
          </a:p>
        </p:txBody>
      </p:sp>
      <p:sp>
        <p:nvSpPr>
          <p:cNvPr id="10" name="Content Placeholder 2"/>
          <p:cNvSpPr txBox="1">
            <a:spLocks/>
          </p:cNvSpPr>
          <p:nvPr/>
        </p:nvSpPr>
        <p:spPr>
          <a:xfrm>
            <a:off x="6108197" y="5120026"/>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Outliers:</a:t>
            </a:r>
          </a:p>
          <a:p>
            <a:pPr marL="0" indent="0">
              <a:buFont typeface="Wingdings 2"/>
              <a:buNone/>
            </a:pPr>
            <a:endParaRPr lang="en-US" dirty="0"/>
          </a:p>
        </p:txBody>
      </p:sp>
      <p:grpSp>
        <p:nvGrpSpPr>
          <p:cNvPr id="11" name="Group 10"/>
          <p:cNvGrpSpPr/>
          <p:nvPr/>
        </p:nvGrpSpPr>
        <p:grpSpPr>
          <a:xfrm>
            <a:off x="2398157" y="1783080"/>
            <a:ext cx="206455" cy="368619"/>
            <a:chOff x="2398157" y="1783080"/>
            <a:chExt cx="206455" cy="368619"/>
          </a:xfrm>
        </p:grpSpPr>
        <p:sp>
          <p:nvSpPr>
            <p:cNvPr id="5" name="Freeform 4"/>
            <p:cNvSpPr/>
            <p:nvPr/>
          </p:nvSpPr>
          <p:spPr>
            <a:xfrm>
              <a:off x="2398871" y="1783080"/>
              <a:ext cx="205741" cy="368619"/>
            </a:xfrm>
            <a:custGeom>
              <a:avLst/>
              <a:gdLst/>
              <a:ahLst/>
              <a:cxnLst/>
              <a:rect l="0" t="0" r="0" b="0"/>
              <a:pathLst>
                <a:path w="205741" h="368619">
                  <a:moveTo>
                    <a:pt x="42863" y="180022"/>
                  </a:moveTo>
                  <a:lnTo>
                    <a:pt x="77153" y="240030"/>
                  </a:lnTo>
                  <a:lnTo>
                    <a:pt x="111443" y="214312"/>
                  </a:lnTo>
                  <a:lnTo>
                    <a:pt x="137160" y="222885"/>
                  </a:lnTo>
                  <a:lnTo>
                    <a:pt x="162878" y="214312"/>
                  </a:lnTo>
                  <a:lnTo>
                    <a:pt x="197168" y="180022"/>
                  </a:lnTo>
                  <a:lnTo>
                    <a:pt x="205740" y="154305"/>
                  </a:lnTo>
                  <a:lnTo>
                    <a:pt x="205740" y="128587"/>
                  </a:lnTo>
                  <a:lnTo>
                    <a:pt x="205740" y="102870"/>
                  </a:lnTo>
                  <a:lnTo>
                    <a:pt x="188595" y="77153"/>
                  </a:lnTo>
                  <a:lnTo>
                    <a:pt x="162878" y="42862"/>
                  </a:lnTo>
                  <a:lnTo>
                    <a:pt x="128588" y="25718"/>
                  </a:lnTo>
                  <a:lnTo>
                    <a:pt x="51435" y="0"/>
                  </a:lnTo>
                  <a:lnTo>
                    <a:pt x="25718" y="8572"/>
                  </a:lnTo>
                  <a:lnTo>
                    <a:pt x="8573" y="25718"/>
                  </a:lnTo>
                  <a:lnTo>
                    <a:pt x="0" y="42862"/>
                  </a:lnTo>
                  <a:lnTo>
                    <a:pt x="0" y="94297"/>
                  </a:lnTo>
                  <a:lnTo>
                    <a:pt x="42863" y="231458"/>
                  </a:lnTo>
                  <a:lnTo>
                    <a:pt x="94298" y="334327"/>
                  </a:lnTo>
                  <a:lnTo>
                    <a:pt x="102870" y="368618"/>
                  </a:lnTo>
                  <a:lnTo>
                    <a:pt x="85725" y="317183"/>
                  </a:lnTo>
                  <a:lnTo>
                    <a:pt x="77153" y="282893"/>
                  </a:lnTo>
                  <a:lnTo>
                    <a:pt x="60008" y="257175"/>
                  </a:lnTo>
                  <a:lnTo>
                    <a:pt x="42863" y="171450"/>
                  </a:lnTo>
                  <a:lnTo>
                    <a:pt x="34290" y="128587"/>
                  </a:lnTo>
                  <a:lnTo>
                    <a:pt x="25718" y="94297"/>
                  </a:lnTo>
                  <a:lnTo>
                    <a:pt x="17145"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2423874" y="19452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98157" y="18080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47474" y="1782366"/>
            <a:ext cx="188596" cy="206455"/>
            <a:chOff x="2647474" y="1782366"/>
            <a:chExt cx="188596" cy="206455"/>
          </a:xfrm>
        </p:grpSpPr>
        <p:sp>
          <p:nvSpPr>
            <p:cNvPr id="12" name="Freeform 11"/>
            <p:cNvSpPr/>
            <p:nvPr/>
          </p:nvSpPr>
          <p:spPr>
            <a:xfrm>
              <a:off x="2647474" y="1800225"/>
              <a:ext cx="188596" cy="188596"/>
            </a:xfrm>
            <a:custGeom>
              <a:avLst/>
              <a:gdLst/>
              <a:ahLst/>
              <a:cxnLst/>
              <a:rect l="0" t="0" r="0" b="0"/>
              <a:pathLst>
                <a:path w="188596" h="188596">
                  <a:moveTo>
                    <a:pt x="68580" y="42863"/>
                  </a:moveTo>
                  <a:lnTo>
                    <a:pt x="77152" y="34290"/>
                  </a:lnTo>
                  <a:lnTo>
                    <a:pt x="120015" y="34290"/>
                  </a:lnTo>
                  <a:lnTo>
                    <a:pt x="145732" y="51435"/>
                  </a:lnTo>
                  <a:lnTo>
                    <a:pt x="188595" y="120015"/>
                  </a:lnTo>
                  <a:lnTo>
                    <a:pt x="188595" y="137160"/>
                  </a:lnTo>
                  <a:lnTo>
                    <a:pt x="171450" y="162877"/>
                  </a:lnTo>
                  <a:lnTo>
                    <a:pt x="154305" y="180023"/>
                  </a:lnTo>
                  <a:lnTo>
                    <a:pt x="111442" y="188595"/>
                  </a:lnTo>
                  <a:lnTo>
                    <a:pt x="68580" y="188595"/>
                  </a:lnTo>
                  <a:lnTo>
                    <a:pt x="34290" y="180023"/>
                  </a:lnTo>
                  <a:lnTo>
                    <a:pt x="0" y="145733"/>
                  </a:lnTo>
                  <a:lnTo>
                    <a:pt x="0" y="111442"/>
                  </a:lnTo>
                  <a:lnTo>
                    <a:pt x="8572" y="77152"/>
                  </a:lnTo>
                  <a:lnTo>
                    <a:pt x="25717" y="51435"/>
                  </a:lnTo>
                  <a:lnTo>
                    <a:pt x="68580" y="8573"/>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698194" y="18252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5339" y="17823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929652" y="1757363"/>
            <a:ext cx="197883" cy="188596"/>
            <a:chOff x="2929652" y="1757363"/>
            <a:chExt cx="197883" cy="188596"/>
          </a:xfrm>
        </p:grpSpPr>
        <p:sp>
          <p:nvSpPr>
            <p:cNvPr id="16" name="Freeform 15"/>
            <p:cNvSpPr/>
            <p:nvPr/>
          </p:nvSpPr>
          <p:spPr>
            <a:xfrm>
              <a:off x="2930366" y="1757363"/>
              <a:ext cx="197169" cy="188596"/>
            </a:xfrm>
            <a:custGeom>
              <a:avLst/>
              <a:gdLst/>
              <a:ahLst/>
              <a:cxnLst/>
              <a:rect l="0" t="0" r="0" b="0"/>
              <a:pathLst>
                <a:path w="197169" h="188596">
                  <a:moveTo>
                    <a:pt x="17145" y="145732"/>
                  </a:moveTo>
                  <a:lnTo>
                    <a:pt x="0" y="162877"/>
                  </a:lnTo>
                  <a:lnTo>
                    <a:pt x="17145" y="162877"/>
                  </a:lnTo>
                  <a:lnTo>
                    <a:pt x="68580" y="180022"/>
                  </a:lnTo>
                  <a:lnTo>
                    <a:pt x="102870" y="188595"/>
                  </a:lnTo>
                  <a:lnTo>
                    <a:pt x="128588" y="188595"/>
                  </a:lnTo>
                  <a:lnTo>
                    <a:pt x="154305" y="180022"/>
                  </a:lnTo>
                  <a:lnTo>
                    <a:pt x="171450" y="162877"/>
                  </a:lnTo>
                  <a:lnTo>
                    <a:pt x="188595" y="145732"/>
                  </a:lnTo>
                  <a:lnTo>
                    <a:pt x="197168" y="111442"/>
                  </a:lnTo>
                  <a:lnTo>
                    <a:pt x="197168" y="102870"/>
                  </a:lnTo>
                  <a:lnTo>
                    <a:pt x="180023" y="94297"/>
                  </a:lnTo>
                  <a:lnTo>
                    <a:pt x="162878" y="85725"/>
                  </a:lnTo>
                  <a:lnTo>
                    <a:pt x="128588" y="85725"/>
                  </a:lnTo>
                  <a:lnTo>
                    <a:pt x="94298" y="85725"/>
                  </a:lnTo>
                  <a:lnTo>
                    <a:pt x="60008" y="85725"/>
                  </a:lnTo>
                  <a:lnTo>
                    <a:pt x="17145" y="60007"/>
                  </a:lnTo>
                  <a:lnTo>
                    <a:pt x="8573" y="51435"/>
                  </a:lnTo>
                  <a:lnTo>
                    <a:pt x="8573" y="34289"/>
                  </a:lnTo>
                  <a:lnTo>
                    <a:pt x="17145" y="17145"/>
                  </a:lnTo>
                  <a:lnTo>
                    <a:pt x="34290" y="8572"/>
                  </a:lnTo>
                  <a:lnTo>
                    <a:pt x="68580" y="0"/>
                  </a:lnTo>
                  <a:lnTo>
                    <a:pt x="94298" y="0"/>
                  </a:lnTo>
                  <a:lnTo>
                    <a:pt x="111443" y="8572"/>
                  </a:lnTo>
                  <a:lnTo>
                    <a:pt x="128588"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2929652" y="18852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41094" y="17652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229689" y="1730931"/>
            <a:ext cx="87154" cy="232886"/>
            <a:chOff x="3229689" y="1730931"/>
            <a:chExt cx="87154" cy="232886"/>
          </a:xfrm>
        </p:grpSpPr>
        <p:sp>
          <p:nvSpPr>
            <p:cNvPr id="20" name="Freeform 19"/>
            <p:cNvSpPr/>
            <p:nvPr/>
          </p:nvSpPr>
          <p:spPr>
            <a:xfrm>
              <a:off x="3247549" y="1748790"/>
              <a:ext cx="51436" cy="205741"/>
            </a:xfrm>
            <a:custGeom>
              <a:avLst/>
              <a:gdLst/>
              <a:ahLst/>
              <a:cxnLst/>
              <a:rect l="0" t="0" r="0" b="0"/>
              <a:pathLst>
                <a:path w="51436" h="205741">
                  <a:moveTo>
                    <a:pt x="51435" y="197168"/>
                  </a:moveTo>
                  <a:lnTo>
                    <a:pt x="34290" y="205740"/>
                  </a:lnTo>
                  <a:lnTo>
                    <a:pt x="34290" y="180023"/>
                  </a:lnTo>
                  <a:lnTo>
                    <a:pt x="34290" y="154305"/>
                  </a:lnTo>
                  <a:lnTo>
                    <a:pt x="34290" y="120015"/>
                  </a:lnTo>
                  <a:lnTo>
                    <a:pt x="25717" y="94298"/>
                  </a:lnTo>
                  <a:lnTo>
                    <a:pt x="17145" y="60008"/>
                  </a:lnTo>
                  <a:lnTo>
                    <a:pt x="8572"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3281125" y="19280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29689" y="17309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169682" y="1636633"/>
            <a:ext cx="78581" cy="52864"/>
            <a:chOff x="3169682" y="1636633"/>
            <a:chExt cx="78581" cy="52864"/>
          </a:xfrm>
        </p:grpSpPr>
        <p:sp>
          <p:nvSpPr>
            <p:cNvPr id="24" name="Freeform 23"/>
            <p:cNvSpPr/>
            <p:nvPr/>
          </p:nvSpPr>
          <p:spPr>
            <a:xfrm>
              <a:off x="3187541" y="1654492"/>
              <a:ext cx="42864" cy="17147"/>
            </a:xfrm>
            <a:custGeom>
              <a:avLst/>
              <a:gdLst/>
              <a:ahLst/>
              <a:cxnLst/>
              <a:rect l="0" t="0" r="0" b="0"/>
              <a:pathLst>
                <a:path w="42864" h="17147">
                  <a:moveTo>
                    <a:pt x="42863" y="17146"/>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3212544" y="16537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69682" y="16366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418284" y="1645206"/>
            <a:ext cx="112872" cy="310038"/>
            <a:chOff x="3418284" y="1645206"/>
            <a:chExt cx="112872" cy="310038"/>
          </a:xfrm>
        </p:grpSpPr>
        <p:sp>
          <p:nvSpPr>
            <p:cNvPr id="28" name="Freeform 27"/>
            <p:cNvSpPr/>
            <p:nvPr/>
          </p:nvSpPr>
          <p:spPr>
            <a:xfrm>
              <a:off x="3436144" y="1663065"/>
              <a:ext cx="77153" cy="274321"/>
            </a:xfrm>
            <a:custGeom>
              <a:avLst/>
              <a:gdLst/>
              <a:ahLst/>
              <a:cxnLst/>
              <a:rect l="0" t="0" r="0" b="0"/>
              <a:pathLst>
                <a:path w="77153" h="274321">
                  <a:moveTo>
                    <a:pt x="77152" y="274320"/>
                  </a:moveTo>
                  <a:lnTo>
                    <a:pt x="68580" y="257175"/>
                  </a:lnTo>
                  <a:lnTo>
                    <a:pt x="51435" y="222885"/>
                  </a:lnTo>
                  <a:lnTo>
                    <a:pt x="51435" y="171450"/>
                  </a:lnTo>
                  <a:lnTo>
                    <a:pt x="51435" y="137160"/>
                  </a:lnTo>
                  <a:lnTo>
                    <a:pt x="42862" y="94298"/>
                  </a:lnTo>
                  <a:lnTo>
                    <a:pt x="34290" y="6000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3495437" y="19195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18284" y="16452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375422" y="1730931"/>
            <a:ext cx="275749" cy="70008"/>
            <a:chOff x="3375422" y="1730931"/>
            <a:chExt cx="275749" cy="70008"/>
          </a:xfrm>
        </p:grpSpPr>
        <p:sp>
          <p:nvSpPr>
            <p:cNvPr id="32" name="Freeform 31"/>
            <p:cNvSpPr/>
            <p:nvPr/>
          </p:nvSpPr>
          <p:spPr>
            <a:xfrm>
              <a:off x="3393281" y="1740218"/>
              <a:ext cx="240031" cy="42863"/>
            </a:xfrm>
            <a:custGeom>
              <a:avLst/>
              <a:gdLst/>
              <a:ahLst/>
              <a:cxnLst/>
              <a:rect l="0" t="0" r="0" b="0"/>
              <a:pathLst>
                <a:path w="240031" h="42863">
                  <a:moveTo>
                    <a:pt x="240030" y="8572"/>
                  </a:moveTo>
                  <a:lnTo>
                    <a:pt x="205740" y="17145"/>
                  </a:lnTo>
                  <a:lnTo>
                    <a:pt x="188595" y="0"/>
                  </a:lnTo>
                  <a:lnTo>
                    <a:pt x="145733" y="8572"/>
                  </a:lnTo>
                  <a:lnTo>
                    <a:pt x="102870" y="17145"/>
                  </a:lnTo>
                  <a:lnTo>
                    <a:pt x="42863" y="25717"/>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3615452" y="17309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375422" y="17652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649742" y="1688068"/>
            <a:ext cx="147161" cy="275749"/>
            <a:chOff x="3649742" y="1688068"/>
            <a:chExt cx="147161" cy="275749"/>
          </a:xfrm>
        </p:grpSpPr>
        <p:sp>
          <p:nvSpPr>
            <p:cNvPr id="36" name="Freeform 35"/>
            <p:cNvSpPr/>
            <p:nvPr/>
          </p:nvSpPr>
          <p:spPr>
            <a:xfrm>
              <a:off x="3667601" y="1705927"/>
              <a:ext cx="111444" cy="248604"/>
            </a:xfrm>
            <a:custGeom>
              <a:avLst/>
              <a:gdLst/>
              <a:ahLst/>
              <a:cxnLst/>
              <a:rect l="0" t="0" r="0" b="0"/>
              <a:pathLst>
                <a:path w="111444" h="248604">
                  <a:moveTo>
                    <a:pt x="111443" y="240031"/>
                  </a:moveTo>
                  <a:lnTo>
                    <a:pt x="102870" y="248603"/>
                  </a:lnTo>
                  <a:lnTo>
                    <a:pt x="85725" y="222886"/>
                  </a:lnTo>
                  <a:lnTo>
                    <a:pt x="85725" y="197168"/>
                  </a:lnTo>
                  <a:lnTo>
                    <a:pt x="68580" y="171450"/>
                  </a:lnTo>
                  <a:lnTo>
                    <a:pt x="60008" y="128588"/>
                  </a:lnTo>
                  <a:lnTo>
                    <a:pt x="25718" y="42863"/>
                  </a:lnTo>
                  <a:lnTo>
                    <a:pt x="8573"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3761184" y="19280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649742"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675459" y="1593771"/>
            <a:ext cx="70009" cy="44291"/>
            <a:chOff x="3675459" y="1593771"/>
            <a:chExt cx="70009" cy="44291"/>
          </a:xfrm>
        </p:grpSpPr>
        <p:sp>
          <p:nvSpPr>
            <p:cNvPr id="40" name="Freeform 39"/>
            <p:cNvSpPr/>
            <p:nvPr/>
          </p:nvSpPr>
          <p:spPr>
            <a:xfrm>
              <a:off x="3693319" y="1611630"/>
              <a:ext cx="34291" cy="8574"/>
            </a:xfrm>
            <a:custGeom>
              <a:avLst/>
              <a:gdLst/>
              <a:ahLst/>
              <a:cxnLst/>
              <a:rect l="0" t="0" r="0" b="0"/>
              <a:pathLst>
                <a:path w="34291" h="8574">
                  <a:moveTo>
                    <a:pt x="34290" y="0"/>
                  </a:moveTo>
                  <a:lnTo>
                    <a:pt x="17145" y="0"/>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p:cNvSpPr/>
            <p:nvPr/>
          </p:nvSpPr>
          <p:spPr>
            <a:xfrm>
              <a:off x="3709750" y="15937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75459" y="16023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838337" y="1688068"/>
            <a:ext cx="284321" cy="240746"/>
            <a:chOff x="3838337" y="1688068"/>
            <a:chExt cx="284321" cy="240746"/>
          </a:xfrm>
        </p:grpSpPr>
        <p:sp>
          <p:nvSpPr>
            <p:cNvPr id="44" name="Freeform 43"/>
            <p:cNvSpPr/>
            <p:nvPr/>
          </p:nvSpPr>
          <p:spPr>
            <a:xfrm>
              <a:off x="3856196" y="1697355"/>
              <a:ext cx="248604" cy="231459"/>
            </a:xfrm>
            <a:custGeom>
              <a:avLst/>
              <a:gdLst/>
              <a:ahLst/>
              <a:cxnLst/>
              <a:rect l="0" t="0" r="0" b="0"/>
              <a:pathLst>
                <a:path w="248604" h="231459">
                  <a:moveTo>
                    <a:pt x="248603" y="8572"/>
                  </a:moveTo>
                  <a:lnTo>
                    <a:pt x="222885" y="0"/>
                  </a:lnTo>
                  <a:lnTo>
                    <a:pt x="214313" y="17145"/>
                  </a:lnTo>
                  <a:lnTo>
                    <a:pt x="205740" y="25718"/>
                  </a:lnTo>
                  <a:lnTo>
                    <a:pt x="180023" y="77153"/>
                  </a:lnTo>
                  <a:lnTo>
                    <a:pt x="162878" y="111443"/>
                  </a:lnTo>
                  <a:lnTo>
                    <a:pt x="145733" y="171450"/>
                  </a:lnTo>
                  <a:lnTo>
                    <a:pt x="137160" y="205740"/>
                  </a:lnTo>
                  <a:lnTo>
                    <a:pt x="128588" y="231458"/>
                  </a:lnTo>
                  <a:lnTo>
                    <a:pt x="102870" y="222885"/>
                  </a:lnTo>
                  <a:lnTo>
                    <a:pt x="85725" y="205740"/>
                  </a:lnTo>
                  <a:lnTo>
                    <a:pt x="60008" y="180022"/>
                  </a:lnTo>
                  <a:lnTo>
                    <a:pt x="34290" y="145733"/>
                  </a:lnTo>
                  <a:lnTo>
                    <a:pt x="0" y="51435"/>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4086939"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38337" y="17223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156234" y="1697355"/>
            <a:ext cx="249316" cy="274321"/>
            <a:chOff x="4156234" y="1697355"/>
            <a:chExt cx="249316" cy="274321"/>
          </a:xfrm>
        </p:grpSpPr>
        <p:sp>
          <p:nvSpPr>
            <p:cNvPr id="48" name="Freeform 47"/>
            <p:cNvSpPr/>
            <p:nvPr/>
          </p:nvSpPr>
          <p:spPr>
            <a:xfrm>
              <a:off x="4156234" y="1697355"/>
              <a:ext cx="231458" cy="274321"/>
            </a:xfrm>
            <a:custGeom>
              <a:avLst/>
              <a:gdLst/>
              <a:ahLst/>
              <a:cxnLst/>
              <a:rect l="0" t="0" r="0" b="0"/>
              <a:pathLst>
                <a:path w="231458" h="274321">
                  <a:moveTo>
                    <a:pt x="231457" y="205740"/>
                  </a:moveTo>
                  <a:lnTo>
                    <a:pt x="205740" y="240030"/>
                  </a:lnTo>
                  <a:lnTo>
                    <a:pt x="180022" y="257175"/>
                  </a:lnTo>
                  <a:lnTo>
                    <a:pt x="102870" y="274320"/>
                  </a:lnTo>
                  <a:lnTo>
                    <a:pt x="60007" y="257175"/>
                  </a:lnTo>
                  <a:lnTo>
                    <a:pt x="8572" y="205740"/>
                  </a:lnTo>
                  <a:lnTo>
                    <a:pt x="0" y="162878"/>
                  </a:lnTo>
                  <a:lnTo>
                    <a:pt x="8572" y="102870"/>
                  </a:lnTo>
                  <a:lnTo>
                    <a:pt x="60007" y="25718"/>
                  </a:lnTo>
                  <a:lnTo>
                    <a:pt x="102870" y="8572"/>
                  </a:lnTo>
                  <a:lnTo>
                    <a:pt x="128587" y="0"/>
                  </a:lnTo>
                  <a:lnTo>
                    <a:pt x="171450" y="8572"/>
                  </a:lnTo>
                  <a:lnTo>
                    <a:pt x="197167" y="34290"/>
                  </a:lnTo>
                  <a:lnTo>
                    <a:pt x="214312" y="51435"/>
                  </a:lnTo>
                  <a:lnTo>
                    <a:pt x="222885" y="68580"/>
                  </a:lnTo>
                  <a:lnTo>
                    <a:pt x="214312" y="85725"/>
                  </a:lnTo>
                  <a:lnTo>
                    <a:pt x="205740" y="85725"/>
                  </a:lnTo>
                  <a:lnTo>
                    <a:pt x="188595" y="85725"/>
                  </a:lnTo>
                  <a:lnTo>
                    <a:pt x="111442" y="94297"/>
                  </a:lnTo>
                  <a:lnTo>
                    <a:pt x="77152"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Oval 48"/>
            <p:cNvSpPr/>
            <p:nvPr/>
          </p:nvSpPr>
          <p:spPr>
            <a:xfrm>
              <a:off x="4369832" y="18852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15527" y="17823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653439" y="1697355"/>
            <a:ext cx="369332" cy="282894"/>
            <a:chOff x="4653439" y="1697355"/>
            <a:chExt cx="369332" cy="282894"/>
          </a:xfrm>
        </p:grpSpPr>
        <p:sp>
          <p:nvSpPr>
            <p:cNvPr id="52" name="Freeform 51"/>
            <p:cNvSpPr/>
            <p:nvPr/>
          </p:nvSpPr>
          <p:spPr>
            <a:xfrm>
              <a:off x="4653439" y="1697355"/>
              <a:ext cx="360046" cy="282894"/>
            </a:xfrm>
            <a:custGeom>
              <a:avLst/>
              <a:gdLst/>
              <a:ahLst/>
              <a:cxnLst/>
              <a:rect l="0" t="0" r="0" b="0"/>
              <a:pathLst>
                <a:path w="360046" h="282894">
                  <a:moveTo>
                    <a:pt x="351472" y="231458"/>
                  </a:moveTo>
                  <a:lnTo>
                    <a:pt x="360045" y="274320"/>
                  </a:lnTo>
                  <a:lnTo>
                    <a:pt x="351472" y="257175"/>
                  </a:lnTo>
                  <a:lnTo>
                    <a:pt x="334327" y="240030"/>
                  </a:lnTo>
                  <a:lnTo>
                    <a:pt x="308610" y="214312"/>
                  </a:lnTo>
                  <a:lnTo>
                    <a:pt x="274320" y="171450"/>
                  </a:lnTo>
                  <a:lnTo>
                    <a:pt x="248602" y="120015"/>
                  </a:lnTo>
                  <a:lnTo>
                    <a:pt x="222885" y="77153"/>
                  </a:lnTo>
                  <a:lnTo>
                    <a:pt x="222885" y="51435"/>
                  </a:lnTo>
                  <a:lnTo>
                    <a:pt x="248602" y="145733"/>
                  </a:lnTo>
                  <a:lnTo>
                    <a:pt x="248602" y="197168"/>
                  </a:lnTo>
                  <a:lnTo>
                    <a:pt x="214312" y="257175"/>
                  </a:lnTo>
                  <a:lnTo>
                    <a:pt x="171450" y="274320"/>
                  </a:lnTo>
                  <a:lnTo>
                    <a:pt x="111442" y="282893"/>
                  </a:lnTo>
                  <a:lnTo>
                    <a:pt x="68580" y="274320"/>
                  </a:lnTo>
                  <a:lnTo>
                    <a:pt x="8573" y="214312"/>
                  </a:lnTo>
                  <a:lnTo>
                    <a:pt x="0" y="162878"/>
                  </a:lnTo>
                  <a:lnTo>
                    <a:pt x="8573" y="111443"/>
                  </a:lnTo>
                  <a:lnTo>
                    <a:pt x="25717" y="68580"/>
                  </a:lnTo>
                  <a:lnTo>
                    <a:pt x="51435" y="25718"/>
                  </a:lnTo>
                  <a:lnTo>
                    <a:pt x="85724" y="8572"/>
                  </a:lnTo>
                  <a:lnTo>
                    <a:pt x="154305" y="0"/>
                  </a:lnTo>
                  <a:lnTo>
                    <a:pt x="188595" y="8572"/>
                  </a:lnTo>
                  <a:lnTo>
                    <a:pt x="205740" y="17145"/>
                  </a:lnTo>
                  <a:lnTo>
                    <a:pt x="222885" y="34290"/>
                  </a:lnTo>
                  <a:lnTo>
                    <a:pt x="248602"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4987052" y="19109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884182" y="17480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978479" y="1730931"/>
            <a:ext cx="232173" cy="232172"/>
            <a:chOff x="4978479" y="1730931"/>
            <a:chExt cx="232173" cy="232172"/>
          </a:xfrm>
        </p:grpSpPr>
        <p:sp>
          <p:nvSpPr>
            <p:cNvPr id="56" name="Freeform 55"/>
            <p:cNvSpPr/>
            <p:nvPr/>
          </p:nvSpPr>
          <p:spPr>
            <a:xfrm>
              <a:off x="4996339" y="1740218"/>
              <a:ext cx="214313" cy="222885"/>
            </a:xfrm>
            <a:custGeom>
              <a:avLst/>
              <a:gdLst/>
              <a:ahLst/>
              <a:cxnLst/>
              <a:rect l="0" t="0" r="0" b="0"/>
              <a:pathLst>
                <a:path w="214313" h="222885">
                  <a:moveTo>
                    <a:pt x="0" y="180022"/>
                  </a:moveTo>
                  <a:lnTo>
                    <a:pt x="42862" y="205740"/>
                  </a:lnTo>
                  <a:lnTo>
                    <a:pt x="68580" y="214312"/>
                  </a:lnTo>
                  <a:lnTo>
                    <a:pt x="111442" y="222884"/>
                  </a:lnTo>
                  <a:lnTo>
                    <a:pt x="154305" y="222884"/>
                  </a:lnTo>
                  <a:lnTo>
                    <a:pt x="188595" y="205740"/>
                  </a:lnTo>
                  <a:lnTo>
                    <a:pt x="214312" y="171449"/>
                  </a:lnTo>
                  <a:lnTo>
                    <a:pt x="214312" y="154305"/>
                  </a:lnTo>
                  <a:lnTo>
                    <a:pt x="205740" y="145732"/>
                  </a:lnTo>
                  <a:lnTo>
                    <a:pt x="128587" y="120015"/>
                  </a:lnTo>
                  <a:lnTo>
                    <a:pt x="85725" y="102870"/>
                  </a:lnTo>
                  <a:lnTo>
                    <a:pt x="51435" y="85724"/>
                  </a:lnTo>
                  <a:lnTo>
                    <a:pt x="0" y="51434"/>
                  </a:lnTo>
                  <a:lnTo>
                    <a:pt x="8572" y="8572"/>
                  </a:lnTo>
                  <a:lnTo>
                    <a:pt x="25718" y="8572"/>
                  </a:lnTo>
                  <a:lnTo>
                    <a:pt x="51435" y="0"/>
                  </a:lnTo>
                  <a:lnTo>
                    <a:pt x="94298" y="0"/>
                  </a:lnTo>
                  <a:lnTo>
                    <a:pt x="111442"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4978479" y="19023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089922" y="17309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193506" y="1722358"/>
            <a:ext cx="240031" cy="223601"/>
            <a:chOff x="5193506" y="1722358"/>
            <a:chExt cx="240031" cy="223601"/>
          </a:xfrm>
        </p:grpSpPr>
        <p:sp>
          <p:nvSpPr>
            <p:cNvPr id="60" name="Freeform 59"/>
            <p:cNvSpPr/>
            <p:nvPr/>
          </p:nvSpPr>
          <p:spPr>
            <a:xfrm>
              <a:off x="5193506" y="1731645"/>
              <a:ext cx="240031" cy="214314"/>
            </a:xfrm>
            <a:custGeom>
              <a:avLst/>
              <a:gdLst/>
              <a:ahLst/>
              <a:cxnLst/>
              <a:rect l="0" t="0" r="0" b="0"/>
              <a:pathLst>
                <a:path w="240031" h="214314">
                  <a:moveTo>
                    <a:pt x="25718" y="171450"/>
                  </a:moveTo>
                  <a:lnTo>
                    <a:pt x="34290" y="180022"/>
                  </a:lnTo>
                  <a:lnTo>
                    <a:pt x="51435" y="197168"/>
                  </a:lnTo>
                  <a:lnTo>
                    <a:pt x="137160" y="214313"/>
                  </a:lnTo>
                  <a:lnTo>
                    <a:pt x="180023" y="214313"/>
                  </a:lnTo>
                  <a:lnTo>
                    <a:pt x="231458" y="180022"/>
                  </a:lnTo>
                  <a:lnTo>
                    <a:pt x="240030" y="171450"/>
                  </a:lnTo>
                  <a:lnTo>
                    <a:pt x="231458" y="154305"/>
                  </a:lnTo>
                  <a:lnTo>
                    <a:pt x="214312" y="145732"/>
                  </a:lnTo>
                  <a:lnTo>
                    <a:pt x="171450" y="128588"/>
                  </a:lnTo>
                  <a:lnTo>
                    <a:pt x="120015" y="120015"/>
                  </a:lnTo>
                  <a:lnTo>
                    <a:pt x="25718" y="85725"/>
                  </a:lnTo>
                  <a:lnTo>
                    <a:pt x="8573" y="68580"/>
                  </a:lnTo>
                  <a:lnTo>
                    <a:pt x="0" y="51435"/>
                  </a:lnTo>
                  <a:lnTo>
                    <a:pt x="0" y="34290"/>
                  </a:lnTo>
                  <a:lnTo>
                    <a:pt x="17145" y="25718"/>
                  </a:lnTo>
                  <a:lnTo>
                    <a:pt x="51435" y="17145"/>
                  </a:lnTo>
                  <a:lnTo>
                    <a:pt x="85725" y="0"/>
                  </a:lnTo>
                  <a:lnTo>
                    <a:pt x="120015" y="0"/>
                  </a:lnTo>
                  <a:lnTo>
                    <a:pt x="154305"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5201364" y="18852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29952" y="17223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519262" y="1748076"/>
            <a:ext cx="214313" cy="215027"/>
            <a:chOff x="5519262" y="1748076"/>
            <a:chExt cx="214313" cy="215027"/>
          </a:xfrm>
        </p:grpSpPr>
        <p:sp>
          <p:nvSpPr>
            <p:cNvPr id="64" name="Freeform 63"/>
            <p:cNvSpPr/>
            <p:nvPr/>
          </p:nvSpPr>
          <p:spPr>
            <a:xfrm>
              <a:off x="5519262" y="1765935"/>
              <a:ext cx="214313" cy="197168"/>
            </a:xfrm>
            <a:custGeom>
              <a:avLst/>
              <a:gdLst/>
              <a:ahLst/>
              <a:cxnLst/>
              <a:rect l="0" t="0" r="0" b="0"/>
              <a:pathLst>
                <a:path w="214313" h="197168">
                  <a:moveTo>
                    <a:pt x="51434" y="42863"/>
                  </a:moveTo>
                  <a:lnTo>
                    <a:pt x="60007" y="34290"/>
                  </a:lnTo>
                  <a:lnTo>
                    <a:pt x="180022" y="60007"/>
                  </a:lnTo>
                  <a:lnTo>
                    <a:pt x="205739" y="102870"/>
                  </a:lnTo>
                  <a:lnTo>
                    <a:pt x="214312" y="137160"/>
                  </a:lnTo>
                  <a:lnTo>
                    <a:pt x="205739" y="162878"/>
                  </a:lnTo>
                  <a:lnTo>
                    <a:pt x="180022" y="180023"/>
                  </a:lnTo>
                  <a:lnTo>
                    <a:pt x="145732" y="197167"/>
                  </a:lnTo>
                  <a:lnTo>
                    <a:pt x="94297" y="197167"/>
                  </a:lnTo>
                  <a:lnTo>
                    <a:pt x="17144" y="171450"/>
                  </a:lnTo>
                  <a:lnTo>
                    <a:pt x="0" y="137160"/>
                  </a:lnTo>
                  <a:lnTo>
                    <a:pt x="0" y="94298"/>
                  </a:lnTo>
                  <a:lnTo>
                    <a:pt x="17144" y="60007"/>
                  </a:lnTo>
                  <a:lnTo>
                    <a:pt x="34289" y="34290"/>
                  </a:lnTo>
                  <a:lnTo>
                    <a:pt x="51434" y="17145"/>
                  </a:lnTo>
                  <a:lnTo>
                    <a:pt x="77151"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p:cNvSpPr/>
            <p:nvPr/>
          </p:nvSpPr>
          <p:spPr>
            <a:xfrm>
              <a:off x="5552837" y="17909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78554" y="17480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870734" y="1765221"/>
            <a:ext cx="231458" cy="197882"/>
            <a:chOff x="5870734" y="1765221"/>
            <a:chExt cx="231458" cy="197882"/>
          </a:xfrm>
        </p:grpSpPr>
        <p:sp>
          <p:nvSpPr>
            <p:cNvPr id="68" name="Freeform 67"/>
            <p:cNvSpPr/>
            <p:nvPr/>
          </p:nvSpPr>
          <p:spPr>
            <a:xfrm>
              <a:off x="5870734" y="1783080"/>
              <a:ext cx="231458" cy="180023"/>
            </a:xfrm>
            <a:custGeom>
              <a:avLst/>
              <a:gdLst/>
              <a:ahLst/>
              <a:cxnLst/>
              <a:rect l="0" t="0" r="0" b="0"/>
              <a:pathLst>
                <a:path w="231458" h="180023">
                  <a:moveTo>
                    <a:pt x="188595" y="137160"/>
                  </a:moveTo>
                  <a:lnTo>
                    <a:pt x="231457" y="171450"/>
                  </a:lnTo>
                  <a:lnTo>
                    <a:pt x="137160" y="171450"/>
                  </a:lnTo>
                  <a:lnTo>
                    <a:pt x="85725" y="180022"/>
                  </a:lnTo>
                  <a:lnTo>
                    <a:pt x="42862" y="180022"/>
                  </a:lnTo>
                  <a:lnTo>
                    <a:pt x="17145" y="171450"/>
                  </a:lnTo>
                  <a:lnTo>
                    <a:pt x="0" y="111443"/>
                  </a:lnTo>
                  <a:lnTo>
                    <a:pt x="0" y="77153"/>
                  </a:lnTo>
                  <a:lnTo>
                    <a:pt x="17145" y="34290"/>
                  </a:lnTo>
                  <a:lnTo>
                    <a:pt x="42862" y="17145"/>
                  </a:lnTo>
                  <a:lnTo>
                    <a:pt x="60007" y="0"/>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a:off x="6041469" y="19023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938599" y="17652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084332" y="1799511"/>
            <a:ext cx="121444" cy="164306"/>
            <a:chOff x="6084332" y="1799511"/>
            <a:chExt cx="121444" cy="164306"/>
          </a:xfrm>
        </p:grpSpPr>
        <p:sp>
          <p:nvSpPr>
            <p:cNvPr id="72" name="Freeform 71"/>
            <p:cNvSpPr/>
            <p:nvPr/>
          </p:nvSpPr>
          <p:spPr>
            <a:xfrm>
              <a:off x="6102191" y="1817370"/>
              <a:ext cx="85726" cy="128589"/>
            </a:xfrm>
            <a:custGeom>
              <a:avLst/>
              <a:gdLst/>
              <a:ahLst/>
              <a:cxnLst/>
              <a:rect l="0" t="0" r="0" b="0"/>
              <a:pathLst>
                <a:path w="85726" h="128589">
                  <a:moveTo>
                    <a:pt x="85725" y="128588"/>
                  </a:moveTo>
                  <a:lnTo>
                    <a:pt x="51435" y="120015"/>
                  </a:lnTo>
                  <a:lnTo>
                    <a:pt x="25718" y="85725"/>
                  </a:lnTo>
                  <a:lnTo>
                    <a:pt x="17146"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p:cNvSpPr/>
            <p:nvPr/>
          </p:nvSpPr>
          <p:spPr>
            <a:xfrm>
              <a:off x="6170057" y="19280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84332" y="179951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067901" y="1653778"/>
            <a:ext cx="52149" cy="78581"/>
            <a:chOff x="6067901" y="1653778"/>
            <a:chExt cx="52149" cy="78581"/>
          </a:xfrm>
        </p:grpSpPr>
        <p:sp>
          <p:nvSpPr>
            <p:cNvPr id="76" name="Freeform 75"/>
            <p:cNvSpPr/>
            <p:nvPr/>
          </p:nvSpPr>
          <p:spPr>
            <a:xfrm>
              <a:off x="6067901" y="1671638"/>
              <a:ext cx="34291" cy="42863"/>
            </a:xfrm>
            <a:custGeom>
              <a:avLst/>
              <a:gdLst/>
              <a:ahLst/>
              <a:cxnLst/>
              <a:rect l="0" t="0" r="0" b="0"/>
              <a:pathLst>
                <a:path w="34291" h="42863">
                  <a:moveTo>
                    <a:pt x="34290" y="42862"/>
                  </a:moveTo>
                  <a:lnTo>
                    <a:pt x="34290" y="34289"/>
                  </a:lnTo>
                  <a:lnTo>
                    <a:pt x="0" y="0"/>
                  </a:lnTo>
                  <a:lnTo>
                    <a:pt x="2571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76"/>
            <p:cNvSpPr/>
            <p:nvPr/>
          </p:nvSpPr>
          <p:spPr>
            <a:xfrm>
              <a:off x="6084332" y="169664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75760" y="16537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230779" y="1731645"/>
            <a:ext cx="317896" cy="265748"/>
            <a:chOff x="6230779" y="1731645"/>
            <a:chExt cx="317896" cy="265748"/>
          </a:xfrm>
        </p:grpSpPr>
        <p:sp>
          <p:nvSpPr>
            <p:cNvPr id="80" name="Freeform 79"/>
            <p:cNvSpPr/>
            <p:nvPr/>
          </p:nvSpPr>
          <p:spPr>
            <a:xfrm>
              <a:off x="6230779" y="1731645"/>
              <a:ext cx="300038" cy="265748"/>
            </a:xfrm>
            <a:custGeom>
              <a:avLst/>
              <a:gdLst/>
              <a:ahLst/>
              <a:cxnLst/>
              <a:rect l="0" t="0" r="0" b="0"/>
              <a:pathLst>
                <a:path w="300038" h="265748">
                  <a:moveTo>
                    <a:pt x="300037" y="197168"/>
                  </a:moveTo>
                  <a:lnTo>
                    <a:pt x="257175" y="240030"/>
                  </a:lnTo>
                  <a:lnTo>
                    <a:pt x="180022" y="257175"/>
                  </a:lnTo>
                  <a:lnTo>
                    <a:pt x="120015" y="265747"/>
                  </a:lnTo>
                  <a:lnTo>
                    <a:pt x="60007" y="257175"/>
                  </a:lnTo>
                  <a:lnTo>
                    <a:pt x="25717" y="240030"/>
                  </a:lnTo>
                  <a:lnTo>
                    <a:pt x="8572" y="222885"/>
                  </a:lnTo>
                  <a:lnTo>
                    <a:pt x="0" y="197168"/>
                  </a:lnTo>
                  <a:lnTo>
                    <a:pt x="34289" y="145732"/>
                  </a:lnTo>
                  <a:lnTo>
                    <a:pt x="68580" y="120015"/>
                  </a:lnTo>
                  <a:lnTo>
                    <a:pt x="102870" y="111443"/>
                  </a:lnTo>
                  <a:lnTo>
                    <a:pt x="145733" y="111443"/>
                  </a:lnTo>
                  <a:lnTo>
                    <a:pt x="180022" y="120015"/>
                  </a:lnTo>
                  <a:lnTo>
                    <a:pt x="205740" y="145732"/>
                  </a:lnTo>
                  <a:lnTo>
                    <a:pt x="231457" y="171450"/>
                  </a:lnTo>
                  <a:lnTo>
                    <a:pt x="248602" y="197168"/>
                  </a:lnTo>
                  <a:lnTo>
                    <a:pt x="257175" y="231457"/>
                  </a:lnTo>
                  <a:lnTo>
                    <a:pt x="257175" y="222885"/>
                  </a:lnTo>
                  <a:lnTo>
                    <a:pt x="248602" y="197168"/>
                  </a:lnTo>
                  <a:lnTo>
                    <a:pt x="248602" y="171450"/>
                  </a:lnTo>
                  <a:lnTo>
                    <a:pt x="240030" y="94297"/>
                  </a:lnTo>
                  <a:lnTo>
                    <a:pt x="222884" y="60007"/>
                  </a:lnTo>
                  <a:lnTo>
                    <a:pt x="197167" y="34290"/>
                  </a:lnTo>
                  <a:lnTo>
                    <a:pt x="180022" y="8573"/>
                  </a:lnTo>
                  <a:lnTo>
                    <a:pt x="162877" y="0"/>
                  </a:lnTo>
                  <a:lnTo>
                    <a:pt x="137160" y="0"/>
                  </a:lnTo>
                  <a:lnTo>
                    <a:pt x="102870" y="17145"/>
                  </a:lnTo>
                  <a:lnTo>
                    <a:pt x="51435" y="51435"/>
                  </a:lnTo>
                  <a:lnTo>
                    <a:pt x="34289"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80"/>
            <p:cNvSpPr/>
            <p:nvPr/>
          </p:nvSpPr>
          <p:spPr>
            <a:xfrm>
              <a:off x="6512957" y="19109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47209" y="17823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6632972" y="1645206"/>
            <a:ext cx="121444" cy="360760"/>
            <a:chOff x="6632972" y="1645206"/>
            <a:chExt cx="121444" cy="360760"/>
          </a:xfrm>
        </p:grpSpPr>
        <p:sp>
          <p:nvSpPr>
            <p:cNvPr id="84" name="Freeform 83"/>
            <p:cNvSpPr/>
            <p:nvPr/>
          </p:nvSpPr>
          <p:spPr>
            <a:xfrm>
              <a:off x="6650831" y="1663065"/>
              <a:ext cx="85726" cy="342901"/>
            </a:xfrm>
            <a:custGeom>
              <a:avLst/>
              <a:gdLst/>
              <a:ahLst/>
              <a:cxnLst/>
              <a:rect l="0" t="0" r="0" b="0"/>
              <a:pathLst>
                <a:path w="85726" h="342901">
                  <a:moveTo>
                    <a:pt x="85725" y="308610"/>
                  </a:moveTo>
                  <a:lnTo>
                    <a:pt x="68580" y="342900"/>
                  </a:lnTo>
                  <a:lnTo>
                    <a:pt x="77153" y="300037"/>
                  </a:lnTo>
                  <a:lnTo>
                    <a:pt x="68580" y="274320"/>
                  </a:lnTo>
                  <a:lnTo>
                    <a:pt x="51435" y="205740"/>
                  </a:lnTo>
                  <a:lnTo>
                    <a:pt x="34290" y="154305"/>
                  </a:lnTo>
                  <a:lnTo>
                    <a:pt x="17145" y="102870"/>
                  </a:lnTo>
                  <a:lnTo>
                    <a:pt x="0" y="5143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Oval 84"/>
            <p:cNvSpPr/>
            <p:nvPr/>
          </p:nvSpPr>
          <p:spPr>
            <a:xfrm>
              <a:off x="6718697" y="19538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632972" y="16452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6512957" y="1790938"/>
            <a:ext cx="412909" cy="224314"/>
            <a:chOff x="6512957" y="1790938"/>
            <a:chExt cx="412909" cy="224314"/>
          </a:xfrm>
        </p:grpSpPr>
        <p:sp>
          <p:nvSpPr>
            <p:cNvPr id="88" name="Freeform 87"/>
            <p:cNvSpPr/>
            <p:nvPr/>
          </p:nvSpPr>
          <p:spPr>
            <a:xfrm>
              <a:off x="6530816" y="1808798"/>
              <a:ext cx="377191" cy="205741"/>
            </a:xfrm>
            <a:custGeom>
              <a:avLst/>
              <a:gdLst/>
              <a:ahLst/>
              <a:cxnLst/>
              <a:rect l="0" t="0" r="0" b="0"/>
              <a:pathLst>
                <a:path w="377191" h="205741">
                  <a:moveTo>
                    <a:pt x="377190" y="188594"/>
                  </a:moveTo>
                  <a:lnTo>
                    <a:pt x="342900" y="205740"/>
                  </a:lnTo>
                  <a:lnTo>
                    <a:pt x="334328" y="171450"/>
                  </a:lnTo>
                  <a:lnTo>
                    <a:pt x="325755" y="145732"/>
                  </a:lnTo>
                  <a:lnTo>
                    <a:pt x="325755" y="111442"/>
                  </a:lnTo>
                  <a:lnTo>
                    <a:pt x="317183" y="25717"/>
                  </a:lnTo>
                  <a:lnTo>
                    <a:pt x="308610" y="8572"/>
                  </a:lnTo>
                  <a:lnTo>
                    <a:pt x="291465" y="0"/>
                  </a:lnTo>
                  <a:lnTo>
                    <a:pt x="257175" y="0"/>
                  </a:lnTo>
                  <a:lnTo>
                    <a:pt x="222885" y="0"/>
                  </a:lnTo>
                  <a:lnTo>
                    <a:pt x="162878" y="0"/>
                  </a:lnTo>
                  <a:lnTo>
                    <a:pt x="102871" y="0"/>
                  </a:lnTo>
                  <a:lnTo>
                    <a:pt x="51435" y="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Oval 88"/>
            <p:cNvSpPr/>
            <p:nvPr/>
          </p:nvSpPr>
          <p:spPr>
            <a:xfrm>
              <a:off x="6890147" y="19795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12957" y="17909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804422" y="1705213"/>
            <a:ext cx="44291" cy="52864"/>
            <a:chOff x="6804422" y="1705213"/>
            <a:chExt cx="44291" cy="52864"/>
          </a:xfrm>
        </p:grpSpPr>
        <p:sp>
          <p:nvSpPr>
            <p:cNvPr id="92" name="Freeform 91"/>
            <p:cNvSpPr/>
            <p:nvPr/>
          </p:nvSpPr>
          <p:spPr>
            <a:xfrm>
              <a:off x="6805137" y="1723073"/>
              <a:ext cx="25718" cy="17146"/>
            </a:xfrm>
            <a:custGeom>
              <a:avLst/>
              <a:gdLst/>
              <a:ahLst/>
              <a:cxnLst/>
              <a:rect l="0" t="0" r="0" b="0"/>
              <a:pathLst>
                <a:path w="25718" h="17146">
                  <a:moveTo>
                    <a:pt x="25717" y="0"/>
                  </a:moveTo>
                  <a:lnTo>
                    <a:pt x="0" y="0"/>
                  </a:lnTo>
                  <a:lnTo>
                    <a:pt x="17144"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92"/>
            <p:cNvSpPr/>
            <p:nvPr/>
          </p:nvSpPr>
          <p:spPr>
            <a:xfrm>
              <a:off x="6812994" y="17052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04422" y="17223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6950869" y="1739503"/>
            <a:ext cx="240031" cy="275036"/>
            <a:chOff x="6950869" y="1739503"/>
            <a:chExt cx="240031" cy="275036"/>
          </a:xfrm>
        </p:grpSpPr>
        <p:sp>
          <p:nvSpPr>
            <p:cNvPr id="96" name="Freeform 95"/>
            <p:cNvSpPr/>
            <p:nvPr/>
          </p:nvSpPr>
          <p:spPr>
            <a:xfrm>
              <a:off x="6950869" y="1757363"/>
              <a:ext cx="240031" cy="257176"/>
            </a:xfrm>
            <a:custGeom>
              <a:avLst/>
              <a:gdLst/>
              <a:ahLst/>
              <a:cxnLst/>
              <a:rect l="0" t="0" r="0" b="0"/>
              <a:pathLst>
                <a:path w="240031" h="257176">
                  <a:moveTo>
                    <a:pt x="154305" y="0"/>
                  </a:moveTo>
                  <a:lnTo>
                    <a:pt x="171450" y="17145"/>
                  </a:lnTo>
                  <a:lnTo>
                    <a:pt x="197167" y="25717"/>
                  </a:lnTo>
                  <a:lnTo>
                    <a:pt x="214312" y="60007"/>
                  </a:lnTo>
                  <a:lnTo>
                    <a:pt x="231457" y="102870"/>
                  </a:lnTo>
                  <a:lnTo>
                    <a:pt x="240030" y="154304"/>
                  </a:lnTo>
                  <a:lnTo>
                    <a:pt x="222885" y="214312"/>
                  </a:lnTo>
                  <a:lnTo>
                    <a:pt x="197167" y="231457"/>
                  </a:lnTo>
                  <a:lnTo>
                    <a:pt x="162877" y="248602"/>
                  </a:lnTo>
                  <a:lnTo>
                    <a:pt x="120015" y="248602"/>
                  </a:lnTo>
                  <a:lnTo>
                    <a:pt x="77152" y="257175"/>
                  </a:lnTo>
                  <a:lnTo>
                    <a:pt x="34290" y="240029"/>
                  </a:lnTo>
                  <a:lnTo>
                    <a:pt x="8572" y="180022"/>
                  </a:lnTo>
                  <a:lnTo>
                    <a:pt x="0" y="162877"/>
                  </a:lnTo>
                  <a:lnTo>
                    <a:pt x="8572" y="145732"/>
                  </a:lnTo>
                  <a:lnTo>
                    <a:pt x="8572" y="128587"/>
                  </a:lnTo>
                  <a:lnTo>
                    <a:pt x="25718" y="111442"/>
                  </a:lnTo>
                  <a:lnTo>
                    <a:pt x="25718" y="102870"/>
                  </a:lnTo>
                  <a:lnTo>
                    <a:pt x="34290" y="94297"/>
                  </a:lnTo>
                  <a:lnTo>
                    <a:pt x="51435" y="77152"/>
                  </a:lnTo>
                  <a:lnTo>
                    <a:pt x="68580" y="68579"/>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Oval 96"/>
            <p:cNvSpPr/>
            <p:nvPr/>
          </p:nvSpPr>
          <p:spPr>
            <a:xfrm>
              <a:off x="7087315" y="17395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001590" y="18080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198757" y="1808798"/>
            <a:ext cx="310039" cy="257889"/>
            <a:chOff x="7198757" y="1808798"/>
            <a:chExt cx="310039" cy="257889"/>
          </a:xfrm>
        </p:grpSpPr>
        <p:sp>
          <p:nvSpPr>
            <p:cNvPr id="100" name="Freeform 99"/>
            <p:cNvSpPr/>
            <p:nvPr/>
          </p:nvSpPr>
          <p:spPr>
            <a:xfrm>
              <a:off x="7216616" y="1808798"/>
              <a:ext cx="274322" cy="248603"/>
            </a:xfrm>
            <a:custGeom>
              <a:avLst/>
              <a:gdLst/>
              <a:ahLst/>
              <a:cxnLst/>
              <a:rect l="0" t="0" r="0" b="0"/>
              <a:pathLst>
                <a:path w="274322" h="248603">
                  <a:moveTo>
                    <a:pt x="274321" y="240029"/>
                  </a:moveTo>
                  <a:lnTo>
                    <a:pt x="265747" y="248602"/>
                  </a:lnTo>
                  <a:lnTo>
                    <a:pt x="274321" y="231457"/>
                  </a:lnTo>
                  <a:lnTo>
                    <a:pt x="265747" y="222885"/>
                  </a:lnTo>
                  <a:lnTo>
                    <a:pt x="257175" y="171450"/>
                  </a:lnTo>
                  <a:lnTo>
                    <a:pt x="248603" y="145732"/>
                  </a:lnTo>
                  <a:lnTo>
                    <a:pt x="240030" y="111442"/>
                  </a:lnTo>
                  <a:lnTo>
                    <a:pt x="222885" y="77152"/>
                  </a:lnTo>
                  <a:lnTo>
                    <a:pt x="205740" y="42862"/>
                  </a:lnTo>
                  <a:lnTo>
                    <a:pt x="188596" y="17144"/>
                  </a:lnTo>
                  <a:lnTo>
                    <a:pt x="162878" y="0"/>
                  </a:lnTo>
                  <a:lnTo>
                    <a:pt x="111443" y="0"/>
                  </a:lnTo>
                  <a:lnTo>
                    <a:pt x="85725" y="17144"/>
                  </a:lnTo>
                  <a:lnTo>
                    <a:pt x="60008" y="60007"/>
                  </a:lnTo>
                  <a:lnTo>
                    <a:pt x="42863" y="102869"/>
                  </a:lnTo>
                  <a:lnTo>
                    <a:pt x="42863" y="180022"/>
                  </a:lnTo>
                  <a:lnTo>
                    <a:pt x="51435" y="205740"/>
                  </a:lnTo>
                  <a:lnTo>
                    <a:pt x="42863" y="222885"/>
                  </a:lnTo>
                  <a:lnTo>
                    <a:pt x="42863" y="214312"/>
                  </a:lnTo>
                  <a:lnTo>
                    <a:pt x="42863" y="197167"/>
                  </a:lnTo>
                  <a:lnTo>
                    <a:pt x="34290" y="180022"/>
                  </a:lnTo>
                  <a:lnTo>
                    <a:pt x="17146" y="120015"/>
                  </a:lnTo>
                  <a:lnTo>
                    <a:pt x="8572" y="94297"/>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7473077" y="20309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198757" y="18509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6350079" y="2982516"/>
            <a:ext cx="223601" cy="429340"/>
            <a:chOff x="6350079" y="2982516"/>
            <a:chExt cx="223601" cy="429340"/>
          </a:xfrm>
        </p:grpSpPr>
        <p:sp>
          <p:nvSpPr>
            <p:cNvPr id="104" name="Freeform 103"/>
            <p:cNvSpPr/>
            <p:nvPr/>
          </p:nvSpPr>
          <p:spPr>
            <a:xfrm>
              <a:off x="6359366" y="3000375"/>
              <a:ext cx="214314" cy="411481"/>
            </a:xfrm>
            <a:custGeom>
              <a:avLst/>
              <a:gdLst/>
              <a:ahLst/>
              <a:cxnLst/>
              <a:rect l="0" t="0" r="0" b="0"/>
              <a:pathLst>
                <a:path w="214314" h="411481">
                  <a:moveTo>
                    <a:pt x="188596" y="385763"/>
                  </a:moveTo>
                  <a:lnTo>
                    <a:pt x="214313" y="385763"/>
                  </a:lnTo>
                  <a:lnTo>
                    <a:pt x="180022" y="377190"/>
                  </a:lnTo>
                  <a:lnTo>
                    <a:pt x="162878" y="377190"/>
                  </a:lnTo>
                  <a:lnTo>
                    <a:pt x="145732" y="377190"/>
                  </a:lnTo>
                  <a:lnTo>
                    <a:pt x="111443" y="385763"/>
                  </a:lnTo>
                  <a:lnTo>
                    <a:pt x="77153" y="394335"/>
                  </a:lnTo>
                  <a:lnTo>
                    <a:pt x="51435" y="402908"/>
                  </a:lnTo>
                  <a:lnTo>
                    <a:pt x="25718" y="411480"/>
                  </a:lnTo>
                  <a:lnTo>
                    <a:pt x="0" y="411480"/>
                  </a:lnTo>
                  <a:lnTo>
                    <a:pt x="0" y="385763"/>
                  </a:lnTo>
                  <a:lnTo>
                    <a:pt x="0" y="360045"/>
                  </a:lnTo>
                  <a:lnTo>
                    <a:pt x="0" y="317183"/>
                  </a:lnTo>
                  <a:lnTo>
                    <a:pt x="0" y="205740"/>
                  </a:lnTo>
                  <a:lnTo>
                    <a:pt x="8573" y="154305"/>
                  </a:lnTo>
                  <a:lnTo>
                    <a:pt x="8573" y="102870"/>
                  </a:ln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Oval 104"/>
            <p:cNvSpPr/>
            <p:nvPr/>
          </p:nvSpPr>
          <p:spPr>
            <a:xfrm>
              <a:off x="6530102" y="33682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50079" y="29825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572965" y="3179683"/>
            <a:ext cx="78581" cy="240746"/>
            <a:chOff x="6572965" y="3179683"/>
            <a:chExt cx="78581" cy="240746"/>
          </a:xfrm>
        </p:grpSpPr>
        <p:sp>
          <p:nvSpPr>
            <p:cNvPr id="108" name="Freeform 107"/>
            <p:cNvSpPr/>
            <p:nvPr/>
          </p:nvSpPr>
          <p:spPr>
            <a:xfrm>
              <a:off x="6573679" y="3197542"/>
              <a:ext cx="60009" cy="222887"/>
            </a:xfrm>
            <a:custGeom>
              <a:avLst/>
              <a:gdLst/>
              <a:ahLst/>
              <a:cxnLst/>
              <a:rect l="0" t="0" r="0" b="0"/>
              <a:pathLst>
                <a:path w="60009" h="222887">
                  <a:moveTo>
                    <a:pt x="60008" y="197168"/>
                  </a:moveTo>
                  <a:lnTo>
                    <a:pt x="60008" y="222886"/>
                  </a:lnTo>
                  <a:lnTo>
                    <a:pt x="42862" y="205741"/>
                  </a:lnTo>
                  <a:lnTo>
                    <a:pt x="42862" y="180023"/>
                  </a:lnTo>
                  <a:lnTo>
                    <a:pt x="25717" y="145733"/>
                  </a:lnTo>
                  <a:lnTo>
                    <a:pt x="17145" y="102871"/>
                  </a:lnTo>
                  <a:lnTo>
                    <a:pt x="0" y="60008"/>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Oval 108"/>
            <p:cNvSpPr/>
            <p:nvPr/>
          </p:nvSpPr>
          <p:spPr>
            <a:xfrm>
              <a:off x="6615827"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72965" y="31796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478667" y="3025378"/>
            <a:ext cx="87154" cy="70009"/>
            <a:chOff x="6478667" y="3025378"/>
            <a:chExt cx="87154" cy="70009"/>
          </a:xfrm>
        </p:grpSpPr>
        <p:sp>
          <p:nvSpPr>
            <p:cNvPr id="112" name="Freeform 111"/>
            <p:cNvSpPr/>
            <p:nvPr/>
          </p:nvSpPr>
          <p:spPr>
            <a:xfrm>
              <a:off x="6496526" y="3043237"/>
              <a:ext cx="51437" cy="34292"/>
            </a:xfrm>
            <a:custGeom>
              <a:avLst/>
              <a:gdLst/>
              <a:ahLst/>
              <a:cxnLst/>
              <a:rect l="0" t="0" r="0" b="0"/>
              <a:pathLst>
                <a:path w="51437" h="34292">
                  <a:moveTo>
                    <a:pt x="51436" y="34291"/>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Oval 112"/>
            <p:cNvSpPr/>
            <p:nvPr/>
          </p:nvSpPr>
          <p:spPr>
            <a:xfrm>
              <a:off x="6530102" y="30596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478667" y="302537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667262" y="3197542"/>
            <a:ext cx="267176" cy="248604"/>
            <a:chOff x="6667262" y="3197542"/>
            <a:chExt cx="267176" cy="248604"/>
          </a:xfrm>
        </p:grpSpPr>
        <p:sp>
          <p:nvSpPr>
            <p:cNvPr id="116" name="Freeform 115"/>
            <p:cNvSpPr/>
            <p:nvPr/>
          </p:nvSpPr>
          <p:spPr>
            <a:xfrm>
              <a:off x="6685121" y="3197542"/>
              <a:ext cx="231459" cy="248604"/>
            </a:xfrm>
            <a:custGeom>
              <a:avLst/>
              <a:gdLst/>
              <a:ahLst/>
              <a:cxnLst/>
              <a:rect l="0" t="0" r="0" b="0"/>
              <a:pathLst>
                <a:path w="231459" h="248604">
                  <a:moveTo>
                    <a:pt x="231458" y="205741"/>
                  </a:moveTo>
                  <a:lnTo>
                    <a:pt x="222885" y="205741"/>
                  </a:lnTo>
                  <a:lnTo>
                    <a:pt x="205741" y="205741"/>
                  </a:lnTo>
                  <a:lnTo>
                    <a:pt x="205741" y="171450"/>
                  </a:lnTo>
                  <a:lnTo>
                    <a:pt x="214313" y="137161"/>
                  </a:lnTo>
                  <a:lnTo>
                    <a:pt x="188595" y="60008"/>
                  </a:lnTo>
                  <a:lnTo>
                    <a:pt x="171450" y="34291"/>
                  </a:lnTo>
                  <a:lnTo>
                    <a:pt x="145733" y="8573"/>
                  </a:lnTo>
                  <a:lnTo>
                    <a:pt x="111442" y="0"/>
                  </a:lnTo>
                  <a:lnTo>
                    <a:pt x="85725" y="0"/>
                  </a:lnTo>
                  <a:lnTo>
                    <a:pt x="60008" y="0"/>
                  </a:lnTo>
                  <a:lnTo>
                    <a:pt x="42863" y="25718"/>
                  </a:lnTo>
                  <a:lnTo>
                    <a:pt x="25718" y="111443"/>
                  </a:lnTo>
                  <a:lnTo>
                    <a:pt x="34290" y="162878"/>
                  </a:lnTo>
                  <a:lnTo>
                    <a:pt x="42863" y="214313"/>
                  </a:lnTo>
                  <a:lnTo>
                    <a:pt x="51435" y="248603"/>
                  </a:lnTo>
                  <a:lnTo>
                    <a:pt x="42863" y="205741"/>
                  </a:lnTo>
                  <a:lnTo>
                    <a:pt x="25718" y="171450"/>
                  </a:lnTo>
                  <a:lnTo>
                    <a:pt x="8573" y="120016"/>
                  </a:lnTo>
                  <a:lnTo>
                    <a:pt x="0"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Oval 116"/>
            <p:cNvSpPr/>
            <p:nvPr/>
          </p:nvSpPr>
          <p:spPr>
            <a:xfrm>
              <a:off x="6898719" y="33854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667262" y="32568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958727" y="3154680"/>
            <a:ext cx="284321" cy="265749"/>
            <a:chOff x="6958727" y="3154680"/>
            <a:chExt cx="284321" cy="265749"/>
          </a:xfrm>
        </p:grpSpPr>
        <p:sp>
          <p:nvSpPr>
            <p:cNvPr id="120" name="Freeform 119"/>
            <p:cNvSpPr/>
            <p:nvPr/>
          </p:nvSpPr>
          <p:spPr>
            <a:xfrm>
              <a:off x="6976587" y="3154680"/>
              <a:ext cx="248602" cy="265749"/>
            </a:xfrm>
            <a:custGeom>
              <a:avLst/>
              <a:gdLst/>
              <a:ahLst/>
              <a:cxnLst/>
              <a:rect l="0" t="0" r="0" b="0"/>
              <a:pathLst>
                <a:path w="248602" h="265749">
                  <a:moveTo>
                    <a:pt x="248601" y="205740"/>
                  </a:moveTo>
                  <a:lnTo>
                    <a:pt x="197167" y="248603"/>
                  </a:lnTo>
                  <a:lnTo>
                    <a:pt x="128587" y="265748"/>
                  </a:lnTo>
                  <a:lnTo>
                    <a:pt x="94297" y="265748"/>
                  </a:lnTo>
                  <a:lnTo>
                    <a:pt x="68579" y="248603"/>
                  </a:lnTo>
                  <a:lnTo>
                    <a:pt x="34289" y="231458"/>
                  </a:lnTo>
                  <a:lnTo>
                    <a:pt x="8572" y="145733"/>
                  </a:lnTo>
                  <a:lnTo>
                    <a:pt x="0" y="94297"/>
                  </a:lnTo>
                  <a:lnTo>
                    <a:pt x="8572" y="42862"/>
                  </a:lnTo>
                  <a:lnTo>
                    <a:pt x="34289" y="8572"/>
                  </a:lnTo>
                  <a:lnTo>
                    <a:pt x="51434" y="0"/>
                  </a:lnTo>
                  <a:lnTo>
                    <a:pt x="77151" y="0"/>
                  </a:lnTo>
                  <a:lnTo>
                    <a:pt x="111442" y="8572"/>
                  </a:lnTo>
                  <a:lnTo>
                    <a:pt x="171449" y="60008"/>
                  </a:lnTo>
                  <a:lnTo>
                    <a:pt x="188594" y="77153"/>
                  </a:lnTo>
                  <a:lnTo>
                    <a:pt x="188594" y="94297"/>
                  </a:lnTo>
                  <a:lnTo>
                    <a:pt x="188594" y="111443"/>
                  </a:lnTo>
                  <a:lnTo>
                    <a:pt x="180022" y="120015"/>
                  </a:lnTo>
                  <a:lnTo>
                    <a:pt x="162877" y="120015"/>
                  </a:lnTo>
                  <a:lnTo>
                    <a:pt x="94297" y="128587"/>
                  </a:lnTo>
                  <a:lnTo>
                    <a:pt x="51434" y="137160"/>
                  </a:lnTo>
                  <a:lnTo>
                    <a:pt x="0" y="12858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Oval 120"/>
            <p:cNvSpPr/>
            <p:nvPr/>
          </p:nvSpPr>
          <p:spPr>
            <a:xfrm>
              <a:off x="7207329" y="33425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58727" y="32654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148036" y="3196828"/>
            <a:ext cx="292180" cy="240745"/>
            <a:chOff x="7148036" y="3196828"/>
            <a:chExt cx="292180" cy="240745"/>
          </a:xfrm>
        </p:grpSpPr>
        <p:sp>
          <p:nvSpPr>
            <p:cNvPr id="124" name="Freeform 123"/>
            <p:cNvSpPr/>
            <p:nvPr/>
          </p:nvSpPr>
          <p:spPr>
            <a:xfrm>
              <a:off x="7148036" y="3214688"/>
              <a:ext cx="274321" cy="222885"/>
            </a:xfrm>
            <a:custGeom>
              <a:avLst/>
              <a:gdLst/>
              <a:ahLst/>
              <a:cxnLst/>
              <a:rect l="0" t="0" r="0" b="0"/>
              <a:pathLst>
                <a:path w="274321" h="222885">
                  <a:moveTo>
                    <a:pt x="274320" y="180022"/>
                  </a:moveTo>
                  <a:lnTo>
                    <a:pt x="265748" y="197167"/>
                  </a:lnTo>
                  <a:lnTo>
                    <a:pt x="205741" y="180022"/>
                  </a:lnTo>
                  <a:lnTo>
                    <a:pt x="180023" y="154304"/>
                  </a:lnTo>
                  <a:lnTo>
                    <a:pt x="162877" y="120015"/>
                  </a:lnTo>
                  <a:lnTo>
                    <a:pt x="145733" y="77152"/>
                  </a:lnTo>
                  <a:lnTo>
                    <a:pt x="137160" y="25717"/>
                  </a:lnTo>
                  <a:lnTo>
                    <a:pt x="137160" y="17145"/>
                  </a:lnTo>
                  <a:lnTo>
                    <a:pt x="145733" y="42862"/>
                  </a:lnTo>
                  <a:lnTo>
                    <a:pt x="154305" y="94297"/>
                  </a:lnTo>
                  <a:lnTo>
                    <a:pt x="145733" y="137159"/>
                  </a:lnTo>
                  <a:lnTo>
                    <a:pt x="128588" y="171450"/>
                  </a:lnTo>
                  <a:lnTo>
                    <a:pt x="102870" y="205740"/>
                  </a:lnTo>
                  <a:lnTo>
                    <a:pt x="77152" y="222884"/>
                  </a:lnTo>
                  <a:lnTo>
                    <a:pt x="25718" y="214312"/>
                  </a:lnTo>
                  <a:lnTo>
                    <a:pt x="8573" y="188595"/>
                  </a:lnTo>
                  <a:lnTo>
                    <a:pt x="0" y="162877"/>
                  </a:lnTo>
                  <a:lnTo>
                    <a:pt x="8573" y="120015"/>
                  </a:lnTo>
                  <a:lnTo>
                    <a:pt x="34290" y="77152"/>
                  </a:lnTo>
                  <a:lnTo>
                    <a:pt x="51435" y="51435"/>
                  </a:lnTo>
                  <a:lnTo>
                    <a:pt x="85726" y="25717"/>
                  </a:lnTo>
                  <a:lnTo>
                    <a:pt x="128588" y="0"/>
                  </a:lnTo>
                  <a:lnTo>
                    <a:pt x="14573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Oval 124"/>
            <p:cNvSpPr/>
            <p:nvPr/>
          </p:nvSpPr>
          <p:spPr>
            <a:xfrm>
              <a:off x="7404497"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275909" y="31968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395925" y="3111818"/>
            <a:ext cx="352900" cy="308611"/>
            <a:chOff x="7395925" y="3111818"/>
            <a:chExt cx="352900" cy="308611"/>
          </a:xfrm>
        </p:grpSpPr>
        <p:sp>
          <p:nvSpPr>
            <p:cNvPr id="128" name="Freeform 127"/>
            <p:cNvSpPr/>
            <p:nvPr/>
          </p:nvSpPr>
          <p:spPr>
            <a:xfrm>
              <a:off x="7413784" y="3111818"/>
              <a:ext cx="317183" cy="308611"/>
            </a:xfrm>
            <a:custGeom>
              <a:avLst/>
              <a:gdLst/>
              <a:ahLst/>
              <a:cxnLst/>
              <a:rect l="0" t="0" r="0" b="0"/>
              <a:pathLst>
                <a:path w="317183" h="308611">
                  <a:moveTo>
                    <a:pt x="317182" y="25717"/>
                  </a:moveTo>
                  <a:lnTo>
                    <a:pt x="291465" y="0"/>
                  </a:lnTo>
                  <a:lnTo>
                    <a:pt x="205740" y="34290"/>
                  </a:lnTo>
                  <a:lnTo>
                    <a:pt x="162877" y="68580"/>
                  </a:lnTo>
                  <a:lnTo>
                    <a:pt x="137160" y="94297"/>
                  </a:lnTo>
                  <a:lnTo>
                    <a:pt x="111442" y="137159"/>
                  </a:lnTo>
                  <a:lnTo>
                    <a:pt x="94297" y="188595"/>
                  </a:lnTo>
                  <a:lnTo>
                    <a:pt x="85725" y="248602"/>
                  </a:lnTo>
                  <a:lnTo>
                    <a:pt x="94297" y="291465"/>
                  </a:lnTo>
                  <a:lnTo>
                    <a:pt x="102870" y="308610"/>
                  </a:lnTo>
                  <a:lnTo>
                    <a:pt x="94297" y="300037"/>
                  </a:lnTo>
                  <a:lnTo>
                    <a:pt x="77153" y="274320"/>
                  </a:lnTo>
                  <a:lnTo>
                    <a:pt x="51435" y="231457"/>
                  </a:lnTo>
                  <a:lnTo>
                    <a:pt x="34290" y="188595"/>
                  </a:lnTo>
                  <a:lnTo>
                    <a:pt x="8572" y="154305"/>
                  </a:lnTo>
                  <a:lnTo>
                    <a:pt x="0" y="12858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Oval 128"/>
            <p:cNvSpPr/>
            <p:nvPr/>
          </p:nvSpPr>
          <p:spPr>
            <a:xfrm>
              <a:off x="7713107" y="311967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395925" y="322254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6272927" y="4156948"/>
            <a:ext cx="378619" cy="266463"/>
            <a:chOff x="6272927" y="4156948"/>
            <a:chExt cx="378619" cy="266463"/>
          </a:xfrm>
        </p:grpSpPr>
        <p:sp>
          <p:nvSpPr>
            <p:cNvPr id="132" name="Freeform 131"/>
            <p:cNvSpPr/>
            <p:nvPr/>
          </p:nvSpPr>
          <p:spPr>
            <a:xfrm>
              <a:off x="6290786" y="4174808"/>
              <a:ext cx="351474" cy="248603"/>
            </a:xfrm>
            <a:custGeom>
              <a:avLst/>
              <a:gdLst/>
              <a:ahLst/>
              <a:cxnLst/>
              <a:rect l="0" t="0" r="0" b="0"/>
              <a:pathLst>
                <a:path w="351474" h="248603">
                  <a:moveTo>
                    <a:pt x="342901" y="214312"/>
                  </a:moveTo>
                  <a:lnTo>
                    <a:pt x="351473" y="162877"/>
                  </a:lnTo>
                  <a:lnTo>
                    <a:pt x="342901" y="137159"/>
                  </a:lnTo>
                  <a:lnTo>
                    <a:pt x="325755" y="102870"/>
                  </a:lnTo>
                  <a:lnTo>
                    <a:pt x="308610" y="68580"/>
                  </a:lnTo>
                  <a:lnTo>
                    <a:pt x="282893" y="51434"/>
                  </a:lnTo>
                  <a:lnTo>
                    <a:pt x="257176" y="34289"/>
                  </a:lnTo>
                  <a:lnTo>
                    <a:pt x="214312" y="42862"/>
                  </a:lnTo>
                  <a:lnTo>
                    <a:pt x="205740" y="60007"/>
                  </a:lnTo>
                  <a:lnTo>
                    <a:pt x="197168" y="85725"/>
                  </a:lnTo>
                  <a:lnTo>
                    <a:pt x="197168" y="120014"/>
                  </a:lnTo>
                  <a:lnTo>
                    <a:pt x="214312" y="162877"/>
                  </a:lnTo>
                  <a:lnTo>
                    <a:pt x="231458" y="197167"/>
                  </a:lnTo>
                  <a:lnTo>
                    <a:pt x="240030" y="214312"/>
                  </a:lnTo>
                  <a:lnTo>
                    <a:pt x="240030" y="205739"/>
                  </a:lnTo>
                  <a:lnTo>
                    <a:pt x="231458" y="180022"/>
                  </a:lnTo>
                  <a:lnTo>
                    <a:pt x="222885" y="154305"/>
                  </a:lnTo>
                  <a:lnTo>
                    <a:pt x="205740" y="111442"/>
                  </a:lnTo>
                  <a:lnTo>
                    <a:pt x="188595" y="77152"/>
                  </a:lnTo>
                  <a:lnTo>
                    <a:pt x="154305" y="42862"/>
                  </a:lnTo>
                  <a:lnTo>
                    <a:pt x="102870" y="17145"/>
                  </a:lnTo>
                  <a:lnTo>
                    <a:pt x="94298" y="25717"/>
                  </a:lnTo>
                  <a:lnTo>
                    <a:pt x="94298" y="42862"/>
                  </a:lnTo>
                  <a:lnTo>
                    <a:pt x="85726" y="85725"/>
                  </a:lnTo>
                  <a:lnTo>
                    <a:pt x="94298" y="120014"/>
                  </a:lnTo>
                  <a:lnTo>
                    <a:pt x="94298" y="171450"/>
                  </a:lnTo>
                  <a:lnTo>
                    <a:pt x="102870" y="248602"/>
                  </a:lnTo>
                  <a:lnTo>
                    <a:pt x="102870" y="231457"/>
                  </a:lnTo>
                  <a:lnTo>
                    <a:pt x="85726" y="180022"/>
                  </a:lnTo>
                  <a:lnTo>
                    <a:pt x="77153" y="154305"/>
                  </a:lnTo>
                  <a:lnTo>
                    <a:pt x="60008" y="111442"/>
                  </a:lnTo>
                  <a:lnTo>
                    <a:pt x="51435" y="85725"/>
                  </a:lnTo>
                  <a:lnTo>
                    <a:pt x="42863" y="6000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6615827" y="43712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272927" y="41569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6659404" y="4199811"/>
            <a:ext cx="137160" cy="180737"/>
            <a:chOff x="6659404" y="4199811"/>
            <a:chExt cx="137160" cy="180737"/>
          </a:xfrm>
        </p:grpSpPr>
        <p:sp>
          <p:nvSpPr>
            <p:cNvPr id="136" name="Freeform 135"/>
            <p:cNvSpPr/>
            <p:nvPr/>
          </p:nvSpPr>
          <p:spPr>
            <a:xfrm>
              <a:off x="6659404" y="4200525"/>
              <a:ext cx="137160" cy="180023"/>
            </a:xfrm>
            <a:custGeom>
              <a:avLst/>
              <a:gdLst/>
              <a:ahLst/>
              <a:cxnLst/>
              <a:rect l="0" t="0" r="0" b="0"/>
              <a:pathLst>
                <a:path w="137160" h="180023">
                  <a:moveTo>
                    <a:pt x="34290" y="34290"/>
                  </a:moveTo>
                  <a:lnTo>
                    <a:pt x="34290" y="0"/>
                  </a:lnTo>
                  <a:lnTo>
                    <a:pt x="77152" y="34290"/>
                  </a:lnTo>
                  <a:lnTo>
                    <a:pt x="111442" y="60008"/>
                  </a:lnTo>
                  <a:lnTo>
                    <a:pt x="137159" y="94297"/>
                  </a:lnTo>
                  <a:lnTo>
                    <a:pt x="137159" y="145733"/>
                  </a:lnTo>
                  <a:lnTo>
                    <a:pt x="120015" y="162878"/>
                  </a:lnTo>
                  <a:lnTo>
                    <a:pt x="68580" y="180022"/>
                  </a:lnTo>
                  <a:lnTo>
                    <a:pt x="42862" y="180022"/>
                  </a:lnTo>
                  <a:lnTo>
                    <a:pt x="17145" y="162878"/>
                  </a:lnTo>
                  <a:lnTo>
                    <a:pt x="0" y="137160"/>
                  </a:lnTo>
                  <a:lnTo>
                    <a:pt x="0" y="77153"/>
                  </a:lnTo>
                  <a:lnTo>
                    <a:pt x="8572" y="42863"/>
                  </a:lnTo>
                  <a:lnTo>
                    <a:pt x="25717" y="34290"/>
                  </a:lnTo>
                  <a:lnTo>
                    <a:pt x="3429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6675834" y="42169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675834" y="41998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847999" y="4140517"/>
            <a:ext cx="240744" cy="257176"/>
            <a:chOff x="6847999" y="4140517"/>
            <a:chExt cx="240744" cy="257176"/>
          </a:xfrm>
        </p:grpSpPr>
        <p:sp>
          <p:nvSpPr>
            <p:cNvPr id="140" name="Freeform 139"/>
            <p:cNvSpPr/>
            <p:nvPr/>
          </p:nvSpPr>
          <p:spPr>
            <a:xfrm>
              <a:off x="6847999" y="4140517"/>
              <a:ext cx="222886" cy="257176"/>
            </a:xfrm>
            <a:custGeom>
              <a:avLst/>
              <a:gdLst/>
              <a:ahLst/>
              <a:cxnLst/>
              <a:rect l="0" t="0" r="0" b="0"/>
              <a:pathLst>
                <a:path w="222886" h="257176">
                  <a:moveTo>
                    <a:pt x="222885" y="205741"/>
                  </a:moveTo>
                  <a:lnTo>
                    <a:pt x="205739" y="205741"/>
                  </a:lnTo>
                  <a:lnTo>
                    <a:pt x="197167" y="188596"/>
                  </a:lnTo>
                  <a:lnTo>
                    <a:pt x="180022" y="145733"/>
                  </a:lnTo>
                  <a:lnTo>
                    <a:pt x="162877" y="111443"/>
                  </a:lnTo>
                  <a:lnTo>
                    <a:pt x="137160" y="68580"/>
                  </a:lnTo>
                  <a:lnTo>
                    <a:pt x="111442" y="34291"/>
                  </a:lnTo>
                  <a:lnTo>
                    <a:pt x="85724" y="0"/>
                  </a:lnTo>
                  <a:lnTo>
                    <a:pt x="137160" y="94298"/>
                  </a:lnTo>
                  <a:lnTo>
                    <a:pt x="145732" y="137161"/>
                  </a:lnTo>
                  <a:lnTo>
                    <a:pt x="145732" y="180023"/>
                  </a:lnTo>
                  <a:lnTo>
                    <a:pt x="102870" y="240030"/>
                  </a:lnTo>
                  <a:lnTo>
                    <a:pt x="68580" y="257175"/>
                  </a:lnTo>
                  <a:lnTo>
                    <a:pt x="17145" y="231458"/>
                  </a:lnTo>
                  <a:lnTo>
                    <a:pt x="8572" y="205741"/>
                  </a:lnTo>
                  <a:lnTo>
                    <a:pt x="0" y="180023"/>
                  </a:lnTo>
                  <a:lnTo>
                    <a:pt x="8572" y="137161"/>
                  </a:lnTo>
                  <a:lnTo>
                    <a:pt x="51435" y="77153"/>
                  </a:lnTo>
                  <a:lnTo>
                    <a:pt x="6858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Oval 140"/>
            <p:cNvSpPr/>
            <p:nvPr/>
          </p:nvSpPr>
          <p:spPr>
            <a:xfrm>
              <a:off x="7053025" y="43283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898719" y="41912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078742" y="4166235"/>
            <a:ext cx="190024" cy="180024"/>
            <a:chOff x="7078742" y="4166235"/>
            <a:chExt cx="190024" cy="180024"/>
          </a:xfrm>
        </p:grpSpPr>
        <p:sp>
          <p:nvSpPr>
            <p:cNvPr id="144" name="Freeform 143"/>
            <p:cNvSpPr/>
            <p:nvPr/>
          </p:nvSpPr>
          <p:spPr>
            <a:xfrm>
              <a:off x="7096601" y="4166235"/>
              <a:ext cx="154306" cy="180024"/>
            </a:xfrm>
            <a:custGeom>
              <a:avLst/>
              <a:gdLst/>
              <a:ahLst/>
              <a:cxnLst/>
              <a:rect l="0" t="0" r="0" b="0"/>
              <a:pathLst>
                <a:path w="154306" h="180024">
                  <a:moveTo>
                    <a:pt x="154305" y="111443"/>
                  </a:moveTo>
                  <a:lnTo>
                    <a:pt x="68580" y="180023"/>
                  </a:lnTo>
                  <a:lnTo>
                    <a:pt x="42863" y="180023"/>
                  </a:lnTo>
                  <a:lnTo>
                    <a:pt x="25718" y="154305"/>
                  </a:lnTo>
                  <a:lnTo>
                    <a:pt x="8573" y="120015"/>
                  </a:lnTo>
                  <a:lnTo>
                    <a:pt x="8573" y="51435"/>
                  </a:lnTo>
                  <a:lnTo>
                    <a:pt x="25718" y="17145"/>
                  </a:lnTo>
                  <a:lnTo>
                    <a:pt x="42863" y="8573"/>
                  </a:lnTo>
                  <a:lnTo>
                    <a:pt x="60008" y="0"/>
                  </a:lnTo>
                  <a:lnTo>
                    <a:pt x="85725" y="0"/>
                  </a:lnTo>
                  <a:lnTo>
                    <a:pt x="102870" y="8573"/>
                  </a:lnTo>
                  <a:lnTo>
                    <a:pt x="120015" y="17145"/>
                  </a:lnTo>
                  <a:lnTo>
                    <a:pt x="145733" y="51435"/>
                  </a:lnTo>
                  <a:lnTo>
                    <a:pt x="120015" y="60007"/>
                  </a:lnTo>
                  <a:lnTo>
                    <a:pt x="102870" y="60007"/>
                  </a:lnTo>
                  <a:lnTo>
                    <a:pt x="51435" y="77153"/>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144"/>
            <p:cNvSpPr/>
            <p:nvPr/>
          </p:nvSpPr>
          <p:spPr>
            <a:xfrm>
              <a:off x="7233047" y="42598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78742" y="423410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7284482" y="4139803"/>
            <a:ext cx="181451" cy="172165"/>
            <a:chOff x="7284482" y="4139803"/>
            <a:chExt cx="181451" cy="172165"/>
          </a:xfrm>
        </p:grpSpPr>
        <p:sp>
          <p:nvSpPr>
            <p:cNvPr id="148" name="Freeform 147"/>
            <p:cNvSpPr/>
            <p:nvPr/>
          </p:nvSpPr>
          <p:spPr>
            <a:xfrm>
              <a:off x="7302341" y="4140517"/>
              <a:ext cx="145734" cy="171451"/>
            </a:xfrm>
            <a:custGeom>
              <a:avLst/>
              <a:gdLst/>
              <a:ahLst/>
              <a:cxnLst/>
              <a:rect l="0" t="0" r="0" b="0"/>
              <a:pathLst>
                <a:path w="145734" h="171451">
                  <a:moveTo>
                    <a:pt x="145733" y="17146"/>
                  </a:moveTo>
                  <a:lnTo>
                    <a:pt x="137160" y="8573"/>
                  </a:lnTo>
                  <a:lnTo>
                    <a:pt x="111443" y="0"/>
                  </a:lnTo>
                  <a:lnTo>
                    <a:pt x="77153" y="17146"/>
                  </a:lnTo>
                  <a:lnTo>
                    <a:pt x="68580" y="34291"/>
                  </a:lnTo>
                  <a:lnTo>
                    <a:pt x="51436" y="60008"/>
                  </a:lnTo>
                  <a:lnTo>
                    <a:pt x="51436" y="102871"/>
                  </a:lnTo>
                  <a:lnTo>
                    <a:pt x="60007" y="145733"/>
                  </a:lnTo>
                  <a:lnTo>
                    <a:pt x="60007" y="162878"/>
                  </a:lnTo>
                  <a:lnTo>
                    <a:pt x="68580" y="171450"/>
                  </a:lnTo>
                  <a:lnTo>
                    <a:pt x="51436" y="162878"/>
                  </a:lnTo>
                  <a:lnTo>
                    <a:pt x="34290" y="137161"/>
                  </a:lnTo>
                  <a:lnTo>
                    <a:pt x="0"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Oval 148"/>
            <p:cNvSpPr/>
            <p:nvPr/>
          </p:nvSpPr>
          <p:spPr>
            <a:xfrm>
              <a:off x="7430215" y="41398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284482" y="423410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7473791" y="4122658"/>
            <a:ext cx="206455" cy="189310"/>
            <a:chOff x="7473791" y="4122658"/>
            <a:chExt cx="206455" cy="189310"/>
          </a:xfrm>
        </p:grpSpPr>
        <p:sp>
          <p:nvSpPr>
            <p:cNvPr id="152" name="Freeform 151"/>
            <p:cNvSpPr/>
            <p:nvPr/>
          </p:nvSpPr>
          <p:spPr>
            <a:xfrm>
              <a:off x="7473791" y="4140517"/>
              <a:ext cx="188597" cy="171451"/>
            </a:xfrm>
            <a:custGeom>
              <a:avLst/>
              <a:gdLst/>
              <a:ahLst/>
              <a:cxnLst/>
              <a:rect l="0" t="0" r="0" b="0"/>
              <a:pathLst>
                <a:path w="188597" h="171451">
                  <a:moveTo>
                    <a:pt x="188596" y="137161"/>
                  </a:moveTo>
                  <a:lnTo>
                    <a:pt x="180022" y="137161"/>
                  </a:lnTo>
                  <a:lnTo>
                    <a:pt x="171450" y="128588"/>
                  </a:lnTo>
                  <a:lnTo>
                    <a:pt x="154305" y="111443"/>
                  </a:lnTo>
                  <a:lnTo>
                    <a:pt x="137160" y="85725"/>
                  </a:lnTo>
                  <a:lnTo>
                    <a:pt x="120015" y="25718"/>
                  </a:lnTo>
                  <a:lnTo>
                    <a:pt x="128588" y="42863"/>
                  </a:lnTo>
                  <a:lnTo>
                    <a:pt x="137160" y="68580"/>
                  </a:lnTo>
                  <a:lnTo>
                    <a:pt x="128588" y="85725"/>
                  </a:lnTo>
                  <a:lnTo>
                    <a:pt x="111443" y="111443"/>
                  </a:lnTo>
                  <a:lnTo>
                    <a:pt x="94298" y="137161"/>
                  </a:lnTo>
                  <a:lnTo>
                    <a:pt x="34290" y="171450"/>
                  </a:lnTo>
                  <a:lnTo>
                    <a:pt x="8572" y="162878"/>
                  </a:lnTo>
                  <a:lnTo>
                    <a:pt x="0" y="137161"/>
                  </a:lnTo>
                  <a:lnTo>
                    <a:pt x="0" y="111443"/>
                  </a:lnTo>
                  <a:lnTo>
                    <a:pt x="8572" y="85725"/>
                  </a:lnTo>
                  <a:lnTo>
                    <a:pt x="34290" y="51436"/>
                  </a:lnTo>
                  <a:lnTo>
                    <a:pt x="85725" y="8573"/>
                  </a:lnTo>
                  <a:lnTo>
                    <a:pt x="102870" y="0"/>
                  </a:lnTo>
                  <a:lnTo>
                    <a:pt x="12001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Oval 152"/>
            <p:cNvSpPr/>
            <p:nvPr/>
          </p:nvSpPr>
          <p:spPr>
            <a:xfrm>
              <a:off x="7644527" y="42598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575947" y="41226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721679" y="4054078"/>
            <a:ext cx="112871" cy="275749"/>
            <a:chOff x="7721679" y="4054078"/>
            <a:chExt cx="112871" cy="275749"/>
          </a:xfrm>
        </p:grpSpPr>
        <p:sp>
          <p:nvSpPr>
            <p:cNvPr id="156" name="Freeform 155"/>
            <p:cNvSpPr/>
            <p:nvPr/>
          </p:nvSpPr>
          <p:spPr>
            <a:xfrm>
              <a:off x="7739538" y="4071938"/>
              <a:ext cx="77154" cy="240030"/>
            </a:xfrm>
            <a:custGeom>
              <a:avLst/>
              <a:gdLst/>
              <a:ahLst/>
              <a:cxnLst/>
              <a:rect l="0" t="0" r="0" b="0"/>
              <a:pathLst>
                <a:path w="77154" h="240030">
                  <a:moveTo>
                    <a:pt x="77153" y="240029"/>
                  </a:moveTo>
                  <a:lnTo>
                    <a:pt x="77153" y="222884"/>
                  </a:lnTo>
                  <a:lnTo>
                    <a:pt x="68581" y="214312"/>
                  </a:lnTo>
                  <a:lnTo>
                    <a:pt x="68581" y="188595"/>
                  </a:lnTo>
                  <a:lnTo>
                    <a:pt x="60008" y="171450"/>
                  </a:lnTo>
                  <a:lnTo>
                    <a:pt x="51435" y="137159"/>
                  </a:lnTo>
                  <a:lnTo>
                    <a:pt x="34291" y="102870"/>
                  </a:lnTo>
                  <a:lnTo>
                    <a:pt x="17146" y="6000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Oval 156"/>
            <p:cNvSpPr/>
            <p:nvPr/>
          </p:nvSpPr>
          <p:spPr>
            <a:xfrm>
              <a:off x="7798832" y="42941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721679" y="4054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704534" y="4148375"/>
            <a:ext cx="172879" cy="44292"/>
            <a:chOff x="7704534" y="4148375"/>
            <a:chExt cx="172879" cy="44292"/>
          </a:xfrm>
        </p:grpSpPr>
        <p:sp>
          <p:nvSpPr>
            <p:cNvPr id="160" name="Freeform 159"/>
            <p:cNvSpPr/>
            <p:nvPr/>
          </p:nvSpPr>
          <p:spPr>
            <a:xfrm>
              <a:off x="7722394" y="4166235"/>
              <a:ext cx="137161" cy="8574"/>
            </a:xfrm>
            <a:custGeom>
              <a:avLst/>
              <a:gdLst/>
              <a:ahLst/>
              <a:cxnLst/>
              <a:rect l="0" t="0" r="0" b="0"/>
              <a:pathLst>
                <a:path w="137161" h="8574">
                  <a:moveTo>
                    <a:pt x="137160" y="0"/>
                  </a:moveTo>
                  <a:lnTo>
                    <a:pt x="111443" y="8573"/>
                  </a:lnTo>
                  <a:lnTo>
                    <a:pt x="17144" y="8573"/>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Oval 160"/>
            <p:cNvSpPr/>
            <p:nvPr/>
          </p:nvSpPr>
          <p:spPr>
            <a:xfrm>
              <a:off x="7841694" y="41483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704534" y="41569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953137" y="4089083"/>
            <a:ext cx="181451" cy="197168"/>
            <a:chOff x="7953137" y="4089083"/>
            <a:chExt cx="181451" cy="197168"/>
          </a:xfrm>
        </p:grpSpPr>
        <p:sp>
          <p:nvSpPr>
            <p:cNvPr id="164" name="Freeform 163"/>
            <p:cNvSpPr/>
            <p:nvPr/>
          </p:nvSpPr>
          <p:spPr>
            <a:xfrm>
              <a:off x="7970996" y="4089083"/>
              <a:ext cx="145734" cy="197168"/>
            </a:xfrm>
            <a:custGeom>
              <a:avLst/>
              <a:gdLst/>
              <a:ahLst/>
              <a:cxnLst/>
              <a:rect l="0" t="0" r="0" b="0"/>
              <a:pathLst>
                <a:path w="145734" h="197168">
                  <a:moveTo>
                    <a:pt x="145733" y="154305"/>
                  </a:moveTo>
                  <a:lnTo>
                    <a:pt x="111442" y="171450"/>
                  </a:lnTo>
                  <a:lnTo>
                    <a:pt x="68580" y="197167"/>
                  </a:lnTo>
                  <a:lnTo>
                    <a:pt x="51435" y="197167"/>
                  </a:lnTo>
                  <a:lnTo>
                    <a:pt x="25718" y="180022"/>
                  </a:lnTo>
                  <a:lnTo>
                    <a:pt x="8573" y="154305"/>
                  </a:lnTo>
                  <a:lnTo>
                    <a:pt x="8573" y="111442"/>
                  </a:lnTo>
                  <a:lnTo>
                    <a:pt x="17145" y="77152"/>
                  </a:lnTo>
                  <a:lnTo>
                    <a:pt x="25718" y="34290"/>
                  </a:lnTo>
                  <a:lnTo>
                    <a:pt x="68580" y="0"/>
                  </a:lnTo>
                  <a:lnTo>
                    <a:pt x="85725" y="8572"/>
                  </a:lnTo>
                  <a:lnTo>
                    <a:pt x="102870" y="17145"/>
                  </a:lnTo>
                  <a:lnTo>
                    <a:pt x="120016" y="25717"/>
                  </a:lnTo>
                  <a:lnTo>
                    <a:pt x="128588" y="42862"/>
                  </a:lnTo>
                  <a:lnTo>
                    <a:pt x="128588" y="51434"/>
                  </a:lnTo>
                  <a:lnTo>
                    <a:pt x="111442" y="77152"/>
                  </a:lnTo>
                  <a:lnTo>
                    <a:pt x="94298" y="85725"/>
                  </a:lnTo>
                  <a:lnTo>
                    <a:pt x="68580" y="85725"/>
                  </a:lnTo>
                  <a:lnTo>
                    <a:pt x="0"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Oval 164"/>
            <p:cNvSpPr/>
            <p:nvPr/>
          </p:nvSpPr>
          <p:spPr>
            <a:xfrm>
              <a:off x="8098869" y="42255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953137" y="41740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8210312" y="4028361"/>
            <a:ext cx="61436" cy="215741"/>
            <a:chOff x="8210312" y="4028361"/>
            <a:chExt cx="61436" cy="215741"/>
          </a:xfrm>
        </p:grpSpPr>
        <p:sp>
          <p:nvSpPr>
            <p:cNvPr id="168" name="Freeform 167"/>
            <p:cNvSpPr/>
            <p:nvPr/>
          </p:nvSpPr>
          <p:spPr>
            <a:xfrm>
              <a:off x="8228171" y="4046220"/>
              <a:ext cx="42864" cy="197169"/>
            </a:xfrm>
            <a:custGeom>
              <a:avLst/>
              <a:gdLst/>
              <a:ahLst/>
              <a:cxnLst/>
              <a:rect l="0" t="0" r="0" b="0"/>
              <a:pathLst>
                <a:path w="42864" h="197169">
                  <a:moveTo>
                    <a:pt x="25717" y="180022"/>
                  </a:moveTo>
                  <a:lnTo>
                    <a:pt x="42863" y="197168"/>
                  </a:lnTo>
                  <a:lnTo>
                    <a:pt x="34291" y="171450"/>
                  </a:lnTo>
                  <a:lnTo>
                    <a:pt x="34291" y="137160"/>
                  </a:lnTo>
                  <a:lnTo>
                    <a:pt x="25717" y="94297"/>
                  </a:lnTo>
                  <a:lnTo>
                    <a:pt x="8573" y="6000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8236029" y="42083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8210312" y="40283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8321754" y="4080510"/>
            <a:ext cx="266463" cy="317897"/>
            <a:chOff x="8321754" y="4080510"/>
            <a:chExt cx="266463" cy="317897"/>
          </a:xfrm>
        </p:grpSpPr>
        <p:sp>
          <p:nvSpPr>
            <p:cNvPr id="172" name="Freeform 171"/>
            <p:cNvSpPr/>
            <p:nvPr/>
          </p:nvSpPr>
          <p:spPr>
            <a:xfrm>
              <a:off x="8339613" y="4080510"/>
              <a:ext cx="248604" cy="308611"/>
            </a:xfrm>
            <a:custGeom>
              <a:avLst/>
              <a:gdLst/>
              <a:ahLst/>
              <a:cxnLst/>
              <a:rect l="0" t="0" r="0" b="0"/>
              <a:pathLst>
                <a:path w="248604" h="308611">
                  <a:moveTo>
                    <a:pt x="0" y="300037"/>
                  </a:moveTo>
                  <a:lnTo>
                    <a:pt x="60008" y="308610"/>
                  </a:lnTo>
                  <a:lnTo>
                    <a:pt x="145733" y="291465"/>
                  </a:lnTo>
                  <a:lnTo>
                    <a:pt x="180024" y="282893"/>
                  </a:lnTo>
                  <a:lnTo>
                    <a:pt x="205741" y="265748"/>
                  </a:lnTo>
                  <a:lnTo>
                    <a:pt x="222886" y="240030"/>
                  </a:lnTo>
                  <a:lnTo>
                    <a:pt x="240031" y="222885"/>
                  </a:lnTo>
                  <a:lnTo>
                    <a:pt x="248603" y="197168"/>
                  </a:lnTo>
                  <a:lnTo>
                    <a:pt x="248603" y="154305"/>
                  </a:lnTo>
                  <a:lnTo>
                    <a:pt x="222886" y="77153"/>
                  </a:lnTo>
                  <a:lnTo>
                    <a:pt x="214313" y="42863"/>
                  </a:lnTo>
                  <a:lnTo>
                    <a:pt x="197168" y="17145"/>
                  </a:lnTo>
                  <a:lnTo>
                    <a:pt x="197168" y="0"/>
                  </a:lnTo>
                  <a:lnTo>
                    <a:pt x="222886" y="42863"/>
                  </a:lnTo>
                  <a:lnTo>
                    <a:pt x="222886" y="77153"/>
                  </a:lnTo>
                  <a:lnTo>
                    <a:pt x="222886" y="102870"/>
                  </a:lnTo>
                  <a:lnTo>
                    <a:pt x="205741" y="120015"/>
                  </a:lnTo>
                  <a:lnTo>
                    <a:pt x="180024" y="145732"/>
                  </a:lnTo>
                  <a:lnTo>
                    <a:pt x="154306" y="162878"/>
                  </a:lnTo>
                  <a:lnTo>
                    <a:pt x="111443" y="162878"/>
                  </a:lnTo>
                  <a:lnTo>
                    <a:pt x="42863"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172"/>
            <p:cNvSpPr/>
            <p:nvPr/>
          </p:nvSpPr>
          <p:spPr>
            <a:xfrm>
              <a:off x="8321754" y="43626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8364617" y="41740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890862" y="4500563"/>
            <a:ext cx="205740" cy="214313"/>
            <a:chOff x="6890862" y="4500563"/>
            <a:chExt cx="205740" cy="214313"/>
          </a:xfrm>
        </p:grpSpPr>
        <p:sp>
          <p:nvSpPr>
            <p:cNvPr id="176" name="Freeform 175"/>
            <p:cNvSpPr/>
            <p:nvPr/>
          </p:nvSpPr>
          <p:spPr>
            <a:xfrm>
              <a:off x="6890862" y="4500563"/>
              <a:ext cx="205740" cy="214313"/>
            </a:xfrm>
            <a:custGeom>
              <a:avLst/>
              <a:gdLst/>
              <a:ahLst/>
              <a:cxnLst/>
              <a:rect l="0" t="0" r="0" b="0"/>
              <a:pathLst>
                <a:path w="205740" h="214313">
                  <a:moveTo>
                    <a:pt x="34290" y="171450"/>
                  </a:moveTo>
                  <a:lnTo>
                    <a:pt x="60007" y="188595"/>
                  </a:lnTo>
                  <a:lnTo>
                    <a:pt x="85725" y="214312"/>
                  </a:lnTo>
                  <a:lnTo>
                    <a:pt x="120014" y="214312"/>
                  </a:lnTo>
                  <a:lnTo>
                    <a:pt x="145732" y="214312"/>
                  </a:lnTo>
                  <a:lnTo>
                    <a:pt x="171450" y="205739"/>
                  </a:lnTo>
                  <a:lnTo>
                    <a:pt x="188594" y="188595"/>
                  </a:lnTo>
                  <a:lnTo>
                    <a:pt x="205739" y="180022"/>
                  </a:lnTo>
                  <a:lnTo>
                    <a:pt x="205739" y="162877"/>
                  </a:lnTo>
                  <a:lnTo>
                    <a:pt x="205739" y="145732"/>
                  </a:lnTo>
                  <a:lnTo>
                    <a:pt x="180022" y="120015"/>
                  </a:lnTo>
                  <a:lnTo>
                    <a:pt x="145732" y="120015"/>
                  </a:lnTo>
                  <a:lnTo>
                    <a:pt x="111442" y="120015"/>
                  </a:lnTo>
                  <a:lnTo>
                    <a:pt x="85725" y="111442"/>
                  </a:lnTo>
                  <a:lnTo>
                    <a:pt x="51434" y="102870"/>
                  </a:lnTo>
                  <a:lnTo>
                    <a:pt x="25717" y="94297"/>
                  </a:lnTo>
                  <a:lnTo>
                    <a:pt x="8572" y="94297"/>
                  </a:lnTo>
                  <a:lnTo>
                    <a:pt x="0" y="85724"/>
                  </a:lnTo>
                  <a:lnTo>
                    <a:pt x="0" y="77152"/>
                  </a:lnTo>
                  <a:lnTo>
                    <a:pt x="8572" y="60007"/>
                  </a:lnTo>
                  <a:lnTo>
                    <a:pt x="34290" y="34290"/>
                  </a:lnTo>
                  <a:lnTo>
                    <a:pt x="51434" y="17145"/>
                  </a:lnTo>
                  <a:lnTo>
                    <a:pt x="77151" y="8572"/>
                  </a:lnTo>
                  <a:lnTo>
                    <a:pt x="102869" y="0"/>
                  </a:lnTo>
                  <a:lnTo>
                    <a:pt x="137159" y="8572"/>
                  </a:lnTo>
                  <a:lnTo>
                    <a:pt x="17145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Oval 176"/>
            <p:cNvSpPr/>
            <p:nvPr/>
          </p:nvSpPr>
          <p:spPr>
            <a:xfrm>
              <a:off x="6907292" y="46541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044452" y="45084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7138750" y="4422696"/>
            <a:ext cx="112871" cy="275748"/>
            <a:chOff x="7138750" y="4422696"/>
            <a:chExt cx="112871" cy="275748"/>
          </a:xfrm>
        </p:grpSpPr>
        <p:sp>
          <p:nvSpPr>
            <p:cNvPr id="180" name="Freeform 179"/>
            <p:cNvSpPr/>
            <p:nvPr/>
          </p:nvSpPr>
          <p:spPr>
            <a:xfrm>
              <a:off x="7156609" y="4440555"/>
              <a:ext cx="77154" cy="257176"/>
            </a:xfrm>
            <a:custGeom>
              <a:avLst/>
              <a:gdLst/>
              <a:ahLst/>
              <a:cxnLst/>
              <a:rect l="0" t="0" r="0" b="0"/>
              <a:pathLst>
                <a:path w="77154" h="257176">
                  <a:moveTo>
                    <a:pt x="77153" y="240030"/>
                  </a:moveTo>
                  <a:lnTo>
                    <a:pt x="77153" y="257175"/>
                  </a:lnTo>
                  <a:lnTo>
                    <a:pt x="68579" y="240030"/>
                  </a:lnTo>
                  <a:lnTo>
                    <a:pt x="68579" y="205740"/>
                  </a:lnTo>
                  <a:lnTo>
                    <a:pt x="60007" y="188595"/>
                  </a:lnTo>
                  <a:lnTo>
                    <a:pt x="51435" y="154305"/>
                  </a:lnTo>
                  <a:lnTo>
                    <a:pt x="34290" y="94298"/>
                  </a:lnTo>
                  <a:lnTo>
                    <a:pt x="25717" y="51435"/>
                  </a:lnTo>
                  <a:lnTo>
                    <a:pt x="17145"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Oval 180"/>
            <p:cNvSpPr/>
            <p:nvPr/>
          </p:nvSpPr>
          <p:spPr>
            <a:xfrm>
              <a:off x="7215902" y="46627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138750" y="442269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087315" y="4516993"/>
            <a:ext cx="224313" cy="61436"/>
            <a:chOff x="7087315" y="4516993"/>
            <a:chExt cx="224313" cy="61436"/>
          </a:xfrm>
        </p:grpSpPr>
        <p:sp>
          <p:nvSpPr>
            <p:cNvPr id="184" name="Freeform 183"/>
            <p:cNvSpPr/>
            <p:nvPr/>
          </p:nvSpPr>
          <p:spPr>
            <a:xfrm>
              <a:off x="7105174" y="4534853"/>
              <a:ext cx="188596" cy="25718"/>
            </a:xfrm>
            <a:custGeom>
              <a:avLst/>
              <a:gdLst/>
              <a:ahLst/>
              <a:cxnLst/>
              <a:rect l="0" t="0" r="0" b="0"/>
              <a:pathLst>
                <a:path w="188596" h="25718">
                  <a:moveTo>
                    <a:pt x="188595" y="0"/>
                  </a:moveTo>
                  <a:lnTo>
                    <a:pt x="102870" y="8572"/>
                  </a:lnTo>
                  <a:lnTo>
                    <a:pt x="68580" y="8572"/>
                  </a:lnTo>
                  <a:lnTo>
                    <a:pt x="25717" y="17145"/>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Oval 184"/>
            <p:cNvSpPr/>
            <p:nvPr/>
          </p:nvSpPr>
          <p:spPr>
            <a:xfrm>
              <a:off x="7275909" y="45169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087315" y="454271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7327344" y="4465558"/>
            <a:ext cx="207169" cy="215028"/>
            <a:chOff x="7327344" y="4465558"/>
            <a:chExt cx="207169" cy="215028"/>
          </a:xfrm>
        </p:grpSpPr>
        <p:sp>
          <p:nvSpPr>
            <p:cNvPr id="188" name="Freeform 187"/>
            <p:cNvSpPr/>
            <p:nvPr/>
          </p:nvSpPr>
          <p:spPr>
            <a:xfrm>
              <a:off x="7345204" y="4483417"/>
              <a:ext cx="171451" cy="197169"/>
            </a:xfrm>
            <a:custGeom>
              <a:avLst/>
              <a:gdLst/>
              <a:ahLst/>
              <a:cxnLst/>
              <a:rect l="0" t="0" r="0" b="0"/>
              <a:pathLst>
                <a:path w="171451" h="197169">
                  <a:moveTo>
                    <a:pt x="171450" y="0"/>
                  </a:moveTo>
                  <a:lnTo>
                    <a:pt x="154305" y="0"/>
                  </a:lnTo>
                  <a:lnTo>
                    <a:pt x="94297" y="17146"/>
                  </a:lnTo>
                  <a:lnTo>
                    <a:pt x="77152" y="25718"/>
                  </a:lnTo>
                  <a:lnTo>
                    <a:pt x="60008" y="51436"/>
                  </a:lnTo>
                  <a:lnTo>
                    <a:pt x="51434" y="85725"/>
                  </a:lnTo>
                  <a:lnTo>
                    <a:pt x="60008" y="128588"/>
                  </a:lnTo>
                  <a:lnTo>
                    <a:pt x="68580" y="171451"/>
                  </a:lnTo>
                  <a:lnTo>
                    <a:pt x="77152" y="188596"/>
                  </a:lnTo>
                  <a:lnTo>
                    <a:pt x="77152" y="197168"/>
                  </a:lnTo>
                  <a:lnTo>
                    <a:pt x="77152" y="188596"/>
                  </a:lnTo>
                  <a:lnTo>
                    <a:pt x="25717" y="111443"/>
                  </a:lnTo>
                  <a:lnTo>
                    <a:pt x="17144" y="77153"/>
                  </a:lnTo>
                  <a:lnTo>
                    <a:pt x="0" y="5143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7498794" y="44655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7327344" y="45169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542371" y="4456986"/>
            <a:ext cx="154306" cy="197883"/>
            <a:chOff x="7542371" y="4456986"/>
            <a:chExt cx="154306" cy="197883"/>
          </a:xfrm>
        </p:grpSpPr>
        <p:sp>
          <p:nvSpPr>
            <p:cNvPr id="192" name="Freeform 191"/>
            <p:cNvSpPr/>
            <p:nvPr/>
          </p:nvSpPr>
          <p:spPr>
            <a:xfrm>
              <a:off x="7542371" y="4474845"/>
              <a:ext cx="154306" cy="180024"/>
            </a:xfrm>
            <a:custGeom>
              <a:avLst/>
              <a:gdLst/>
              <a:ahLst/>
              <a:cxnLst/>
              <a:rect l="0" t="0" r="0" b="0"/>
              <a:pathLst>
                <a:path w="154306" h="180024">
                  <a:moveTo>
                    <a:pt x="34290" y="0"/>
                  </a:moveTo>
                  <a:lnTo>
                    <a:pt x="120016" y="34290"/>
                  </a:lnTo>
                  <a:lnTo>
                    <a:pt x="145733" y="77153"/>
                  </a:lnTo>
                  <a:lnTo>
                    <a:pt x="154305" y="102870"/>
                  </a:lnTo>
                  <a:lnTo>
                    <a:pt x="154305" y="128588"/>
                  </a:lnTo>
                  <a:lnTo>
                    <a:pt x="154305" y="145733"/>
                  </a:lnTo>
                  <a:lnTo>
                    <a:pt x="128588" y="162877"/>
                  </a:lnTo>
                  <a:lnTo>
                    <a:pt x="68580" y="180023"/>
                  </a:lnTo>
                  <a:lnTo>
                    <a:pt x="42863" y="171450"/>
                  </a:lnTo>
                  <a:lnTo>
                    <a:pt x="17145" y="154305"/>
                  </a:lnTo>
                  <a:lnTo>
                    <a:pt x="0" y="128588"/>
                  </a:lnTo>
                  <a:lnTo>
                    <a:pt x="0" y="111442"/>
                  </a:lnTo>
                  <a:lnTo>
                    <a:pt x="8573" y="85725"/>
                  </a:lnTo>
                  <a:lnTo>
                    <a:pt x="17145" y="68580"/>
                  </a:lnTo>
                  <a:lnTo>
                    <a:pt x="42863" y="34290"/>
                  </a:lnTo>
                  <a:lnTo>
                    <a:pt x="60008"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Oval 192"/>
            <p:cNvSpPr/>
            <p:nvPr/>
          </p:nvSpPr>
          <p:spPr>
            <a:xfrm>
              <a:off x="7558801" y="44569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584519" y="44827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7790259" y="4474845"/>
            <a:ext cx="250032" cy="180737"/>
            <a:chOff x="7790259" y="4474845"/>
            <a:chExt cx="250032" cy="180737"/>
          </a:xfrm>
        </p:grpSpPr>
        <p:sp>
          <p:nvSpPr>
            <p:cNvPr id="196" name="Freeform 195"/>
            <p:cNvSpPr/>
            <p:nvPr/>
          </p:nvSpPr>
          <p:spPr>
            <a:xfrm>
              <a:off x="7799546" y="4474845"/>
              <a:ext cx="222886" cy="171451"/>
            </a:xfrm>
            <a:custGeom>
              <a:avLst/>
              <a:gdLst/>
              <a:ahLst/>
              <a:cxnLst/>
              <a:rect l="0" t="0" r="0" b="0"/>
              <a:pathLst>
                <a:path w="222886" h="171451">
                  <a:moveTo>
                    <a:pt x="222885" y="162877"/>
                  </a:moveTo>
                  <a:lnTo>
                    <a:pt x="205740" y="154305"/>
                  </a:lnTo>
                  <a:lnTo>
                    <a:pt x="214313" y="137160"/>
                  </a:lnTo>
                  <a:lnTo>
                    <a:pt x="197168" y="94297"/>
                  </a:lnTo>
                  <a:lnTo>
                    <a:pt x="171450" y="60008"/>
                  </a:lnTo>
                  <a:lnTo>
                    <a:pt x="145733" y="34290"/>
                  </a:lnTo>
                  <a:lnTo>
                    <a:pt x="111442" y="17145"/>
                  </a:lnTo>
                  <a:lnTo>
                    <a:pt x="68580" y="0"/>
                  </a:lnTo>
                  <a:lnTo>
                    <a:pt x="42863" y="8572"/>
                  </a:lnTo>
                  <a:lnTo>
                    <a:pt x="8573" y="17145"/>
                  </a:lnTo>
                  <a:lnTo>
                    <a:pt x="0" y="94297"/>
                  </a:lnTo>
                  <a:lnTo>
                    <a:pt x="17145" y="137160"/>
                  </a:lnTo>
                  <a:lnTo>
                    <a:pt x="34291" y="154305"/>
                  </a:lnTo>
                  <a:lnTo>
                    <a:pt x="42863" y="171450"/>
                  </a:lnTo>
                  <a:lnTo>
                    <a:pt x="51435" y="171450"/>
                  </a:lnTo>
                  <a:lnTo>
                    <a:pt x="34291" y="137160"/>
                  </a:lnTo>
                  <a:lnTo>
                    <a:pt x="8573"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Oval 196"/>
            <p:cNvSpPr/>
            <p:nvPr/>
          </p:nvSpPr>
          <p:spPr>
            <a:xfrm>
              <a:off x="8004572" y="46198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790259" y="45598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8048149" y="4448413"/>
            <a:ext cx="257176" cy="403623"/>
            <a:chOff x="8048149" y="4448413"/>
            <a:chExt cx="257176" cy="403623"/>
          </a:xfrm>
        </p:grpSpPr>
        <p:sp>
          <p:nvSpPr>
            <p:cNvPr id="200" name="Freeform 199"/>
            <p:cNvSpPr/>
            <p:nvPr/>
          </p:nvSpPr>
          <p:spPr>
            <a:xfrm>
              <a:off x="8048149" y="4466272"/>
              <a:ext cx="257176" cy="385764"/>
            </a:xfrm>
            <a:custGeom>
              <a:avLst/>
              <a:gdLst/>
              <a:ahLst/>
              <a:cxnLst/>
              <a:rect l="0" t="0" r="0" b="0"/>
              <a:pathLst>
                <a:path w="257176" h="385764">
                  <a:moveTo>
                    <a:pt x="214313" y="180023"/>
                  </a:moveTo>
                  <a:lnTo>
                    <a:pt x="197167" y="188596"/>
                  </a:lnTo>
                  <a:lnTo>
                    <a:pt x="94297" y="257176"/>
                  </a:lnTo>
                  <a:lnTo>
                    <a:pt x="60007" y="291466"/>
                  </a:lnTo>
                  <a:lnTo>
                    <a:pt x="34289" y="342900"/>
                  </a:lnTo>
                  <a:lnTo>
                    <a:pt x="51435" y="368618"/>
                  </a:lnTo>
                  <a:lnTo>
                    <a:pt x="128588" y="385763"/>
                  </a:lnTo>
                  <a:lnTo>
                    <a:pt x="162878" y="377191"/>
                  </a:lnTo>
                  <a:lnTo>
                    <a:pt x="188595" y="368618"/>
                  </a:lnTo>
                  <a:lnTo>
                    <a:pt x="240030" y="334328"/>
                  </a:lnTo>
                  <a:lnTo>
                    <a:pt x="257175" y="317183"/>
                  </a:lnTo>
                  <a:lnTo>
                    <a:pt x="257175" y="274320"/>
                  </a:lnTo>
                  <a:lnTo>
                    <a:pt x="248602" y="248603"/>
                  </a:lnTo>
                  <a:lnTo>
                    <a:pt x="222885" y="214313"/>
                  </a:lnTo>
                  <a:lnTo>
                    <a:pt x="197167" y="188596"/>
                  </a:lnTo>
                  <a:lnTo>
                    <a:pt x="171449" y="154306"/>
                  </a:lnTo>
                  <a:lnTo>
                    <a:pt x="154305" y="102870"/>
                  </a:lnTo>
                  <a:lnTo>
                    <a:pt x="137160" y="60008"/>
                  </a:lnTo>
                  <a:lnTo>
                    <a:pt x="137160" y="34291"/>
                  </a:lnTo>
                  <a:lnTo>
                    <a:pt x="145732" y="51436"/>
                  </a:lnTo>
                  <a:lnTo>
                    <a:pt x="145732" y="77153"/>
                  </a:lnTo>
                  <a:lnTo>
                    <a:pt x="145732" y="102870"/>
                  </a:lnTo>
                  <a:lnTo>
                    <a:pt x="128588" y="120015"/>
                  </a:lnTo>
                  <a:lnTo>
                    <a:pt x="111442" y="145733"/>
                  </a:lnTo>
                  <a:lnTo>
                    <a:pt x="42863" y="171450"/>
                  </a:lnTo>
                  <a:lnTo>
                    <a:pt x="17145" y="162878"/>
                  </a:lnTo>
                  <a:lnTo>
                    <a:pt x="0" y="102870"/>
                  </a:lnTo>
                  <a:lnTo>
                    <a:pt x="17145" y="60008"/>
                  </a:lnTo>
                  <a:lnTo>
                    <a:pt x="51435" y="34291"/>
                  </a:lnTo>
                  <a:lnTo>
                    <a:pt x="77152" y="8573"/>
                  </a:lnTo>
                  <a:lnTo>
                    <a:pt x="11144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Oval 200"/>
            <p:cNvSpPr/>
            <p:nvPr/>
          </p:nvSpPr>
          <p:spPr>
            <a:xfrm>
              <a:off x="8244602" y="46284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8141732" y="444841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6607254" y="5725716"/>
            <a:ext cx="292894" cy="300752"/>
            <a:chOff x="6607254" y="5725716"/>
            <a:chExt cx="292894" cy="300752"/>
          </a:xfrm>
        </p:grpSpPr>
        <p:sp>
          <p:nvSpPr>
            <p:cNvPr id="204" name="Freeform 203"/>
            <p:cNvSpPr/>
            <p:nvPr/>
          </p:nvSpPr>
          <p:spPr>
            <a:xfrm>
              <a:off x="6625113" y="5743575"/>
              <a:ext cx="257176" cy="282893"/>
            </a:xfrm>
            <a:custGeom>
              <a:avLst/>
              <a:gdLst/>
              <a:ahLst/>
              <a:cxnLst/>
              <a:rect l="0" t="0" r="0" b="0"/>
              <a:pathLst>
                <a:path w="257176" h="282893">
                  <a:moveTo>
                    <a:pt x="257175" y="34290"/>
                  </a:moveTo>
                  <a:lnTo>
                    <a:pt x="248603" y="17145"/>
                  </a:lnTo>
                  <a:lnTo>
                    <a:pt x="240031" y="0"/>
                  </a:lnTo>
                  <a:lnTo>
                    <a:pt x="240031" y="25718"/>
                  </a:lnTo>
                  <a:lnTo>
                    <a:pt x="231458" y="68580"/>
                  </a:lnTo>
                  <a:lnTo>
                    <a:pt x="240031" y="120015"/>
                  </a:lnTo>
                  <a:lnTo>
                    <a:pt x="240031" y="188595"/>
                  </a:lnTo>
                  <a:lnTo>
                    <a:pt x="231458" y="231458"/>
                  </a:lnTo>
                  <a:lnTo>
                    <a:pt x="222886" y="257175"/>
                  </a:lnTo>
                  <a:lnTo>
                    <a:pt x="197168" y="240030"/>
                  </a:lnTo>
                  <a:lnTo>
                    <a:pt x="171450" y="222885"/>
                  </a:lnTo>
                  <a:lnTo>
                    <a:pt x="145733" y="197168"/>
                  </a:lnTo>
                  <a:lnTo>
                    <a:pt x="111443" y="162878"/>
                  </a:lnTo>
                  <a:lnTo>
                    <a:pt x="34291" y="77153"/>
                  </a:lnTo>
                  <a:lnTo>
                    <a:pt x="0" y="42863"/>
                  </a:lnTo>
                  <a:lnTo>
                    <a:pt x="0" y="51435"/>
                  </a:lnTo>
                  <a:lnTo>
                    <a:pt x="0" y="68580"/>
                  </a:lnTo>
                  <a:lnTo>
                    <a:pt x="0" y="128587"/>
                  </a:lnTo>
                  <a:lnTo>
                    <a:pt x="8574" y="171450"/>
                  </a:lnTo>
                  <a:lnTo>
                    <a:pt x="8574" y="214313"/>
                  </a:lnTo>
                  <a:lnTo>
                    <a:pt x="8574" y="248602"/>
                  </a:lnTo>
                  <a:lnTo>
                    <a:pt x="8574" y="265748"/>
                  </a:lnTo>
                  <a:lnTo>
                    <a:pt x="0" y="282892"/>
                  </a:lnTo>
                  <a:lnTo>
                    <a:pt x="0" y="265748"/>
                  </a:lnTo>
                  <a:lnTo>
                    <a:pt x="0" y="248602"/>
                  </a:lnTo>
                  <a:lnTo>
                    <a:pt x="0" y="214313"/>
                  </a:lnTo>
                  <a:lnTo>
                    <a:pt x="0" y="180022"/>
                  </a:lnTo>
                  <a:lnTo>
                    <a:pt x="0" y="13716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Oval 204"/>
            <p:cNvSpPr/>
            <p:nvPr/>
          </p:nvSpPr>
          <p:spPr>
            <a:xfrm>
              <a:off x="6864429" y="576000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607254" y="57257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6890862" y="5768578"/>
            <a:ext cx="180023" cy="223600"/>
            <a:chOff x="6890862" y="5768578"/>
            <a:chExt cx="180023" cy="223600"/>
          </a:xfrm>
        </p:grpSpPr>
        <p:sp>
          <p:nvSpPr>
            <p:cNvPr id="208" name="Freeform 207"/>
            <p:cNvSpPr/>
            <p:nvPr/>
          </p:nvSpPr>
          <p:spPr>
            <a:xfrm>
              <a:off x="6890862" y="5777865"/>
              <a:ext cx="180023" cy="214313"/>
            </a:xfrm>
            <a:custGeom>
              <a:avLst/>
              <a:gdLst/>
              <a:ahLst/>
              <a:cxnLst/>
              <a:rect l="0" t="0" r="0" b="0"/>
              <a:pathLst>
                <a:path w="180023" h="214313">
                  <a:moveTo>
                    <a:pt x="60007" y="8573"/>
                  </a:moveTo>
                  <a:lnTo>
                    <a:pt x="68579" y="0"/>
                  </a:lnTo>
                  <a:lnTo>
                    <a:pt x="120014" y="0"/>
                  </a:lnTo>
                  <a:lnTo>
                    <a:pt x="137159" y="25717"/>
                  </a:lnTo>
                  <a:lnTo>
                    <a:pt x="171450" y="60008"/>
                  </a:lnTo>
                  <a:lnTo>
                    <a:pt x="180022" y="102870"/>
                  </a:lnTo>
                  <a:lnTo>
                    <a:pt x="180022" y="137160"/>
                  </a:lnTo>
                  <a:lnTo>
                    <a:pt x="171450" y="171450"/>
                  </a:lnTo>
                  <a:lnTo>
                    <a:pt x="145732" y="188595"/>
                  </a:lnTo>
                  <a:lnTo>
                    <a:pt x="77151" y="214312"/>
                  </a:lnTo>
                  <a:lnTo>
                    <a:pt x="51434" y="205740"/>
                  </a:lnTo>
                  <a:lnTo>
                    <a:pt x="17144" y="188595"/>
                  </a:lnTo>
                  <a:lnTo>
                    <a:pt x="8572" y="162878"/>
                  </a:lnTo>
                  <a:lnTo>
                    <a:pt x="0" y="128588"/>
                  </a:lnTo>
                  <a:lnTo>
                    <a:pt x="8572" y="102870"/>
                  </a:lnTo>
                  <a:lnTo>
                    <a:pt x="17144" y="77152"/>
                  </a:lnTo>
                  <a:lnTo>
                    <a:pt x="51434" y="34290"/>
                  </a:lnTo>
                  <a:lnTo>
                    <a:pt x="60007" y="25717"/>
                  </a:lnTo>
                  <a:lnTo>
                    <a:pt x="77151"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Oval 208"/>
            <p:cNvSpPr/>
            <p:nvPr/>
          </p:nvSpPr>
          <p:spPr>
            <a:xfrm>
              <a:off x="6933009" y="57685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950154" y="57685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121605" y="5735002"/>
            <a:ext cx="541495" cy="240032"/>
            <a:chOff x="7121605" y="5735002"/>
            <a:chExt cx="541495" cy="240032"/>
          </a:xfrm>
        </p:grpSpPr>
        <p:sp>
          <p:nvSpPr>
            <p:cNvPr id="212" name="Freeform 211"/>
            <p:cNvSpPr/>
            <p:nvPr/>
          </p:nvSpPr>
          <p:spPr>
            <a:xfrm>
              <a:off x="7139464" y="5735002"/>
              <a:ext cx="505778" cy="240032"/>
            </a:xfrm>
            <a:custGeom>
              <a:avLst/>
              <a:gdLst/>
              <a:ahLst/>
              <a:cxnLst/>
              <a:rect l="0" t="0" r="0" b="0"/>
              <a:pathLst>
                <a:path w="505778" h="240032">
                  <a:moveTo>
                    <a:pt x="505777" y="137160"/>
                  </a:moveTo>
                  <a:lnTo>
                    <a:pt x="497205" y="145733"/>
                  </a:lnTo>
                  <a:lnTo>
                    <a:pt x="488632" y="154306"/>
                  </a:lnTo>
                  <a:lnTo>
                    <a:pt x="471487" y="162878"/>
                  </a:lnTo>
                  <a:lnTo>
                    <a:pt x="437197" y="197168"/>
                  </a:lnTo>
                  <a:lnTo>
                    <a:pt x="411480" y="205741"/>
                  </a:lnTo>
                  <a:lnTo>
                    <a:pt x="377190" y="222886"/>
                  </a:lnTo>
                  <a:lnTo>
                    <a:pt x="351473" y="222886"/>
                  </a:lnTo>
                  <a:lnTo>
                    <a:pt x="317182" y="231458"/>
                  </a:lnTo>
                  <a:lnTo>
                    <a:pt x="308610" y="231458"/>
                  </a:lnTo>
                  <a:lnTo>
                    <a:pt x="291465" y="222886"/>
                  </a:lnTo>
                  <a:lnTo>
                    <a:pt x="274320" y="188595"/>
                  </a:lnTo>
                  <a:lnTo>
                    <a:pt x="265748" y="128588"/>
                  </a:lnTo>
                  <a:lnTo>
                    <a:pt x="240030" y="60008"/>
                  </a:lnTo>
                  <a:lnTo>
                    <a:pt x="222884" y="34291"/>
                  </a:lnTo>
                  <a:lnTo>
                    <a:pt x="205740" y="0"/>
                  </a:lnTo>
                  <a:lnTo>
                    <a:pt x="188595" y="8573"/>
                  </a:lnTo>
                  <a:lnTo>
                    <a:pt x="180023" y="25718"/>
                  </a:lnTo>
                  <a:lnTo>
                    <a:pt x="180023" y="42863"/>
                  </a:lnTo>
                  <a:lnTo>
                    <a:pt x="171449" y="120015"/>
                  </a:lnTo>
                  <a:lnTo>
                    <a:pt x="171449" y="171451"/>
                  </a:lnTo>
                  <a:lnTo>
                    <a:pt x="145732" y="222886"/>
                  </a:lnTo>
                  <a:lnTo>
                    <a:pt x="137160" y="240031"/>
                  </a:lnTo>
                  <a:lnTo>
                    <a:pt x="120015" y="240031"/>
                  </a:lnTo>
                  <a:lnTo>
                    <a:pt x="102870" y="231458"/>
                  </a:lnTo>
                  <a:lnTo>
                    <a:pt x="85724" y="205741"/>
                  </a:lnTo>
                  <a:lnTo>
                    <a:pt x="42862" y="137160"/>
                  </a:lnTo>
                  <a:lnTo>
                    <a:pt x="25717" y="102871"/>
                  </a:lnTo>
                  <a:lnTo>
                    <a:pt x="8572" y="60008"/>
                  </a:lnTo>
                  <a:lnTo>
                    <a:pt x="8572" y="42863"/>
                  </a:lnTo>
                  <a:lnTo>
                    <a:pt x="17145" y="60008"/>
                  </a:lnTo>
                  <a:lnTo>
                    <a:pt x="34290" y="162878"/>
                  </a:lnTo>
                  <a:lnTo>
                    <a:pt x="42862" y="197168"/>
                  </a:lnTo>
                  <a:lnTo>
                    <a:pt x="51435" y="231458"/>
                  </a:lnTo>
                  <a:lnTo>
                    <a:pt x="42862" y="214313"/>
                  </a:lnTo>
                  <a:lnTo>
                    <a:pt x="34290" y="154306"/>
                  </a:lnTo>
                  <a:lnTo>
                    <a:pt x="25717" y="111443"/>
                  </a:lnTo>
                  <a:lnTo>
                    <a:pt x="17145" y="68580"/>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Oval 212"/>
            <p:cNvSpPr/>
            <p:nvPr/>
          </p:nvSpPr>
          <p:spPr>
            <a:xfrm>
              <a:off x="7627382" y="5854303"/>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121605" y="57428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7473077" y="5828585"/>
            <a:ext cx="155733" cy="70009"/>
            <a:chOff x="7473077" y="5828585"/>
            <a:chExt cx="155733" cy="70009"/>
          </a:xfrm>
        </p:grpSpPr>
        <p:sp>
          <p:nvSpPr>
            <p:cNvPr id="216" name="Freeform 215"/>
            <p:cNvSpPr/>
            <p:nvPr/>
          </p:nvSpPr>
          <p:spPr>
            <a:xfrm>
              <a:off x="7490937" y="5846445"/>
              <a:ext cx="120015" cy="34291"/>
            </a:xfrm>
            <a:custGeom>
              <a:avLst/>
              <a:gdLst/>
              <a:ahLst/>
              <a:cxnLst/>
              <a:rect l="0" t="0" r="0" b="0"/>
              <a:pathLst>
                <a:path w="120015" h="34291">
                  <a:moveTo>
                    <a:pt x="120014" y="0"/>
                  </a:moveTo>
                  <a:lnTo>
                    <a:pt x="111442" y="25717"/>
                  </a:lnTo>
                  <a:lnTo>
                    <a:pt x="60007" y="17145"/>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7593092" y="582858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7473077" y="58628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7387352" y="5717143"/>
            <a:ext cx="267176" cy="44291"/>
            <a:chOff x="7387352" y="5717143"/>
            <a:chExt cx="267176" cy="44291"/>
          </a:xfrm>
        </p:grpSpPr>
        <p:sp>
          <p:nvSpPr>
            <p:cNvPr id="220" name="Freeform 219"/>
            <p:cNvSpPr/>
            <p:nvPr/>
          </p:nvSpPr>
          <p:spPr>
            <a:xfrm>
              <a:off x="7405212" y="5717858"/>
              <a:ext cx="231458" cy="25718"/>
            </a:xfrm>
            <a:custGeom>
              <a:avLst/>
              <a:gdLst/>
              <a:ahLst/>
              <a:cxnLst/>
              <a:rect l="0" t="0" r="0" b="0"/>
              <a:pathLst>
                <a:path w="231458" h="25718">
                  <a:moveTo>
                    <a:pt x="231457" y="17144"/>
                  </a:moveTo>
                  <a:lnTo>
                    <a:pt x="222884" y="17144"/>
                  </a:lnTo>
                  <a:lnTo>
                    <a:pt x="214312" y="0"/>
                  </a:lnTo>
                  <a:lnTo>
                    <a:pt x="171449" y="8572"/>
                  </a:lnTo>
                  <a:lnTo>
                    <a:pt x="120014" y="8572"/>
                  </a:lnTo>
                  <a:lnTo>
                    <a:pt x="51434" y="17144"/>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7618809" y="57171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7387352" y="57257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633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a:t>
            </a:r>
            <a:endParaRPr lang="en-US" dirty="0"/>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en-US" sz="2400" b="1" dirty="0"/>
              <a:t>A </a:t>
            </a:r>
            <a:r>
              <a:rPr lang="en-US" sz="2400" b="1" u="sng" dirty="0"/>
              <a:t>negative</a:t>
            </a:r>
            <a:r>
              <a:rPr lang="en-US" sz="2400" b="1" dirty="0"/>
              <a:t> residual means that your observation was less than the expected value (the point fell below the line)</a:t>
            </a:r>
          </a:p>
          <a:p>
            <a:pPr>
              <a:buFont typeface="Arial" panose="020B0604020202020204" pitchFamily="34" charset="0"/>
              <a:buChar char="•"/>
            </a:pPr>
            <a:r>
              <a:rPr lang="en-US" sz="2400" b="1" dirty="0"/>
              <a:t>A </a:t>
            </a:r>
            <a:r>
              <a:rPr lang="en-US" sz="2400" b="1" u="sng" dirty="0"/>
              <a:t>positive</a:t>
            </a:r>
            <a:r>
              <a:rPr lang="en-US" sz="2400" b="1" dirty="0"/>
              <a:t> residual means that your observation was greater than the expected value (the point fell above the line)</a:t>
            </a:r>
          </a:p>
          <a:p>
            <a:endParaRPr lang="en-US" dirty="0"/>
          </a:p>
        </p:txBody>
      </p:sp>
      <p:grpSp>
        <p:nvGrpSpPr>
          <p:cNvPr id="7" name="Group 6"/>
          <p:cNvGrpSpPr/>
          <p:nvPr/>
        </p:nvGrpSpPr>
        <p:grpSpPr>
          <a:xfrm>
            <a:off x="6015752" y="813673"/>
            <a:ext cx="1441608" cy="618649"/>
            <a:chOff x="6015752" y="813673"/>
            <a:chExt cx="1441608" cy="618649"/>
          </a:xfrm>
        </p:grpSpPr>
        <p:sp>
          <p:nvSpPr>
            <p:cNvPr id="4" name="Freeform 3"/>
            <p:cNvSpPr/>
            <p:nvPr/>
          </p:nvSpPr>
          <p:spPr>
            <a:xfrm>
              <a:off x="6033611" y="822960"/>
              <a:ext cx="1414464" cy="591503"/>
            </a:xfrm>
            <a:custGeom>
              <a:avLst/>
              <a:gdLst/>
              <a:ahLst/>
              <a:cxnLst/>
              <a:rect l="0" t="0" r="0" b="0"/>
              <a:pathLst>
                <a:path w="1414464" h="591503">
                  <a:moveTo>
                    <a:pt x="1405890" y="8572"/>
                  </a:moveTo>
                  <a:lnTo>
                    <a:pt x="1414463" y="0"/>
                  </a:lnTo>
                  <a:lnTo>
                    <a:pt x="1397318" y="0"/>
                  </a:lnTo>
                  <a:lnTo>
                    <a:pt x="1380173" y="0"/>
                  </a:lnTo>
                  <a:lnTo>
                    <a:pt x="1354455" y="8572"/>
                  </a:lnTo>
                  <a:lnTo>
                    <a:pt x="1328737" y="17145"/>
                  </a:lnTo>
                  <a:lnTo>
                    <a:pt x="1294448" y="34290"/>
                  </a:lnTo>
                  <a:lnTo>
                    <a:pt x="1260158" y="42863"/>
                  </a:lnTo>
                  <a:lnTo>
                    <a:pt x="1208723" y="60008"/>
                  </a:lnTo>
                  <a:lnTo>
                    <a:pt x="1097280" y="94297"/>
                  </a:lnTo>
                  <a:lnTo>
                    <a:pt x="934402" y="154305"/>
                  </a:lnTo>
                  <a:lnTo>
                    <a:pt x="848677" y="197167"/>
                  </a:lnTo>
                  <a:lnTo>
                    <a:pt x="754380" y="231458"/>
                  </a:lnTo>
                  <a:lnTo>
                    <a:pt x="488633" y="325755"/>
                  </a:lnTo>
                  <a:lnTo>
                    <a:pt x="394335" y="360045"/>
                  </a:lnTo>
                  <a:lnTo>
                    <a:pt x="214313" y="445770"/>
                  </a:lnTo>
                  <a:lnTo>
                    <a:pt x="145733" y="488633"/>
                  </a:lnTo>
                  <a:lnTo>
                    <a:pt x="94298" y="514350"/>
                  </a:lnTo>
                  <a:lnTo>
                    <a:pt x="51435" y="531495"/>
                  </a:lnTo>
                  <a:lnTo>
                    <a:pt x="0" y="59150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7421642" y="81367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5752" y="13966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976587" y="1105138"/>
            <a:ext cx="86438" cy="155734"/>
            <a:chOff x="6976587" y="1105138"/>
            <a:chExt cx="86438" cy="155734"/>
          </a:xfrm>
        </p:grpSpPr>
        <p:sp>
          <p:nvSpPr>
            <p:cNvPr id="8" name="Freeform 7"/>
            <p:cNvSpPr/>
            <p:nvPr/>
          </p:nvSpPr>
          <p:spPr>
            <a:xfrm>
              <a:off x="6976587" y="1122998"/>
              <a:ext cx="85726" cy="120016"/>
            </a:xfrm>
            <a:custGeom>
              <a:avLst/>
              <a:gdLst/>
              <a:ahLst/>
              <a:cxnLst/>
              <a:rect l="0" t="0" r="0" b="0"/>
              <a:pathLst>
                <a:path w="85726" h="120016">
                  <a:moveTo>
                    <a:pt x="68579" y="120015"/>
                  </a:moveTo>
                  <a:lnTo>
                    <a:pt x="42862" y="111442"/>
                  </a:lnTo>
                  <a:lnTo>
                    <a:pt x="42862" y="85725"/>
                  </a:lnTo>
                  <a:lnTo>
                    <a:pt x="51434" y="68580"/>
                  </a:lnTo>
                  <a:lnTo>
                    <a:pt x="68579" y="51435"/>
                  </a:lnTo>
                  <a:lnTo>
                    <a:pt x="77151" y="60007"/>
                  </a:lnTo>
                  <a:lnTo>
                    <a:pt x="68579" y="77152"/>
                  </a:lnTo>
                  <a:lnTo>
                    <a:pt x="60007" y="94297"/>
                  </a:lnTo>
                  <a:lnTo>
                    <a:pt x="42862" y="94297"/>
                  </a:lnTo>
                  <a:lnTo>
                    <a:pt x="25717" y="94297"/>
                  </a:lnTo>
                  <a:lnTo>
                    <a:pt x="17144" y="85725"/>
                  </a:lnTo>
                  <a:lnTo>
                    <a:pt x="17144" y="77152"/>
                  </a:lnTo>
                  <a:lnTo>
                    <a:pt x="17144" y="68580"/>
                  </a:lnTo>
                  <a:lnTo>
                    <a:pt x="34289" y="42862"/>
                  </a:lnTo>
                  <a:lnTo>
                    <a:pt x="42862" y="42862"/>
                  </a:lnTo>
                  <a:lnTo>
                    <a:pt x="51434" y="60007"/>
                  </a:lnTo>
                  <a:lnTo>
                    <a:pt x="51434" y="77152"/>
                  </a:lnTo>
                  <a:lnTo>
                    <a:pt x="42862" y="85725"/>
                  </a:lnTo>
                  <a:lnTo>
                    <a:pt x="42862" y="68580"/>
                  </a:lnTo>
                  <a:lnTo>
                    <a:pt x="51434" y="60007"/>
                  </a:lnTo>
                  <a:lnTo>
                    <a:pt x="60007" y="68580"/>
                  </a:lnTo>
                  <a:lnTo>
                    <a:pt x="42862" y="94297"/>
                  </a:lnTo>
                  <a:lnTo>
                    <a:pt x="34289" y="102870"/>
                  </a:lnTo>
                  <a:lnTo>
                    <a:pt x="17144" y="102870"/>
                  </a:lnTo>
                  <a:lnTo>
                    <a:pt x="0" y="85725"/>
                  </a:lnTo>
                  <a:lnTo>
                    <a:pt x="0" y="77152"/>
                  </a:lnTo>
                  <a:lnTo>
                    <a:pt x="8572" y="51435"/>
                  </a:lnTo>
                  <a:lnTo>
                    <a:pt x="8572" y="42862"/>
                  </a:lnTo>
                  <a:lnTo>
                    <a:pt x="25717" y="34290"/>
                  </a:lnTo>
                  <a:lnTo>
                    <a:pt x="42862" y="25717"/>
                  </a:lnTo>
                  <a:lnTo>
                    <a:pt x="60007" y="25717"/>
                  </a:lnTo>
                  <a:lnTo>
                    <a:pt x="68579" y="34290"/>
                  </a:lnTo>
                  <a:lnTo>
                    <a:pt x="85725" y="51435"/>
                  </a:lnTo>
                  <a:lnTo>
                    <a:pt x="77151" y="60007"/>
                  </a:lnTo>
                  <a:lnTo>
                    <a:pt x="60007" y="85725"/>
                  </a:lnTo>
                  <a:lnTo>
                    <a:pt x="51434" y="85725"/>
                  </a:lnTo>
                  <a:lnTo>
                    <a:pt x="34289" y="85725"/>
                  </a:lnTo>
                  <a:lnTo>
                    <a:pt x="8572" y="77152"/>
                  </a:lnTo>
                  <a:lnTo>
                    <a:pt x="8572" y="60007"/>
                  </a:lnTo>
                  <a:lnTo>
                    <a:pt x="8572" y="51435"/>
                  </a:lnTo>
                  <a:lnTo>
                    <a:pt x="8572" y="34290"/>
                  </a:lnTo>
                  <a:lnTo>
                    <a:pt x="8572" y="25717"/>
                  </a:lnTo>
                  <a:lnTo>
                    <a:pt x="17144" y="8572"/>
                  </a:lnTo>
                  <a:lnTo>
                    <a:pt x="34289"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7027307" y="12251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93017" y="11051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029915" y="3754041"/>
            <a:ext cx="1518760" cy="472916"/>
            <a:chOff x="5029915" y="3754041"/>
            <a:chExt cx="1518760" cy="472916"/>
          </a:xfrm>
        </p:grpSpPr>
        <p:sp>
          <p:nvSpPr>
            <p:cNvPr id="12" name="Freeform 11"/>
            <p:cNvSpPr/>
            <p:nvPr/>
          </p:nvSpPr>
          <p:spPr>
            <a:xfrm>
              <a:off x="5047774" y="3771900"/>
              <a:ext cx="1500189" cy="437198"/>
            </a:xfrm>
            <a:custGeom>
              <a:avLst/>
              <a:gdLst/>
              <a:ahLst/>
              <a:cxnLst/>
              <a:rect l="0" t="0" r="0" b="0"/>
              <a:pathLst>
                <a:path w="1500189" h="437198">
                  <a:moveTo>
                    <a:pt x="1483042" y="0"/>
                  </a:moveTo>
                  <a:lnTo>
                    <a:pt x="1500188" y="8572"/>
                  </a:lnTo>
                  <a:lnTo>
                    <a:pt x="1465897" y="17145"/>
                  </a:lnTo>
                  <a:lnTo>
                    <a:pt x="1440180" y="17145"/>
                  </a:lnTo>
                  <a:lnTo>
                    <a:pt x="1397317" y="25717"/>
                  </a:lnTo>
                  <a:lnTo>
                    <a:pt x="1371600" y="34290"/>
                  </a:lnTo>
                  <a:lnTo>
                    <a:pt x="1320165" y="51435"/>
                  </a:lnTo>
                  <a:lnTo>
                    <a:pt x="1294447" y="51435"/>
                  </a:lnTo>
                  <a:lnTo>
                    <a:pt x="1243012" y="68580"/>
                  </a:lnTo>
                  <a:lnTo>
                    <a:pt x="1208722" y="77153"/>
                  </a:lnTo>
                  <a:lnTo>
                    <a:pt x="1165860" y="85725"/>
                  </a:lnTo>
                  <a:lnTo>
                    <a:pt x="1122997" y="94297"/>
                  </a:lnTo>
                  <a:lnTo>
                    <a:pt x="1071563" y="102870"/>
                  </a:lnTo>
                  <a:lnTo>
                    <a:pt x="1011555" y="120015"/>
                  </a:lnTo>
                  <a:lnTo>
                    <a:pt x="934402" y="128588"/>
                  </a:lnTo>
                  <a:lnTo>
                    <a:pt x="762952" y="171450"/>
                  </a:lnTo>
                  <a:lnTo>
                    <a:pt x="668655" y="188595"/>
                  </a:lnTo>
                  <a:lnTo>
                    <a:pt x="557212" y="222885"/>
                  </a:lnTo>
                  <a:lnTo>
                    <a:pt x="454342" y="257175"/>
                  </a:lnTo>
                  <a:lnTo>
                    <a:pt x="351472" y="291465"/>
                  </a:lnTo>
                  <a:lnTo>
                    <a:pt x="257175" y="325755"/>
                  </a:lnTo>
                  <a:lnTo>
                    <a:pt x="171450" y="360045"/>
                  </a:lnTo>
                  <a:lnTo>
                    <a:pt x="0" y="43719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6512957" y="375404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9915" y="41912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587841" y="3651171"/>
            <a:ext cx="86440" cy="78581"/>
            <a:chOff x="5587841" y="3651171"/>
            <a:chExt cx="86440" cy="78581"/>
          </a:xfrm>
        </p:grpSpPr>
        <p:sp>
          <p:nvSpPr>
            <p:cNvPr id="16" name="Freeform 15"/>
            <p:cNvSpPr/>
            <p:nvPr/>
          </p:nvSpPr>
          <p:spPr>
            <a:xfrm>
              <a:off x="5587841" y="3660458"/>
              <a:ext cx="85726" cy="60008"/>
            </a:xfrm>
            <a:custGeom>
              <a:avLst/>
              <a:gdLst/>
              <a:ahLst/>
              <a:cxnLst/>
              <a:rect l="0" t="0" r="0" b="0"/>
              <a:pathLst>
                <a:path w="85726" h="60008">
                  <a:moveTo>
                    <a:pt x="68580" y="51434"/>
                  </a:moveTo>
                  <a:lnTo>
                    <a:pt x="51435" y="51434"/>
                  </a:lnTo>
                  <a:lnTo>
                    <a:pt x="51435" y="34290"/>
                  </a:lnTo>
                  <a:lnTo>
                    <a:pt x="60008" y="17145"/>
                  </a:lnTo>
                  <a:lnTo>
                    <a:pt x="68580" y="17145"/>
                  </a:lnTo>
                  <a:lnTo>
                    <a:pt x="85725" y="25717"/>
                  </a:lnTo>
                  <a:lnTo>
                    <a:pt x="85725" y="42862"/>
                  </a:lnTo>
                  <a:lnTo>
                    <a:pt x="77153" y="42862"/>
                  </a:lnTo>
                  <a:lnTo>
                    <a:pt x="60008" y="51434"/>
                  </a:lnTo>
                  <a:lnTo>
                    <a:pt x="34290" y="42862"/>
                  </a:lnTo>
                  <a:lnTo>
                    <a:pt x="25718" y="34290"/>
                  </a:lnTo>
                  <a:lnTo>
                    <a:pt x="34290" y="8572"/>
                  </a:lnTo>
                  <a:lnTo>
                    <a:pt x="51435" y="0"/>
                  </a:lnTo>
                  <a:lnTo>
                    <a:pt x="60008" y="0"/>
                  </a:lnTo>
                  <a:lnTo>
                    <a:pt x="77153" y="8572"/>
                  </a:lnTo>
                  <a:lnTo>
                    <a:pt x="77153" y="42862"/>
                  </a:lnTo>
                  <a:lnTo>
                    <a:pt x="60008" y="51434"/>
                  </a:lnTo>
                  <a:lnTo>
                    <a:pt x="51435" y="60007"/>
                  </a:lnTo>
                  <a:lnTo>
                    <a:pt x="34290" y="60007"/>
                  </a:lnTo>
                  <a:lnTo>
                    <a:pt x="25718" y="60007"/>
                  </a:lnTo>
                  <a:lnTo>
                    <a:pt x="8572" y="51434"/>
                  </a:lnTo>
                  <a:lnTo>
                    <a:pt x="0" y="34290"/>
                  </a:lnTo>
                  <a:lnTo>
                    <a:pt x="0" y="25717"/>
                  </a:lnTo>
                  <a:lnTo>
                    <a:pt x="8572" y="8572"/>
                  </a:lnTo>
                  <a:lnTo>
                    <a:pt x="25718"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5638562" y="36940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95700" y="36511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078742" y="882968"/>
            <a:ext cx="172165" cy="317896"/>
            <a:chOff x="7078742" y="882968"/>
            <a:chExt cx="172165" cy="317896"/>
          </a:xfrm>
        </p:grpSpPr>
        <p:sp>
          <p:nvSpPr>
            <p:cNvPr id="20" name="Freeform 19"/>
            <p:cNvSpPr/>
            <p:nvPr/>
          </p:nvSpPr>
          <p:spPr>
            <a:xfrm>
              <a:off x="7096601" y="882968"/>
              <a:ext cx="154306" cy="300038"/>
            </a:xfrm>
            <a:custGeom>
              <a:avLst/>
              <a:gdLst/>
              <a:ahLst/>
              <a:cxnLst/>
              <a:rect l="0" t="0" r="0" b="0"/>
              <a:pathLst>
                <a:path w="154306" h="300038">
                  <a:moveTo>
                    <a:pt x="120015" y="25717"/>
                  </a:moveTo>
                  <a:lnTo>
                    <a:pt x="102870" y="17145"/>
                  </a:lnTo>
                  <a:lnTo>
                    <a:pt x="102870" y="0"/>
                  </a:lnTo>
                  <a:lnTo>
                    <a:pt x="94298" y="17145"/>
                  </a:lnTo>
                  <a:lnTo>
                    <a:pt x="94298" y="34289"/>
                  </a:lnTo>
                  <a:lnTo>
                    <a:pt x="85725" y="51434"/>
                  </a:lnTo>
                  <a:lnTo>
                    <a:pt x="94298" y="60007"/>
                  </a:lnTo>
                  <a:lnTo>
                    <a:pt x="102870" y="77152"/>
                  </a:lnTo>
                  <a:lnTo>
                    <a:pt x="128587" y="94297"/>
                  </a:lnTo>
                  <a:lnTo>
                    <a:pt x="145733" y="111442"/>
                  </a:lnTo>
                  <a:lnTo>
                    <a:pt x="145733" y="120014"/>
                  </a:lnTo>
                  <a:lnTo>
                    <a:pt x="137161" y="137159"/>
                  </a:lnTo>
                  <a:lnTo>
                    <a:pt x="128587" y="145732"/>
                  </a:lnTo>
                  <a:lnTo>
                    <a:pt x="102870" y="154305"/>
                  </a:lnTo>
                  <a:lnTo>
                    <a:pt x="85725" y="154305"/>
                  </a:lnTo>
                  <a:lnTo>
                    <a:pt x="94298" y="171450"/>
                  </a:lnTo>
                  <a:lnTo>
                    <a:pt x="102870" y="180022"/>
                  </a:lnTo>
                  <a:lnTo>
                    <a:pt x="137161" y="188595"/>
                  </a:lnTo>
                  <a:lnTo>
                    <a:pt x="145733" y="180022"/>
                  </a:lnTo>
                  <a:lnTo>
                    <a:pt x="154305" y="162877"/>
                  </a:lnTo>
                  <a:lnTo>
                    <a:pt x="154305" y="180022"/>
                  </a:lnTo>
                  <a:lnTo>
                    <a:pt x="154305" y="197167"/>
                  </a:lnTo>
                  <a:lnTo>
                    <a:pt x="145733" y="214312"/>
                  </a:lnTo>
                  <a:lnTo>
                    <a:pt x="137161" y="231457"/>
                  </a:lnTo>
                  <a:lnTo>
                    <a:pt x="137161" y="248602"/>
                  </a:lnTo>
                  <a:lnTo>
                    <a:pt x="111443" y="274320"/>
                  </a:lnTo>
                  <a:lnTo>
                    <a:pt x="85725" y="282892"/>
                  </a:lnTo>
                  <a:lnTo>
                    <a:pt x="68580" y="291465"/>
                  </a:lnTo>
                  <a:lnTo>
                    <a:pt x="42863" y="300037"/>
                  </a:lnTo>
                  <a:lnTo>
                    <a:pt x="25718" y="300037"/>
                  </a:lnTo>
                  <a:lnTo>
                    <a:pt x="0" y="30003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7198757" y="89082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78742" y="11651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438787" y="1027986"/>
            <a:ext cx="172879" cy="87153"/>
            <a:chOff x="7438787" y="1027986"/>
            <a:chExt cx="172879" cy="87153"/>
          </a:xfrm>
        </p:grpSpPr>
        <p:sp>
          <p:nvSpPr>
            <p:cNvPr id="24" name="Freeform 23"/>
            <p:cNvSpPr/>
            <p:nvPr/>
          </p:nvSpPr>
          <p:spPr>
            <a:xfrm>
              <a:off x="7448074" y="1037273"/>
              <a:ext cx="145733" cy="60008"/>
            </a:xfrm>
            <a:custGeom>
              <a:avLst/>
              <a:gdLst/>
              <a:ahLst/>
              <a:cxnLst/>
              <a:rect l="0" t="0" r="0" b="0"/>
              <a:pathLst>
                <a:path w="145733" h="60008">
                  <a:moveTo>
                    <a:pt x="145732" y="60007"/>
                  </a:moveTo>
                  <a:lnTo>
                    <a:pt x="128587" y="34290"/>
                  </a:lnTo>
                  <a:lnTo>
                    <a:pt x="111442" y="17145"/>
                  </a:lnTo>
                  <a:lnTo>
                    <a:pt x="51435" y="8572"/>
                  </a:lnTo>
                  <a:lnTo>
                    <a:pt x="25717" y="17145"/>
                  </a:lnTo>
                  <a:lnTo>
                    <a:pt x="0" y="8572"/>
                  </a:lnTo>
                  <a:lnTo>
                    <a:pt x="17145" y="8572"/>
                  </a:lnTo>
                  <a:lnTo>
                    <a:pt x="42863" y="0"/>
                  </a:lnTo>
                  <a:lnTo>
                    <a:pt x="85725" y="0"/>
                  </a:lnTo>
                  <a:lnTo>
                    <a:pt x="102870" y="0"/>
                  </a:lnTo>
                  <a:lnTo>
                    <a:pt x="85725" y="0"/>
                  </a:lnTo>
                  <a:lnTo>
                    <a:pt x="68580" y="0"/>
                  </a:lnTo>
                  <a:lnTo>
                    <a:pt x="51435" y="8572"/>
                  </a:lnTo>
                  <a:lnTo>
                    <a:pt x="34289" y="8572"/>
                  </a:lnTo>
                  <a:lnTo>
                    <a:pt x="8572"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7575947" y="10794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38787" y="10279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287804" y="3642598"/>
            <a:ext cx="240744" cy="335756"/>
            <a:chOff x="5287804" y="3642598"/>
            <a:chExt cx="240744" cy="335756"/>
          </a:xfrm>
        </p:grpSpPr>
        <p:sp>
          <p:nvSpPr>
            <p:cNvPr id="28" name="Freeform 27"/>
            <p:cNvSpPr/>
            <p:nvPr/>
          </p:nvSpPr>
          <p:spPr>
            <a:xfrm>
              <a:off x="5287804" y="3660458"/>
              <a:ext cx="222886" cy="308610"/>
            </a:xfrm>
            <a:custGeom>
              <a:avLst/>
              <a:gdLst/>
              <a:ahLst/>
              <a:cxnLst/>
              <a:rect l="0" t="0" r="0" b="0"/>
              <a:pathLst>
                <a:path w="222886" h="308610">
                  <a:moveTo>
                    <a:pt x="205740" y="300037"/>
                  </a:moveTo>
                  <a:lnTo>
                    <a:pt x="188595" y="308609"/>
                  </a:lnTo>
                  <a:lnTo>
                    <a:pt x="162878" y="300037"/>
                  </a:lnTo>
                  <a:lnTo>
                    <a:pt x="145732" y="308609"/>
                  </a:lnTo>
                  <a:lnTo>
                    <a:pt x="102870" y="300037"/>
                  </a:lnTo>
                  <a:lnTo>
                    <a:pt x="94297" y="291464"/>
                  </a:lnTo>
                  <a:lnTo>
                    <a:pt x="85725" y="282892"/>
                  </a:lnTo>
                  <a:lnTo>
                    <a:pt x="85725" y="274320"/>
                  </a:lnTo>
                  <a:lnTo>
                    <a:pt x="85725" y="257175"/>
                  </a:lnTo>
                  <a:lnTo>
                    <a:pt x="77152" y="240030"/>
                  </a:lnTo>
                  <a:lnTo>
                    <a:pt x="85725" y="231457"/>
                  </a:lnTo>
                  <a:lnTo>
                    <a:pt x="77152" y="197167"/>
                  </a:lnTo>
                  <a:lnTo>
                    <a:pt x="77152" y="188595"/>
                  </a:lnTo>
                  <a:lnTo>
                    <a:pt x="60007" y="180022"/>
                  </a:lnTo>
                  <a:lnTo>
                    <a:pt x="42862" y="171450"/>
                  </a:lnTo>
                  <a:lnTo>
                    <a:pt x="25717" y="171450"/>
                  </a:lnTo>
                  <a:lnTo>
                    <a:pt x="17145" y="171450"/>
                  </a:lnTo>
                  <a:lnTo>
                    <a:pt x="0" y="171450"/>
                  </a:lnTo>
                  <a:lnTo>
                    <a:pt x="17145" y="171450"/>
                  </a:lnTo>
                  <a:lnTo>
                    <a:pt x="34290" y="171450"/>
                  </a:lnTo>
                  <a:lnTo>
                    <a:pt x="85725" y="162877"/>
                  </a:lnTo>
                  <a:lnTo>
                    <a:pt x="102870" y="162877"/>
                  </a:lnTo>
                  <a:lnTo>
                    <a:pt x="120014" y="154305"/>
                  </a:lnTo>
                  <a:lnTo>
                    <a:pt x="137160" y="128587"/>
                  </a:lnTo>
                  <a:lnTo>
                    <a:pt x="145732" y="111442"/>
                  </a:lnTo>
                  <a:lnTo>
                    <a:pt x="137160" y="102870"/>
                  </a:lnTo>
                  <a:lnTo>
                    <a:pt x="137160" y="68580"/>
                  </a:lnTo>
                  <a:lnTo>
                    <a:pt x="128587" y="60007"/>
                  </a:lnTo>
                  <a:lnTo>
                    <a:pt x="137160" y="51434"/>
                  </a:lnTo>
                  <a:lnTo>
                    <a:pt x="145732" y="34290"/>
                  </a:lnTo>
                  <a:lnTo>
                    <a:pt x="154305" y="25717"/>
                  </a:lnTo>
                  <a:lnTo>
                    <a:pt x="22288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5475684" y="39426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92829" y="36425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798457" y="3771186"/>
            <a:ext cx="215741" cy="70008"/>
            <a:chOff x="4798457" y="3771186"/>
            <a:chExt cx="215741" cy="70008"/>
          </a:xfrm>
        </p:grpSpPr>
        <p:sp>
          <p:nvSpPr>
            <p:cNvPr id="32" name="Freeform 31"/>
            <p:cNvSpPr/>
            <p:nvPr/>
          </p:nvSpPr>
          <p:spPr>
            <a:xfrm>
              <a:off x="4816316" y="3789045"/>
              <a:ext cx="180024" cy="34291"/>
            </a:xfrm>
            <a:custGeom>
              <a:avLst/>
              <a:gdLst/>
              <a:ahLst/>
              <a:cxnLst/>
              <a:rect l="0" t="0" r="0" b="0"/>
              <a:pathLst>
                <a:path w="180024" h="34291">
                  <a:moveTo>
                    <a:pt x="180023" y="0"/>
                  </a:moveTo>
                  <a:lnTo>
                    <a:pt x="154305" y="0"/>
                  </a:lnTo>
                  <a:lnTo>
                    <a:pt x="137160" y="0"/>
                  </a:lnTo>
                  <a:lnTo>
                    <a:pt x="77153" y="17145"/>
                  </a:lnTo>
                  <a:lnTo>
                    <a:pt x="60008" y="17145"/>
                  </a:lnTo>
                  <a:lnTo>
                    <a:pt x="34290" y="25718"/>
                  </a:lnTo>
                  <a:lnTo>
                    <a:pt x="17146" y="25718"/>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4978479" y="37711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98457" y="380547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84182" y="3745468"/>
            <a:ext cx="121443" cy="172879"/>
            <a:chOff x="4884182" y="3745468"/>
            <a:chExt cx="121443" cy="172879"/>
          </a:xfrm>
        </p:grpSpPr>
        <p:sp>
          <p:nvSpPr>
            <p:cNvPr id="36" name="Freeform 35"/>
            <p:cNvSpPr/>
            <p:nvPr/>
          </p:nvSpPr>
          <p:spPr>
            <a:xfrm>
              <a:off x="4902041" y="3763328"/>
              <a:ext cx="85726" cy="137161"/>
            </a:xfrm>
            <a:custGeom>
              <a:avLst/>
              <a:gdLst/>
              <a:ahLst/>
              <a:cxnLst/>
              <a:rect l="0" t="0" r="0" b="0"/>
              <a:pathLst>
                <a:path w="85726" h="137161">
                  <a:moveTo>
                    <a:pt x="85725" y="137160"/>
                  </a:moveTo>
                  <a:lnTo>
                    <a:pt x="60008" y="120014"/>
                  </a:lnTo>
                  <a:lnTo>
                    <a:pt x="51435" y="111442"/>
                  </a:lnTo>
                  <a:lnTo>
                    <a:pt x="51435" y="94297"/>
                  </a:lnTo>
                  <a:lnTo>
                    <a:pt x="25718" y="51435"/>
                  </a:lnTo>
                  <a:lnTo>
                    <a:pt x="17145" y="34289"/>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4969907" y="38826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884182" y="37454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968013" y="1148715"/>
            <a:ext cx="95012" cy="129302"/>
            <a:chOff x="6968013" y="1148715"/>
            <a:chExt cx="95012" cy="129302"/>
          </a:xfrm>
        </p:grpSpPr>
        <p:sp>
          <p:nvSpPr>
            <p:cNvPr id="40" name="Freeform 39"/>
            <p:cNvSpPr/>
            <p:nvPr/>
          </p:nvSpPr>
          <p:spPr>
            <a:xfrm>
              <a:off x="6968013" y="1148715"/>
              <a:ext cx="85726" cy="128588"/>
            </a:xfrm>
            <a:custGeom>
              <a:avLst/>
              <a:gdLst/>
              <a:ahLst/>
              <a:cxnLst/>
              <a:rect l="0" t="0" r="0" b="0"/>
              <a:pathLst>
                <a:path w="85726" h="128588">
                  <a:moveTo>
                    <a:pt x="77153" y="111442"/>
                  </a:moveTo>
                  <a:lnTo>
                    <a:pt x="60008" y="120015"/>
                  </a:lnTo>
                  <a:lnTo>
                    <a:pt x="25718" y="128587"/>
                  </a:lnTo>
                  <a:lnTo>
                    <a:pt x="17146" y="94298"/>
                  </a:lnTo>
                  <a:lnTo>
                    <a:pt x="0" y="85725"/>
                  </a:lnTo>
                  <a:lnTo>
                    <a:pt x="0" y="51435"/>
                  </a:lnTo>
                  <a:lnTo>
                    <a:pt x="8574" y="34290"/>
                  </a:lnTo>
                  <a:lnTo>
                    <a:pt x="17146" y="17145"/>
                  </a:lnTo>
                  <a:lnTo>
                    <a:pt x="25718" y="8573"/>
                  </a:lnTo>
                  <a:lnTo>
                    <a:pt x="42863" y="0"/>
                  </a:lnTo>
                  <a:lnTo>
                    <a:pt x="60008" y="8573"/>
                  </a:lnTo>
                  <a:lnTo>
                    <a:pt x="77153" y="25718"/>
                  </a:lnTo>
                  <a:lnTo>
                    <a:pt x="85725" y="60008"/>
                  </a:lnTo>
                  <a:lnTo>
                    <a:pt x="85725" y="85725"/>
                  </a:lnTo>
                  <a:lnTo>
                    <a:pt x="77153" y="102870"/>
                  </a:lnTo>
                  <a:lnTo>
                    <a:pt x="68581" y="111442"/>
                  </a:lnTo>
                  <a:lnTo>
                    <a:pt x="51436" y="120015"/>
                  </a:lnTo>
                  <a:lnTo>
                    <a:pt x="34291" y="120015"/>
                  </a:lnTo>
                  <a:lnTo>
                    <a:pt x="17146" y="111442"/>
                  </a:lnTo>
                  <a:lnTo>
                    <a:pt x="0" y="85725"/>
                  </a:lnTo>
                  <a:lnTo>
                    <a:pt x="0" y="77153"/>
                  </a:lnTo>
                  <a:lnTo>
                    <a:pt x="0" y="60008"/>
                  </a:lnTo>
                  <a:lnTo>
                    <a:pt x="8574" y="42863"/>
                  </a:lnTo>
                  <a:lnTo>
                    <a:pt x="8574" y="25718"/>
                  </a:lnTo>
                  <a:lnTo>
                    <a:pt x="25718"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p:cNvSpPr/>
            <p:nvPr/>
          </p:nvSpPr>
          <p:spPr>
            <a:xfrm>
              <a:off x="7027307" y="12422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975872" y="11565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447359" y="1036558"/>
            <a:ext cx="241459" cy="44291"/>
            <a:chOff x="7447359" y="1036558"/>
            <a:chExt cx="241459" cy="44291"/>
          </a:xfrm>
        </p:grpSpPr>
        <p:sp>
          <p:nvSpPr>
            <p:cNvPr id="44" name="Freeform 43"/>
            <p:cNvSpPr/>
            <p:nvPr/>
          </p:nvSpPr>
          <p:spPr>
            <a:xfrm>
              <a:off x="7465219" y="1037273"/>
              <a:ext cx="222886" cy="34291"/>
            </a:xfrm>
            <a:custGeom>
              <a:avLst/>
              <a:gdLst/>
              <a:ahLst/>
              <a:cxnLst/>
              <a:rect l="0" t="0" r="0" b="0"/>
              <a:pathLst>
                <a:path w="222886" h="34291">
                  <a:moveTo>
                    <a:pt x="205740" y="25717"/>
                  </a:moveTo>
                  <a:lnTo>
                    <a:pt x="205740" y="34290"/>
                  </a:lnTo>
                  <a:lnTo>
                    <a:pt x="205740" y="17145"/>
                  </a:lnTo>
                  <a:lnTo>
                    <a:pt x="188594" y="17145"/>
                  </a:lnTo>
                  <a:lnTo>
                    <a:pt x="162877" y="17145"/>
                  </a:lnTo>
                  <a:lnTo>
                    <a:pt x="145732" y="17145"/>
                  </a:lnTo>
                  <a:lnTo>
                    <a:pt x="128587" y="17145"/>
                  </a:lnTo>
                  <a:lnTo>
                    <a:pt x="102870" y="17145"/>
                  </a:lnTo>
                  <a:lnTo>
                    <a:pt x="68580" y="8572"/>
                  </a:lnTo>
                  <a:lnTo>
                    <a:pt x="85725" y="8572"/>
                  </a:lnTo>
                  <a:lnTo>
                    <a:pt x="111442" y="8572"/>
                  </a:lnTo>
                  <a:lnTo>
                    <a:pt x="128587" y="8572"/>
                  </a:lnTo>
                  <a:lnTo>
                    <a:pt x="180022" y="8572"/>
                  </a:lnTo>
                  <a:lnTo>
                    <a:pt x="197168" y="8572"/>
                  </a:lnTo>
                  <a:lnTo>
                    <a:pt x="171450" y="8572"/>
                  </a:lnTo>
                  <a:lnTo>
                    <a:pt x="154305" y="8572"/>
                  </a:lnTo>
                  <a:lnTo>
                    <a:pt x="137160" y="8572"/>
                  </a:lnTo>
                  <a:lnTo>
                    <a:pt x="111442" y="8572"/>
                  </a:lnTo>
                  <a:lnTo>
                    <a:pt x="85725" y="8572"/>
                  </a:lnTo>
                  <a:lnTo>
                    <a:pt x="68580" y="8572"/>
                  </a:lnTo>
                  <a:lnTo>
                    <a:pt x="42862" y="8572"/>
                  </a:lnTo>
                  <a:lnTo>
                    <a:pt x="60007" y="8572"/>
                  </a:lnTo>
                  <a:lnTo>
                    <a:pt x="68580" y="0"/>
                  </a:lnTo>
                  <a:lnTo>
                    <a:pt x="120015" y="8572"/>
                  </a:lnTo>
                  <a:lnTo>
                    <a:pt x="154305" y="8572"/>
                  </a:lnTo>
                  <a:lnTo>
                    <a:pt x="180022" y="8572"/>
                  </a:lnTo>
                  <a:lnTo>
                    <a:pt x="205740" y="8572"/>
                  </a:lnTo>
                  <a:lnTo>
                    <a:pt x="222885" y="17145"/>
                  </a:lnTo>
                  <a:lnTo>
                    <a:pt x="205740" y="17145"/>
                  </a:lnTo>
                  <a:lnTo>
                    <a:pt x="188594" y="17145"/>
                  </a:lnTo>
                  <a:lnTo>
                    <a:pt x="180022" y="25717"/>
                  </a:lnTo>
                  <a:lnTo>
                    <a:pt x="137160" y="25717"/>
                  </a:lnTo>
                  <a:lnTo>
                    <a:pt x="120015" y="25717"/>
                  </a:lnTo>
                  <a:lnTo>
                    <a:pt x="94297" y="25717"/>
                  </a:lnTo>
                  <a:lnTo>
                    <a:pt x="68580" y="25717"/>
                  </a:lnTo>
                  <a:lnTo>
                    <a:pt x="51435" y="25717"/>
                  </a:lnTo>
                  <a:lnTo>
                    <a:pt x="25718" y="25717"/>
                  </a:lnTo>
                  <a:lnTo>
                    <a:pt x="17144" y="25717"/>
                  </a:lnTo>
                  <a:lnTo>
                    <a:pt x="0" y="25717"/>
                  </a:lnTo>
                  <a:lnTo>
                    <a:pt x="17144" y="25717"/>
                  </a:lnTo>
                  <a:lnTo>
                    <a:pt x="42862" y="25717"/>
                  </a:lnTo>
                  <a:lnTo>
                    <a:pt x="60007" y="25717"/>
                  </a:lnTo>
                  <a:lnTo>
                    <a:pt x="85725" y="25717"/>
                  </a:lnTo>
                  <a:lnTo>
                    <a:pt x="111442" y="25717"/>
                  </a:lnTo>
                  <a:lnTo>
                    <a:pt x="128587" y="25717"/>
                  </a:lnTo>
                  <a:lnTo>
                    <a:pt x="154305" y="25717"/>
                  </a:lnTo>
                  <a:lnTo>
                    <a:pt x="171450" y="25717"/>
                  </a:lnTo>
                  <a:lnTo>
                    <a:pt x="188594" y="25717"/>
                  </a:lnTo>
                  <a:lnTo>
                    <a:pt x="171450" y="25717"/>
                  </a:lnTo>
                  <a:lnTo>
                    <a:pt x="162877" y="34290"/>
                  </a:lnTo>
                  <a:lnTo>
                    <a:pt x="145732" y="34290"/>
                  </a:lnTo>
                  <a:lnTo>
                    <a:pt x="137160" y="25717"/>
                  </a:lnTo>
                  <a:lnTo>
                    <a:pt x="120015" y="25717"/>
                  </a:lnTo>
                  <a:lnTo>
                    <a:pt x="77152" y="25717"/>
                  </a:lnTo>
                  <a:lnTo>
                    <a:pt x="60007" y="25717"/>
                  </a:lnTo>
                  <a:lnTo>
                    <a:pt x="51435" y="25717"/>
                  </a:lnTo>
                  <a:lnTo>
                    <a:pt x="34290" y="17145"/>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7653100" y="104513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447359" y="10365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6078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Residual Plot</a:t>
            </a:r>
            <a:endParaRPr lang="en-US" dirty="0"/>
          </a:p>
        </p:txBody>
      </p:sp>
      <p:sp>
        <p:nvSpPr>
          <p:cNvPr id="3" name="Content Placeholder 2"/>
          <p:cNvSpPr>
            <a:spLocks noGrp="1"/>
          </p:cNvSpPr>
          <p:nvPr>
            <p:ph sz="quarter" idx="1"/>
          </p:nvPr>
        </p:nvSpPr>
        <p:spPr>
          <a:xfrm>
            <a:off x="301752" y="1371600"/>
            <a:ext cx="8503920" cy="4572000"/>
          </a:xfrm>
        </p:spPr>
        <p:txBody>
          <a:bodyPr/>
          <a:lstStyle/>
          <a:p>
            <a:pPr>
              <a:buFont typeface="Arial" panose="020B0604020202020204" pitchFamily="34" charset="0"/>
              <a:buChar char="•"/>
            </a:pPr>
            <a:r>
              <a:rPr lang="en-US" sz="2400" dirty="0" smtClean="0"/>
              <a:t>A </a:t>
            </a:r>
            <a:r>
              <a:rPr lang="en-US" sz="2400" b="1" dirty="0" smtClean="0"/>
              <a:t>residual plot</a:t>
            </a:r>
            <a:r>
              <a:rPr lang="en-US" sz="2400" dirty="0" smtClean="0"/>
              <a:t> is the plot of the explanatory variable (x-axis) vs. the residuals (y-axis).</a:t>
            </a:r>
            <a:endParaRPr lang="en-US" sz="2400" dirty="0"/>
          </a:p>
          <a:p>
            <a:pPr>
              <a:buFont typeface="Arial" panose="020B0604020202020204" pitchFamily="34" charset="0"/>
              <a:buChar char="•"/>
            </a:pPr>
            <a:r>
              <a:rPr lang="en-US" sz="2400" dirty="0" smtClean="0"/>
              <a:t>If the residual plot has a pattern, the LSRL is not a good fit. </a:t>
            </a:r>
          </a:p>
        </p:txBody>
      </p:sp>
      <p:pic>
        <p:nvPicPr>
          <p:cNvPr id="4" name="Picture 2" descr="http://www.weibull.com/DOEWeb/graphics/chapter4__3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6248"/>
            <a:ext cx="3686175" cy="3581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830140" y="2751058"/>
            <a:ext cx="181451" cy="155734"/>
            <a:chOff x="6830140" y="2751058"/>
            <a:chExt cx="181451" cy="155734"/>
          </a:xfrm>
        </p:grpSpPr>
        <p:sp>
          <p:nvSpPr>
            <p:cNvPr id="5" name="Freeform 4"/>
            <p:cNvSpPr/>
            <p:nvPr/>
          </p:nvSpPr>
          <p:spPr>
            <a:xfrm>
              <a:off x="6847999" y="2768917"/>
              <a:ext cx="145733" cy="128589"/>
            </a:xfrm>
            <a:custGeom>
              <a:avLst/>
              <a:gdLst/>
              <a:ahLst/>
              <a:cxnLst/>
              <a:rect l="0" t="0" r="0" b="0"/>
              <a:pathLst>
                <a:path w="145733" h="128589">
                  <a:moveTo>
                    <a:pt x="145732" y="120015"/>
                  </a:moveTo>
                  <a:lnTo>
                    <a:pt x="128588" y="128588"/>
                  </a:lnTo>
                  <a:lnTo>
                    <a:pt x="120014" y="111443"/>
                  </a:lnTo>
                  <a:lnTo>
                    <a:pt x="102870" y="102871"/>
                  </a:lnTo>
                  <a:lnTo>
                    <a:pt x="94297" y="85725"/>
                  </a:lnTo>
                  <a:lnTo>
                    <a:pt x="77153" y="77153"/>
                  </a:lnTo>
                  <a:lnTo>
                    <a:pt x="60007" y="60008"/>
                  </a:lnTo>
                  <a:lnTo>
                    <a:pt x="42863" y="42863"/>
                  </a:lnTo>
                  <a:lnTo>
                    <a:pt x="8572"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6975872" y="28710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30140" y="275105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881575" y="2759631"/>
            <a:ext cx="87153" cy="155733"/>
            <a:chOff x="6881575" y="2759631"/>
            <a:chExt cx="87153" cy="155733"/>
          </a:xfrm>
        </p:grpSpPr>
        <p:sp>
          <p:nvSpPr>
            <p:cNvPr id="9" name="Freeform 8"/>
            <p:cNvSpPr/>
            <p:nvPr/>
          </p:nvSpPr>
          <p:spPr>
            <a:xfrm>
              <a:off x="6890862" y="2777490"/>
              <a:ext cx="60008" cy="120016"/>
            </a:xfrm>
            <a:custGeom>
              <a:avLst/>
              <a:gdLst/>
              <a:ahLst/>
              <a:cxnLst/>
              <a:rect l="0" t="0" r="0" b="0"/>
              <a:pathLst>
                <a:path w="60008" h="120016">
                  <a:moveTo>
                    <a:pt x="8572" y="120015"/>
                  </a:moveTo>
                  <a:lnTo>
                    <a:pt x="17144" y="120015"/>
                  </a:lnTo>
                  <a:lnTo>
                    <a:pt x="0" y="111442"/>
                  </a:lnTo>
                  <a:lnTo>
                    <a:pt x="8572" y="102870"/>
                  </a:lnTo>
                  <a:lnTo>
                    <a:pt x="25717" y="85725"/>
                  </a:lnTo>
                  <a:lnTo>
                    <a:pt x="42861" y="42862"/>
                  </a:lnTo>
                  <a:lnTo>
                    <a:pt x="51434" y="25718"/>
                  </a:lnTo>
                  <a:lnTo>
                    <a:pt x="6000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6881575" y="28796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3009" y="27596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070169" y="2776775"/>
            <a:ext cx="52864" cy="35719"/>
            <a:chOff x="7070169" y="2776775"/>
            <a:chExt cx="52864" cy="35719"/>
          </a:xfrm>
        </p:grpSpPr>
        <p:sp>
          <p:nvSpPr>
            <p:cNvPr id="13" name="Freeform 12"/>
            <p:cNvSpPr/>
            <p:nvPr/>
          </p:nvSpPr>
          <p:spPr>
            <a:xfrm>
              <a:off x="7088029" y="2794635"/>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7087315" y="277677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70169" y="27767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87315" y="2836783"/>
            <a:ext cx="44291" cy="35719"/>
            <a:chOff x="7087315" y="2836783"/>
            <a:chExt cx="44291" cy="35719"/>
          </a:xfrm>
        </p:grpSpPr>
        <p:sp>
          <p:nvSpPr>
            <p:cNvPr id="17" name="Freeform 16"/>
            <p:cNvSpPr/>
            <p:nvPr/>
          </p:nvSpPr>
          <p:spPr>
            <a:xfrm>
              <a:off x="7105174" y="2854642"/>
              <a:ext cx="8573" cy="1"/>
            </a:xfrm>
            <a:custGeom>
              <a:avLst/>
              <a:gdLst/>
              <a:ahLst/>
              <a:cxnLst/>
              <a:rect l="0" t="0" r="0" b="0"/>
              <a:pathLst>
                <a:path w="8573" h="1">
                  <a:moveTo>
                    <a:pt x="8572"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7095887" y="28367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15" y="28367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328059" y="2708196"/>
            <a:ext cx="155019" cy="147161"/>
            <a:chOff x="7328059" y="2708196"/>
            <a:chExt cx="155019" cy="147161"/>
          </a:xfrm>
        </p:grpSpPr>
        <p:sp>
          <p:nvSpPr>
            <p:cNvPr id="21" name="Freeform 20"/>
            <p:cNvSpPr/>
            <p:nvPr/>
          </p:nvSpPr>
          <p:spPr>
            <a:xfrm>
              <a:off x="7328059" y="2726055"/>
              <a:ext cx="137161" cy="128588"/>
            </a:xfrm>
            <a:custGeom>
              <a:avLst/>
              <a:gdLst/>
              <a:ahLst/>
              <a:cxnLst/>
              <a:rect l="0" t="0" r="0" b="0"/>
              <a:pathLst>
                <a:path w="137161" h="128588">
                  <a:moveTo>
                    <a:pt x="137160" y="111443"/>
                  </a:moveTo>
                  <a:lnTo>
                    <a:pt x="128587" y="111443"/>
                  </a:lnTo>
                  <a:lnTo>
                    <a:pt x="102870" y="111443"/>
                  </a:lnTo>
                  <a:lnTo>
                    <a:pt x="85725" y="120015"/>
                  </a:lnTo>
                  <a:lnTo>
                    <a:pt x="60007" y="128587"/>
                  </a:lnTo>
                  <a:lnTo>
                    <a:pt x="42862" y="128587"/>
                  </a:lnTo>
                  <a:lnTo>
                    <a:pt x="25718" y="128587"/>
                  </a:lnTo>
                  <a:lnTo>
                    <a:pt x="0" y="120015"/>
                  </a:lnTo>
                  <a:lnTo>
                    <a:pt x="0" y="102870"/>
                  </a:lnTo>
                  <a:lnTo>
                    <a:pt x="8572" y="85725"/>
                  </a:lnTo>
                  <a:lnTo>
                    <a:pt x="8572" y="68580"/>
                  </a:lnTo>
                  <a:lnTo>
                    <a:pt x="17145" y="51435"/>
                  </a:lnTo>
                  <a:lnTo>
                    <a:pt x="25718" y="25718"/>
                  </a:lnTo>
                  <a:lnTo>
                    <a:pt x="2571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7447359" y="28196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35917" y="27081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515940" y="2802493"/>
            <a:ext cx="87153" cy="104299"/>
            <a:chOff x="7515940" y="2802493"/>
            <a:chExt cx="87153" cy="104299"/>
          </a:xfrm>
        </p:grpSpPr>
        <p:sp>
          <p:nvSpPr>
            <p:cNvPr id="25" name="Freeform 24"/>
            <p:cNvSpPr/>
            <p:nvPr/>
          </p:nvSpPr>
          <p:spPr>
            <a:xfrm>
              <a:off x="7533799" y="2820352"/>
              <a:ext cx="51436" cy="68581"/>
            </a:xfrm>
            <a:custGeom>
              <a:avLst/>
              <a:gdLst/>
              <a:ahLst/>
              <a:cxnLst/>
              <a:rect l="0" t="0" r="0" b="0"/>
              <a:pathLst>
                <a:path w="51436" h="68581">
                  <a:moveTo>
                    <a:pt x="51435" y="68580"/>
                  </a:moveTo>
                  <a:lnTo>
                    <a:pt x="34290" y="51436"/>
                  </a:lnTo>
                  <a:lnTo>
                    <a:pt x="25717" y="42863"/>
                  </a:lnTo>
                  <a:lnTo>
                    <a:pt x="17145"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7567375" y="287107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15940" y="28024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795850" y="3059668"/>
            <a:ext cx="249317" cy="257891"/>
            <a:chOff x="6795850" y="3059668"/>
            <a:chExt cx="249317" cy="257891"/>
          </a:xfrm>
        </p:grpSpPr>
        <p:sp>
          <p:nvSpPr>
            <p:cNvPr id="29" name="Freeform 28"/>
            <p:cNvSpPr/>
            <p:nvPr/>
          </p:nvSpPr>
          <p:spPr>
            <a:xfrm>
              <a:off x="6813709" y="3077528"/>
              <a:ext cx="231458" cy="240031"/>
            </a:xfrm>
            <a:custGeom>
              <a:avLst/>
              <a:gdLst/>
              <a:ahLst/>
              <a:cxnLst/>
              <a:rect l="0" t="0" r="0" b="0"/>
              <a:pathLst>
                <a:path w="231458" h="240031">
                  <a:moveTo>
                    <a:pt x="94297" y="197167"/>
                  </a:moveTo>
                  <a:lnTo>
                    <a:pt x="94297" y="222885"/>
                  </a:lnTo>
                  <a:lnTo>
                    <a:pt x="111443" y="231457"/>
                  </a:lnTo>
                  <a:lnTo>
                    <a:pt x="137160" y="240030"/>
                  </a:lnTo>
                  <a:lnTo>
                    <a:pt x="162878" y="240030"/>
                  </a:lnTo>
                  <a:lnTo>
                    <a:pt x="188595" y="240030"/>
                  </a:lnTo>
                  <a:lnTo>
                    <a:pt x="205740" y="231457"/>
                  </a:lnTo>
                  <a:lnTo>
                    <a:pt x="214312" y="214312"/>
                  </a:lnTo>
                  <a:lnTo>
                    <a:pt x="231457" y="180022"/>
                  </a:lnTo>
                  <a:lnTo>
                    <a:pt x="222885" y="162877"/>
                  </a:lnTo>
                  <a:lnTo>
                    <a:pt x="214312" y="145732"/>
                  </a:lnTo>
                  <a:lnTo>
                    <a:pt x="205740" y="120014"/>
                  </a:lnTo>
                  <a:lnTo>
                    <a:pt x="188595" y="94297"/>
                  </a:lnTo>
                  <a:lnTo>
                    <a:pt x="145732" y="51435"/>
                  </a:lnTo>
                  <a:lnTo>
                    <a:pt x="128587" y="17145"/>
                  </a:lnTo>
                  <a:lnTo>
                    <a:pt x="137160" y="25717"/>
                  </a:lnTo>
                  <a:lnTo>
                    <a:pt x="145732" y="42862"/>
                  </a:lnTo>
                  <a:lnTo>
                    <a:pt x="137160" y="60007"/>
                  </a:lnTo>
                  <a:lnTo>
                    <a:pt x="111443" y="102870"/>
                  </a:lnTo>
                  <a:lnTo>
                    <a:pt x="94297" y="111442"/>
                  </a:lnTo>
                  <a:lnTo>
                    <a:pt x="77153" y="111442"/>
                  </a:lnTo>
                  <a:lnTo>
                    <a:pt x="60007" y="102870"/>
                  </a:lnTo>
                  <a:lnTo>
                    <a:pt x="42862" y="9429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6890147" y="32568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795850" y="30596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130176" y="3076813"/>
            <a:ext cx="44292" cy="44291"/>
            <a:chOff x="7130176" y="3076813"/>
            <a:chExt cx="44292" cy="44291"/>
          </a:xfrm>
        </p:grpSpPr>
        <p:sp>
          <p:nvSpPr>
            <p:cNvPr id="33" name="Freeform 32"/>
            <p:cNvSpPr/>
            <p:nvPr/>
          </p:nvSpPr>
          <p:spPr>
            <a:xfrm>
              <a:off x="7148036" y="3094673"/>
              <a:ext cx="8574" cy="8573"/>
            </a:xfrm>
            <a:custGeom>
              <a:avLst/>
              <a:gdLst/>
              <a:ahLst/>
              <a:cxnLst/>
              <a:rect l="0" t="0" r="0" b="0"/>
              <a:pathLst>
                <a:path w="8574" h="8573">
                  <a:moveTo>
                    <a:pt x="8573" y="0"/>
                  </a:move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7138750" y="307681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130176" y="30853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335917" y="3042523"/>
            <a:ext cx="87154" cy="155734"/>
            <a:chOff x="7335917" y="3042523"/>
            <a:chExt cx="87154" cy="155734"/>
          </a:xfrm>
        </p:grpSpPr>
        <p:sp>
          <p:nvSpPr>
            <p:cNvPr id="37" name="Freeform 36"/>
            <p:cNvSpPr/>
            <p:nvPr/>
          </p:nvSpPr>
          <p:spPr>
            <a:xfrm>
              <a:off x="7353777" y="3060383"/>
              <a:ext cx="51436" cy="120016"/>
            </a:xfrm>
            <a:custGeom>
              <a:avLst/>
              <a:gdLst/>
              <a:ahLst/>
              <a:cxnLst/>
              <a:rect l="0" t="0" r="0" b="0"/>
              <a:pathLst>
                <a:path w="51436" h="120016">
                  <a:moveTo>
                    <a:pt x="51435" y="120015"/>
                  </a:moveTo>
                  <a:lnTo>
                    <a:pt x="34289" y="120015"/>
                  </a:lnTo>
                  <a:lnTo>
                    <a:pt x="34289" y="102869"/>
                  </a:lnTo>
                  <a:lnTo>
                    <a:pt x="34289" y="85725"/>
                  </a:lnTo>
                  <a:lnTo>
                    <a:pt x="25717" y="60007"/>
                  </a:lnTo>
                  <a:lnTo>
                    <a:pt x="17144" y="34290"/>
                  </a:lnTo>
                  <a:lnTo>
                    <a:pt x="8571"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7387352" y="31625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335917" y="30425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361634" y="3026093"/>
            <a:ext cx="164307" cy="137874"/>
            <a:chOff x="7361634" y="3026093"/>
            <a:chExt cx="164307" cy="137874"/>
          </a:xfrm>
        </p:grpSpPr>
        <p:sp>
          <p:nvSpPr>
            <p:cNvPr id="41" name="Freeform 40"/>
            <p:cNvSpPr/>
            <p:nvPr/>
          </p:nvSpPr>
          <p:spPr>
            <a:xfrm>
              <a:off x="7379494" y="3026093"/>
              <a:ext cx="128588" cy="128588"/>
            </a:xfrm>
            <a:custGeom>
              <a:avLst/>
              <a:gdLst/>
              <a:ahLst/>
              <a:cxnLst/>
              <a:rect l="0" t="0" r="0" b="0"/>
              <a:pathLst>
                <a:path w="128588" h="128588">
                  <a:moveTo>
                    <a:pt x="128587" y="120015"/>
                  </a:moveTo>
                  <a:lnTo>
                    <a:pt x="94297" y="128587"/>
                  </a:lnTo>
                  <a:lnTo>
                    <a:pt x="77152" y="128587"/>
                  </a:lnTo>
                  <a:lnTo>
                    <a:pt x="68580" y="128587"/>
                  </a:lnTo>
                  <a:lnTo>
                    <a:pt x="34290" y="111442"/>
                  </a:lnTo>
                  <a:lnTo>
                    <a:pt x="42862" y="102870"/>
                  </a:lnTo>
                  <a:lnTo>
                    <a:pt x="51435" y="94297"/>
                  </a:lnTo>
                  <a:lnTo>
                    <a:pt x="77152" y="60007"/>
                  </a:lnTo>
                  <a:lnTo>
                    <a:pt x="77152" y="42862"/>
                  </a:lnTo>
                  <a:lnTo>
                    <a:pt x="77152" y="25717"/>
                  </a:lnTo>
                  <a:lnTo>
                    <a:pt x="68580" y="8572"/>
                  </a:lnTo>
                  <a:lnTo>
                    <a:pt x="60007" y="0"/>
                  </a:lnTo>
                  <a:lnTo>
                    <a:pt x="34290" y="0"/>
                  </a:lnTo>
                  <a:lnTo>
                    <a:pt x="17144" y="8572"/>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7490222" y="31282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361634" y="30339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541657" y="3059668"/>
            <a:ext cx="147161" cy="112158"/>
            <a:chOff x="7541657" y="3059668"/>
            <a:chExt cx="147161" cy="112158"/>
          </a:xfrm>
        </p:grpSpPr>
        <p:sp>
          <p:nvSpPr>
            <p:cNvPr id="45" name="Freeform 44"/>
            <p:cNvSpPr/>
            <p:nvPr/>
          </p:nvSpPr>
          <p:spPr>
            <a:xfrm>
              <a:off x="7559516" y="3077528"/>
              <a:ext cx="111444" cy="94298"/>
            </a:xfrm>
            <a:custGeom>
              <a:avLst/>
              <a:gdLst/>
              <a:ahLst/>
              <a:cxnLst/>
              <a:rect l="0" t="0" r="0" b="0"/>
              <a:pathLst>
                <a:path w="111444" h="94298">
                  <a:moveTo>
                    <a:pt x="111443" y="60007"/>
                  </a:moveTo>
                  <a:lnTo>
                    <a:pt x="85725" y="85724"/>
                  </a:lnTo>
                  <a:lnTo>
                    <a:pt x="68580" y="85724"/>
                  </a:lnTo>
                  <a:lnTo>
                    <a:pt x="51435" y="94297"/>
                  </a:lnTo>
                  <a:lnTo>
                    <a:pt x="17145" y="94297"/>
                  </a:lnTo>
                  <a:lnTo>
                    <a:pt x="8573" y="85724"/>
                  </a:lnTo>
                  <a:lnTo>
                    <a:pt x="0" y="68580"/>
                  </a:lnTo>
                  <a:lnTo>
                    <a:pt x="0" y="60007"/>
                  </a:lnTo>
                  <a:lnTo>
                    <a:pt x="0" y="42862"/>
                  </a:lnTo>
                  <a:lnTo>
                    <a:pt x="0" y="25717"/>
                  </a:ln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7653100" y="311967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41657" y="30596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575947" y="3059668"/>
            <a:ext cx="130016" cy="87154"/>
            <a:chOff x="7575947" y="3059668"/>
            <a:chExt cx="130016" cy="87154"/>
          </a:xfrm>
        </p:grpSpPr>
        <p:sp>
          <p:nvSpPr>
            <p:cNvPr id="49" name="Freeform 48"/>
            <p:cNvSpPr/>
            <p:nvPr/>
          </p:nvSpPr>
          <p:spPr>
            <a:xfrm>
              <a:off x="7593806" y="3077528"/>
              <a:ext cx="94299" cy="51436"/>
            </a:xfrm>
            <a:custGeom>
              <a:avLst/>
              <a:gdLst/>
              <a:ahLst/>
              <a:cxnLst/>
              <a:rect l="0" t="0" r="0" b="0"/>
              <a:pathLst>
                <a:path w="94299" h="51436">
                  <a:moveTo>
                    <a:pt x="94298" y="0"/>
                  </a:moveTo>
                  <a:lnTo>
                    <a:pt x="68581" y="25717"/>
                  </a:lnTo>
                  <a:lnTo>
                    <a:pt x="60007" y="25717"/>
                  </a:lnTo>
                  <a:lnTo>
                    <a:pt x="17145" y="42862"/>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p:cNvSpPr/>
            <p:nvPr/>
          </p:nvSpPr>
          <p:spPr>
            <a:xfrm>
              <a:off x="7670244" y="30596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575947" y="31111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567375" y="3016806"/>
            <a:ext cx="121443" cy="70008"/>
            <a:chOff x="7567375" y="3016806"/>
            <a:chExt cx="121443" cy="70008"/>
          </a:xfrm>
        </p:grpSpPr>
        <p:sp>
          <p:nvSpPr>
            <p:cNvPr id="53" name="Freeform 52"/>
            <p:cNvSpPr/>
            <p:nvPr/>
          </p:nvSpPr>
          <p:spPr>
            <a:xfrm>
              <a:off x="7585234" y="3034665"/>
              <a:ext cx="85726" cy="34291"/>
            </a:xfrm>
            <a:custGeom>
              <a:avLst/>
              <a:gdLst/>
              <a:ahLst/>
              <a:cxnLst/>
              <a:rect l="0" t="0" r="0" b="0"/>
              <a:pathLst>
                <a:path w="85726" h="34291">
                  <a:moveTo>
                    <a:pt x="85725" y="0"/>
                  </a:moveTo>
                  <a:lnTo>
                    <a:pt x="68579" y="8572"/>
                  </a:lnTo>
                  <a:lnTo>
                    <a:pt x="51435" y="8572"/>
                  </a:lnTo>
                  <a:lnTo>
                    <a:pt x="34290" y="17145"/>
                  </a:lnTo>
                  <a:lnTo>
                    <a:pt x="8572" y="25718"/>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7653100" y="301680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67375" y="305109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755969" y="2982516"/>
            <a:ext cx="103586" cy="172878"/>
            <a:chOff x="7755969" y="2982516"/>
            <a:chExt cx="103586" cy="172878"/>
          </a:xfrm>
        </p:grpSpPr>
        <p:sp>
          <p:nvSpPr>
            <p:cNvPr id="57" name="Freeform 56"/>
            <p:cNvSpPr/>
            <p:nvPr/>
          </p:nvSpPr>
          <p:spPr>
            <a:xfrm>
              <a:off x="7756684" y="3000375"/>
              <a:ext cx="102871" cy="137161"/>
            </a:xfrm>
            <a:custGeom>
              <a:avLst/>
              <a:gdLst/>
              <a:ahLst/>
              <a:cxnLst/>
              <a:rect l="0" t="0" r="0" b="0"/>
              <a:pathLst>
                <a:path w="102871" h="137161">
                  <a:moveTo>
                    <a:pt x="17145" y="137160"/>
                  </a:moveTo>
                  <a:lnTo>
                    <a:pt x="42862" y="137160"/>
                  </a:lnTo>
                  <a:lnTo>
                    <a:pt x="68579" y="128588"/>
                  </a:lnTo>
                  <a:lnTo>
                    <a:pt x="85725" y="120015"/>
                  </a:lnTo>
                  <a:lnTo>
                    <a:pt x="102870" y="77153"/>
                  </a:lnTo>
                  <a:lnTo>
                    <a:pt x="77153" y="68580"/>
                  </a:lnTo>
                  <a:lnTo>
                    <a:pt x="42862" y="68580"/>
                  </a:lnTo>
                  <a:lnTo>
                    <a:pt x="25718" y="60008"/>
                  </a:lnTo>
                  <a:lnTo>
                    <a:pt x="17145" y="60008"/>
                  </a:lnTo>
                  <a:lnTo>
                    <a:pt x="0" y="42862"/>
                  </a:lnTo>
                  <a:lnTo>
                    <a:pt x="8572" y="25718"/>
                  </a:lnTo>
                  <a:lnTo>
                    <a:pt x="25718" y="17145"/>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7755969" y="31196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90259" y="29825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935992" y="2982516"/>
            <a:ext cx="78582" cy="129303"/>
            <a:chOff x="7935992" y="2982516"/>
            <a:chExt cx="78582" cy="129303"/>
          </a:xfrm>
        </p:grpSpPr>
        <p:sp>
          <p:nvSpPr>
            <p:cNvPr id="61" name="Freeform 60"/>
            <p:cNvSpPr/>
            <p:nvPr/>
          </p:nvSpPr>
          <p:spPr>
            <a:xfrm>
              <a:off x="7953851" y="3000375"/>
              <a:ext cx="42864" cy="111444"/>
            </a:xfrm>
            <a:custGeom>
              <a:avLst/>
              <a:gdLst/>
              <a:ahLst/>
              <a:cxnLst/>
              <a:rect l="0" t="0" r="0" b="0"/>
              <a:pathLst>
                <a:path w="42864" h="111444">
                  <a:moveTo>
                    <a:pt x="42863" y="85725"/>
                  </a:moveTo>
                  <a:lnTo>
                    <a:pt x="25718" y="111443"/>
                  </a:lnTo>
                  <a:lnTo>
                    <a:pt x="17145" y="77153"/>
                  </a:lnTo>
                  <a:lnTo>
                    <a:pt x="8573" y="60008"/>
                  </a:lnTo>
                  <a:lnTo>
                    <a:pt x="8573" y="34290"/>
                  </a:ln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p:cNvSpPr/>
            <p:nvPr/>
          </p:nvSpPr>
          <p:spPr>
            <a:xfrm>
              <a:off x="7978855" y="30682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935992" y="29825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8064579" y="2974657"/>
            <a:ext cx="137876" cy="120017"/>
            <a:chOff x="8064579" y="2974657"/>
            <a:chExt cx="137876" cy="120017"/>
          </a:xfrm>
        </p:grpSpPr>
        <p:sp>
          <p:nvSpPr>
            <p:cNvPr id="65" name="Freeform 64"/>
            <p:cNvSpPr/>
            <p:nvPr/>
          </p:nvSpPr>
          <p:spPr>
            <a:xfrm>
              <a:off x="8082438" y="2974657"/>
              <a:ext cx="120017" cy="120017"/>
            </a:xfrm>
            <a:custGeom>
              <a:avLst/>
              <a:gdLst/>
              <a:ahLst/>
              <a:cxnLst/>
              <a:rect l="0" t="0" r="0" b="0"/>
              <a:pathLst>
                <a:path w="120017" h="120017">
                  <a:moveTo>
                    <a:pt x="34291" y="85726"/>
                  </a:moveTo>
                  <a:lnTo>
                    <a:pt x="60008" y="94298"/>
                  </a:lnTo>
                  <a:lnTo>
                    <a:pt x="85725" y="94298"/>
                  </a:lnTo>
                  <a:lnTo>
                    <a:pt x="94299" y="85726"/>
                  </a:lnTo>
                  <a:lnTo>
                    <a:pt x="111443" y="68580"/>
                  </a:lnTo>
                  <a:lnTo>
                    <a:pt x="120016" y="51436"/>
                  </a:lnTo>
                  <a:lnTo>
                    <a:pt x="120016" y="17146"/>
                  </a:lnTo>
                  <a:lnTo>
                    <a:pt x="111443" y="8573"/>
                  </a:lnTo>
                  <a:lnTo>
                    <a:pt x="85725" y="0"/>
                  </a:lnTo>
                  <a:lnTo>
                    <a:pt x="68581" y="0"/>
                  </a:lnTo>
                  <a:lnTo>
                    <a:pt x="60008" y="0"/>
                  </a:lnTo>
                  <a:lnTo>
                    <a:pt x="42863" y="8573"/>
                  </a:lnTo>
                  <a:lnTo>
                    <a:pt x="25718" y="17146"/>
                  </a:lnTo>
                  <a:lnTo>
                    <a:pt x="17146" y="60008"/>
                  </a:lnTo>
                  <a:lnTo>
                    <a:pt x="25718" y="85726"/>
                  </a:lnTo>
                  <a:lnTo>
                    <a:pt x="34291" y="111443"/>
                  </a:lnTo>
                  <a:lnTo>
                    <a:pt x="25718" y="120016"/>
                  </a:lnTo>
                  <a:lnTo>
                    <a:pt x="17146" y="111443"/>
                  </a:lnTo>
                  <a:lnTo>
                    <a:pt x="8574" y="94298"/>
                  </a:lnTo>
                  <a:lnTo>
                    <a:pt x="0" y="85726"/>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8098869" y="30425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064579" y="30253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7164467" y="31453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2287429" y="2802493"/>
            <a:ext cx="283607" cy="840821"/>
            <a:chOff x="2287429" y="2802493"/>
            <a:chExt cx="283607" cy="840821"/>
          </a:xfrm>
        </p:grpSpPr>
        <p:sp>
          <p:nvSpPr>
            <p:cNvPr id="70" name="Freeform 69"/>
            <p:cNvSpPr/>
            <p:nvPr/>
          </p:nvSpPr>
          <p:spPr>
            <a:xfrm>
              <a:off x="2287429" y="2820352"/>
              <a:ext cx="274321" cy="822962"/>
            </a:xfrm>
            <a:custGeom>
              <a:avLst/>
              <a:gdLst/>
              <a:ahLst/>
              <a:cxnLst/>
              <a:rect l="0" t="0" r="0" b="0"/>
              <a:pathLst>
                <a:path w="274321" h="822962">
                  <a:moveTo>
                    <a:pt x="265747" y="771525"/>
                  </a:moveTo>
                  <a:lnTo>
                    <a:pt x="274320" y="780098"/>
                  </a:lnTo>
                  <a:lnTo>
                    <a:pt x="257175" y="805815"/>
                  </a:lnTo>
                  <a:lnTo>
                    <a:pt x="240030" y="814388"/>
                  </a:lnTo>
                  <a:lnTo>
                    <a:pt x="231457" y="814388"/>
                  </a:lnTo>
                  <a:lnTo>
                    <a:pt x="214312" y="822961"/>
                  </a:lnTo>
                  <a:lnTo>
                    <a:pt x="197167" y="822961"/>
                  </a:lnTo>
                  <a:lnTo>
                    <a:pt x="171450" y="822961"/>
                  </a:lnTo>
                  <a:lnTo>
                    <a:pt x="154305" y="822961"/>
                  </a:lnTo>
                  <a:lnTo>
                    <a:pt x="128587" y="814388"/>
                  </a:lnTo>
                  <a:lnTo>
                    <a:pt x="94297" y="788670"/>
                  </a:lnTo>
                  <a:lnTo>
                    <a:pt x="85725" y="780098"/>
                  </a:lnTo>
                  <a:lnTo>
                    <a:pt x="77152" y="762953"/>
                  </a:lnTo>
                  <a:lnTo>
                    <a:pt x="68580" y="745808"/>
                  </a:lnTo>
                  <a:lnTo>
                    <a:pt x="60007" y="728663"/>
                  </a:lnTo>
                  <a:lnTo>
                    <a:pt x="60007" y="702945"/>
                  </a:lnTo>
                  <a:lnTo>
                    <a:pt x="60007" y="642938"/>
                  </a:lnTo>
                  <a:lnTo>
                    <a:pt x="68580" y="617220"/>
                  </a:lnTo>
                  <a:lnTo>
                    <a:pt x="68580" y="591503"/>
                  </a:lnTo>
                  <a:lnTo>
                    <a:pt x="77152" y="565786"/>
                  </a:lnTo>
                  <a:lnTo>
                    <a:pt x="77152" y="548640"/>
                  </a:lnTo>
                  <a:lnTo>
                    <a:pt x="77152" y="522923"/>
                  </a:lnTo>
                  <a:lnTo>
                    <a:pt x="77152" y="505778"/>
                  </a:lnTo>
                  <a:lnTo>
                    <a:pt x="68580" y="471488"/>
                  </a:lnTo>
                  <a:lnTo>
                    <a:pt x="60007" y="454343"/>
                  </a:lnTo>
                  <a:lnTo>
                    <a:pt x="34290" y="428625"/>
                  </a:lnTo>
                  <a:lnTo>
                    <a:pt x="17145" y="420053"/>
                  </a:lnTo>
                  <a:lnTo>
                    <a:pt x="0" y="420053"/>
                  </a:lnTo>
                  <a:lnTo>
                    <a:pt x="17145" y="420053"/>
                  </a:lnTo>
                  <a:lnTo>
                    <a:pt x="51435" y="402908"/>
                  </a:lnTo>
                  <a:lnTo>
                    <a:pt x="68580" y="394336"/>
                  </a:lnTo>
                  <a:lnTo>
                    <a:pt x="85725" y="385763"/>
                  </a:lnTo>
                  <a:lnTo>
                    <a:pt x="102870" y="377190"/>
                  </a:lnTo>
                  <a:lnTo>
                    <a:pt x="111442" y="360046"/>
                  </a:lnTo>
                  <a:lnTo>
                    <a:pt x="120015" y="334328"/>
                  </a:lnTo>
                  <a:lnTo>
                    <a:pt x="120015" y="317183"/>
                  </a:lnTo>
                  <a:lnTo>
                    <a:pt x="111442" y="265748"/>
                  </a:lnTo>
                  <a:lnTo>
                    <a:pt x="102870" y="240031"/>
                  </a:lnTo>
                  <a:lnTo>
                    <a:pt x="94297" y="214313"/>
                  </a:lnTo>
                  <a:lnTo>
                    <a:pt x="85725" y="188595"/>
                  </a:lnTo>
                  <a:lnTo>
                    <a:pt x="77152" y="171451"/>
                  </a:lnTo>
                  <a:lnTo>
                    <a:pt x="68580" y="154305"/>
                  </a:lnTo>
                  <a:lnTo>
                    <a:pt x="68580" y="128588"/>
                  </a:lnTo>
                  <a:lnTo>
                    <a:pt x="85725" y="94298"/>
                  </a:lnTo>
                  <a:lnTo>
                    <a:pt x="102870" y="77153"/>
                  </a:lnTo>
                  <a:lnTo>
                    <a:pt x="128587" y="51436"/>
                  </a:lnTo>
                  <a:lnTo>
                    <a:pt x="145732" y="34290"/>
                  </a:lnTo>
                  <a:lnTo>
                    <a:pt x="180022" y="17146"/>
                  </a:lnTo>
                  <a:lnTo>
                    <a:pt x="197167" y="17146"/>
                  </a:lnTo>
                  <a:lnTo>
                    <a:pt x="214312" y="8573"/>
                  </a:lnTo>
                  <a:lnTo>
                    <a:pt x="24860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nvSpPr>
          <p:spPr>
            <a:xfrm>
              <a:off x="2535317" y="35740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18172" y="28024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967264" y="3042523"/>
            <a:ext cx="291466" cy="309325"/>
            <a:chOff x="967264" y="3042523"/>
            <a:chExt cx="291466" cy="309325"/>
          </a:xfrm>
        </p:grpSpPr>
        <p:sp>
          <p:nvSpPr>
            <p:cNvPr id="74" name="Freeform 73"/>
            <p:cNvSpPr/>
            <p:nvPr/>
          </p:nvSpPr>
          <p:spPr>
            <a:xfrm>
              <a:off x="967264" y="3043237"/>
              <a:ext cx="291466" cy="308611"/>
            </a:xfrm>
            <a:custGeom>
              <a:avLst/>
              <a:gdLst/>
              <a:ahLst/>
              <a:cxnLst/>
              <a:rect l="0" t="0" r="0" b="0"/>
              <a:pathLst>
                <a:path w="291466" h="308611">
                  <a:moveTo>
                    <a:pt x="94297" y="248603"/>
                  </a:moveTo>
                  <a:lnTo>
                    <a:pt x="94297" y="274321"/>
                  </a:lnTo>
                  <a:lnTo>
                    <a:pt x="188595" y="308610"/>
                  </a:lnTo>
                  <a:lnTo>
                    <a:pt x="222885" y="308610"/>
                  </a:lnTo>
                  <a:lnTo>
                    <a:pt x="248602" y="300038"/>
                  </a:lnTo>
                  <a:lnTo>
                    <a:pt x="265747" y="282893"/>
                  </a:lnTo>
                  <a:lnTo>
                    <a:pt x="291465" y="240030"/>
                  </a:lnTo>
                  <a:lnTo>
                    <a:pt x="282892" y="214313"/>
                  </a:lnTo>
                  <a:lnTo>
                    <a:pt x="274320" y="197168"/>
                  </a:lnTo>
                  <a:lnTo>
                    <a:pt x="257175" y="171451"/>
                  </a:lnTo>
                  <a:lnTo>
                    <a:pt x="231457" y="145733"/>
                  </a:lnTo>
                  <a:lnTo>
                    <a:pt x="197167" y="111443"/>
                  </a:lnTo>
                  <a:lnTo>
                    <a:pt x="171450" y="94298"/>
                  </a:lnTo>
                  <a:lnTo>
                    <a:pt x="137160" y="77153"/>
                  </a:lnTo>
                  <a:lnTo>
                    <a:pt x="102870" y="42863"/>
                  </a:lnTo>
                  <a:lnTo>
                    <a:pt x="120015" y="77153"/>
                  </a:lnTo>
                  <a:lnTo>
                    <a:pt x="120015" y="102871"/>
                  </a:lnTo>
                  <a:lnTo>
                    <a:pt x="120015" y="128588"/>
                  </a:lnTo>
                  <a:lnTo>
                    <a:pt x="85725" y="162878"/>
                  </a:lnTo>
                  <a:lnTo>
                    <a:pt x="68580" y="162878"/>
                  </a:lnTo>
                  <a:lnTo>
                    <a:pt x="51435" y="162878"/>
                  </a:lnTo>
                  <a:lnTo>
                    <a:pt x="34290" y="154305"/>
                  </a:lnTo>
                  <a:lnTo>
                    <a:pt x="0" y="102871"/>
                  </a:lnTo>
                  <a:lnTo>
                    <a:pt x="17145" y="17146"/>
                  </a:lnTo>
                  <a:lnTo>
                    <a:pt x="25717" y="8573"/>
                  </a:lnTo>
                  <a:lnTo>
                    <a:pt x="42862" y="8573"/>
                  </a:lnTo>
                  <a:lnTo>
                    <a:pt x="68580" y="0"/>
                  </a:lnTo>
                  <a:lnTo>
                    <a:pt x="85725" y="8573"/>
                  </a:lnTo>
                  <a:lnTo>
                    <a:pt x="10287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1043702" y="32739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52274" y="30425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137999" y="3016806"/>
            <a:ext cx="163593" cy="120730"/>
            <a:chOff x="1137999" y="3016806"/>
            <a:chExt cx="163593" cy="120730"/>
          </a:xfrm>
        </p:grpSpPr>
        <p:sp>
          <p:nvSpPr>
            <p:cNvPr id="78" name="Freeform 77"/>
            <p:cNvSpPr/>
            <p:nvPr/>
          </p:nvSpPr>
          <p:spPr>
            <a:xfrm>
              <a:off x="1155859" y="3017520"/>
              <a:ext cx="145733" cy="120016"/>
            </a:xfrm>
            <a:custGeom>
              <a:avLst/>
              <a:gdLst/>
              <a:ahLst/>
              <a:cxnLst/>
              <a:rect l="0" t="0" r="0" b="0"/>
              <a:pathLst>
                <a:path w="145733" h="120016">
                  <a:moveTo>
                    <a:pt x="8572" y="25717"/>
                  </a:moveTo>
                  <a:lnTo>
                    <a:pt x="8572" y="34290"/>
                  </a:lnTo>
                  <a:lnTo>
                    <a:pt x="25717" y="0"/>
                  </a:lnTo>
                  <a:lnTo>
                    <a:pt x="68580" y="8573"/>
                  </a:lnTo>
                  <a:lnTo>
                    <a:pt x="102870" y="25717"/>
                  </a:lnTo>
                  <a:lnTo>
                    <a:pt x="145732" y="60008"/>
                  </a:lnTo>
                  <a:lnTo>
                    <a:pt x="145732" y="77153"/>
                  </a:lnTo>
                  <a:lnTo>
                    <a:pt x="145732" y="85725"/>
                  </a:lnTo>
                  <a:lnTo>
                    <a:pt x="102870" y="111443"/>
                  </a:lnTo>
                  <a:lnTo>
                    <a:pt x="77152" y="120015"/>
                  </a:lnTo>
                  <a:lnTo>
                    <a:pt x="51435" y="120015"/>
                  </a:lnTo>
                  <a:lnTo>
                    <a:pt x="25717" y="111443"/>
                  </a:lnTo>
                  <a:lnTo>
                    <a:pt x="17145" y="94298"/>
                  </a:lnTo>
                  <a:lnTo>
                    <a:pt x="0" y="68580"/>
                  </a:lnTo>
                  <a:lnTo>
                    <a:pt x="0" y="25717"/>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1146572" y="30253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37999" y="30168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275159" y="2948226"/>
            <a:ext cx="137876" cy="120730"/>
            <a:chOff x="1275159" y="2948226"/>
            <a:chExt cx="137876" cy="120730"/>
          </a:xfrm>
        </p:grpSpPr>
        <p:sp>
          <p:nvSpPr>
            <p:cNvPr id="82" name="Freeform 81"/>
            <p:cNvSpPr/>
            <p:nvPr/>
          </p:nvSpPr>
          <p:spPr>
            <a:xfrm>
              <a:off x="1293019" y="2966085"/>
              <a:ext cx="120016" cy="102871"/>
            </a:xfrm>
            <a:custGeom>
              <a:avLst/>
              <a:gdLst/>
              <a:ahLst/>
              <a:cxnLst/>
              <a:rect l="0" t="0" r="0" b="0"/>
              <a:pathLst>
                <a:path w="120016" h="102871">
                  <a:moveTo>
                    <a:pt x="25717" y="8572"/>
                  </a:moveTo>
                  <a:lnTo>
                    <a:pt x="8572" y="17145"/>
                  </a:lnTo>
                  <a:lnTo>
                    <a:pt x="42862" y="8572"/>
                  </a:lnTo>
                  <a:lnTo>
                    <a:pt x="60007" y="17145"/>
                  </a:lnTo>
                  <a:lnTo>
                    <a:pt x="85725" y="25718"/>
                  </a:lnTo>
                  <a:lnTo>
                    <a:pt x="111442" y="42862"/>
                  </a:lnTo>
                  <a:lnTo>
                    <a:pt x="120015" y="68580"/>
                  </a:lnTo>
                  <a:lnTo>
                    <a:pt x="120015" y="85725"/>
                  </a:lnTo>
                  <a:lnTo>
                    <a:pt x="111442" y="94298"/>
                  </a:lnTo>
                  <a:lnTo>
                    <a:pt x="94297" y="102870"/>
                  </a:lnTo>
                  <a:lnTo>
                    <a:pt x="51435" y="102870"/>
                  </a:lnTo>
                  <a:lnTo>
                    <a:pt x="17145" y="85725"/>
                  </a:lnTo>
                  <a:lnTo>
                    <a:pt x="0" y="68580"/>
                  </a:lnTo>
                  <a:lnTo>
                    <a:pt x="0" y="51435"/>
                  </a:lnTo>
                  <a:lnTo>
                    <a:pt x="0"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1300877" y="29567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275159" y="29482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430179" y="2820352"/>
            <a:ext cx="206454" cy="188596"/>
            <a:chOff x="1430179" y="2820352"/>
            <a:chExt cx="206454" cy="188596"/>
          </a:xfrm>
        </p:grpSpPr>
        <p:sp>
          <p:nvSpPr>
            <p:cNvPr id="86" name="Freeform 85"/>
            <p:cNvSpPr/>
            <p:nvPr/>
          </p:nvSpPr>
          <p:spPr>
            <a:xfrm>
              <a:off x="1430179" y="2820352"/>
              <a:ext cx="188596" cy="188596"/>
            </a:xfrm>
            <a:custGeom>
              <a:avLst/>
              <a:gdLst/>
              <a:ahLst/>
              <a:cxnLst/>
              <a:rect l="0" t="0" r="0" b="0"/>
              <a:pathLst>
                <a:path w="188596" h="188596">
                  <a:moveTo>
                    <a:pt x="188595" y="85725"/>
                  </a:moveTo>
                  <a:lnTo>
                    <a:pt x="188595" y="111443"/>
                  </a:lnTo>
                  <a:lnTo>
                    <a:pt x="180022" y="102870"/>
                  </a:lnTo>
                  <a:lnTo>
                    <a:pt x="154305" y="94298"/>
                  </a:lnTo>
                  <a:lnTo>
                    <a:pt x="128587" y="85725"/>
                  </a:lnTo>
                  <a:lnTo>
                    <a:pt x="102870" y="68580"/>
                  </a:lnTo>
                  <a:lnTo>
                    <a:pt x="60007" y="42863"/>
                  </a:lnTo>
                  <a:lnTo>
                    <a:pt x="25717" y="0"/>
                  </a:lnTo>
                  <a:lnTo>
                    <a:pt x="42862" y="8573"/>
                  </a:lnTo>
                  <a:lnTo>
                    <a:pt x="77152" y="34290"/>
                  </a:lnTo>
                  <a:lnTo>
                    <a:pt x="102870" y="60008"/>
                  </a:lnTo>
                  <a:lnTo>
                    <a:pt x="111442" y="94298"/>
                  </a:lnTo>
                  <a:lnTo>
                    <a:pt x="111442" y="154305"/>
                  </a:lnTo>
                  <a:lnTo>
                    <a:pt x="94297" y="171451"/>
                  </a:lnTo>
                  <a:lnTo>
                    <a:pt x="68580" y="188595"/>
                  </a:lnTo>
                  <a:lnTo>
                    <a:pt x="51435" y="188595"/>
                  </a:lnTo>
                  <a:lnTo>
                    <a:pt x="25717" y="188595"/>
                  </a:lnTo>
                  <a:lnTo>
                    <a:pt x="8572" y="180023"/>
                  </a:lnTo>
                  <a:lnTo>
                    <a:pt x="0" y="154305"/>
                  </a:lnTo>
                  <a:lnTo>
                    <a:pt x="8572" y="111443"/>
                  </a:lnTo>
                  <a:lnTo>
                    <a:pt x="17145" y="94298"/>
                  </a:lnTo>
                  <a:lnTo>
                    <a:pt x="25717" y="77153"/>
                  </a:lnTo>
                  <a:lnTo>
                    <a:pt x="42862"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1600914" y="28882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55182" y="28625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1704499" y="2656761"/>
            <a:ext cx="146447" cy="232886"/>
            <a:chOff x="1704499" y="2656761"/>
            <a:chExt cx="146447" cy="232886"/>
          </a:xfrm>
        </p:grpSpPr>
        <p:sp>
          <p:nvSpPr>
            <p:cNvPr id="90" name="Freeform 89"/>
            <p:cNvSpPr/>
            <p:nvPr/>
          </p:nvSpPr>
          <p:spPr>
            <a:xfrm>
              <a:off x="1704499" y="2674620"/>
              <a:ext cx="128588" cy="197169"/>
            </a:xfrm>
            <a:custGeom>
              <a:avLst/>
              <a:gdLst/>
              <a:ahLst/>
              <a:cxnLst/>
              <a:rect l="0" t="0" r="0" b="0"/>
              <a:pathLst>
                <a:path w="128588" h="197169">
                  <a:moveTo>
                    <a:pt x="128587" y="197168"/>
                  </a:moveTo>
                  <a:lnTo>
                    <a:pt x="111442" y="180022"/>
                  </a:lnTo>
                  <a:lnTo>
                    <a:pt x="94297" y="171450"/>
                  </a:lnTo>
                  <a:lnTo>
                    <a:pt x="85725" y="162878"/>
                  </a:lnTo>
                  <a:lnTo>
                    <a:pt x="68580" y="154305"/>
                  </a:lnTo>
                  <a:lnTo>
                    <a:pt x="25717" y="128588"/>
                  </a:lnTo>
                  <a:lnTo>
                    <a:pt x="8572" y="111443"/>
                  </a:lnTo>
                  <a:lnTo>
                    <a:pt x="0" y="85725"/>
                  </a:lnTo>
                  <a:lnTo>
                    <a:pt x="0" y="68580"/>
                  </a:lnTo>
                  <a:lnTo>
                    <a:pt x="0" y="42863"/>
                  </a:lnTo>
                  <a:lnTo>
                    <a:pt x="0" y="25718"/>
                  </a:lnTo>
                  <a:lnTo>
                    <a:pt x="17145" y="17145"/>
                  </a:lnTo>
                  <a:lnTo>
                    <a:pt x="51435" y="0"/>
                  </a:lnTo>
                  <a:lnTo>
                    <a:pt x="60007" y="0"/>
                  </a:lnTo>
                  <a:lnTo>
                    <a:pt x="6858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Oval 90"/>
            <p:cNvSpPr/>
            <p:nvPr/>
          </p:nvSpPr>
          <p:spPr>
            <a:xfrm>
              <a:off x="1815227" y="28539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55219" y="26567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1678067" y="2759631"/>
            <a:ext cx="172879" cy="112871"/>
            <a:chOff x="1678067" y="2759631"/>
            <a:chExt cx="172879" cy="112871"/>
          </a:xfrm>
        </p:grpSpPr>
        <p:sp>
          <p:nvSpPr>
            <p:cNvPr id="94" name="Freeform 93"/>
            <p:cNvSpPr/>
            <p:nvPr/>
          </p:nvSpPr>
          <p:spPr>
            <a:xfrm>
              <a:off x="1695926" y="2777490"/>
              <a:ext cx="137161" cy="77153"/>
            </a:xfrm>
            <a:custGeom>
              <a:avLst/>
              <a:gdLst/>
              <a:ahLst/>
              <a:cxnLst/>
              <a:rect l="0" t="0" r="0" b="0"/>
              <a:pathLst>
                <a:path w="137161" h="77153">
                  <a:moveTo>
                    <a:pt x="137160" y="0"/>
                  </a:moveTo>
                  <a:lnTo>
                    <a:pt x="120015" y="17145"/>
                  </a:lnTo>
                  <a:lnTo>
                    <a:pt x="60008" y="42862"/>
                  </a:lnTo>
                  <a:lnTo>
                    <a:pt x="34290" y="51435"/>
                  </a:lnTo>
                  <a:lnTo>
                    <a:pt x="8573" y="68580"/>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Oval 94"/>
            <p:cNvSpPr/>
            <p:nvPr/>
          </p:nvSpPr>
          <p:spPr>
            <a:xfrm>
              <a:off x="1815227" y="27596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78067" y="28367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832372" y="2708196"/>
            <a:ext cx="121444" cy="104298"/>
            <a:chOff x="1832372" y="2708196"/>
            <a:chExt cx="121444" cy="104298"/>
          </a:xfrm>
        </p:grpSpPr>
        <p:sp>
          <p:nvSpPr>
            <p:cNvPr id="98" name="Freeform 97"/>
            <p:cNvSpPr/>
            <p:nvPr/>
          </p:nvSpPr>
          <p:spPr>
            <a:xfrm>
              <a:off x="1850231" y="2726055"/>
              <a:ext cx="85726" cy="85726"/>
            </a:xfrm>
            <a:custGeom>
              <a:avLst/>
              <a:gdLst/>
              <a:ahLst/>
              <a:cxnLst/>
              <a:rect l="0" t="0" r="0" b="0"/>
              <a:pathLst>
                <a:path w="85726" h="85726">
                  <a:moveTo>
                    <a:pt x="85725" y="68580"/>
                  </a:moveTo>
                  <a:lnTo>
                    <a:pt x="77153" y="85725"/>
                  </a:lnTo>
                  <a:lnTo>
                    <a:pt x="60008" y="60008"/>
                  </a:lnTo>
                  <a:lnTo>
                    <a:pt x="42863" y="51435"/>
                  </a:lnTo>
                  <a:lnTo>
                    <a:pt x="17145"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Oval 98"/>
            <p:cNvSpPr/>
            <p:nvPr/>
          </p:nvSpPr>
          <p:spPr>
            <a:xfrm>
              <a:off x="1918097" y="27767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832372" y="27081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943814" y="2613898"/>
            <a:ext cx="164307" cy="147162"/>
            <a:chOff x="1943814" y="2613898"/>
            <a:chExt cx="164307" cy="147162"/>
          </a:xfrm>
        </p:grpSpPr>
        <p:sp>
          <p:nvSpPr>
            <p:cNvPr id="102" name="Freeform 101"/>
            <p:cNvSpPr/>
            <p:nvPr/>
          </p:nvSpPr>
          <p:spPr>
            <a:xfrm>
              <a:off x="1961674" y="2631758"/>
              <a:ext cx="137161" cy="120016"/>
            </a:xfrm>
            <a:custGeom>
              <a:avLst/>
              <a:gdLst/>
              <a:ahLst/>
              <a:cxnLst/>
              <a:rect l="0" t="0" r="0" b="0"/>
              <a:pathLst>
                <a:path w="137161" h="120016">
                  <a:moveTo>
                    <a:pt x="128587" y="111442"/>
                  </a:moveTo>
                  <a:lnTo>
                    <a:pt x="137160" y="120015"/>
                  </a:lnTo>
                  <a:lnTo>
                    <a:pt x="111442" y="111442"/>
                  </a:lnTo>
                  <a:lnTo>
                    <a:pt x="94297" y="102869"/>
                  </a:lnTo>
                  <a:lnTo>
                    <a:pt x="85725" y="85725"/>
                  </a:lnTo>
                  <a:lnTo>
                    <a:pt x="60007" y="60007"/>
                  </a:lnTo>
                  <a:lnTo>
                    <a:pt x="34290" y="34290"/>
                  </a:lnTo>
                  <a:lnTo>
                    <a:pt x="17145"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nvSpPr>
          <p:spPr>
            <a:xfrm>
              <a:off x="2072402" y="272534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43814" y="26138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1995249" y="2613898"/>
            <a:ext cx="138589" cy="95726"/>
            <a:chOff x="1995249" y="2613898"/>
            <a:chExt cx="138589" cy="95726"/>
          </a:xfrm>
        </p:grpSpPr>
        <p:sp>
          <p:nvSpPr>
            <p:cNvPr id="106" name="Freeform 105"/>
            <p:cNvSpPr/>
            <p:nvPr/>
          </p:nvSpPr>
          <p:spPr>
            <a:xfrm>
              <a:off x="2013109" y="2631758"/>
              <a:ext cx="102871" cy="60008"/>
            </a:xfrm>
            <a:custGeom>
              <a:avLst/>
              <a:gdLst/>
              <a:ahLst/>
              <a:cxnLst/>
              <a:rect l="0" t="0" r="0" b="0"/>
              <a:pathLst>
                <a:path w="102871" h="60008">
                  <a:moveTo>
                    <a:pt x="102870" y="0"/>
                  </a:moveTo>
                  <a:lnTo>
                    <a:pt x="85725" y="0"/>
                  </a:lnTo>
                  <a:lnTo>
                    <a:pt x="68580" y="8572"/>
                  </a:lnTo>
                  <a:lnTo>
                    <a:pt x="51435" y="34290"/>
                  </a:lnTo>
                  <a:lnTo>
                    <a:pt x="34290" y="42862"/>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Oval 106"/>
            <p:cNvSpPr/>
            <p:nvPr/>
          </p:nvSpPr>
          <p:spPr>
            <a:xfrm>
              <a:off x="2098119" y="26138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995249" y="26739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1806654" y="2682478"/>
            <a:ext cx="61437" cy="44291"/>
            <a:chOff x="1806654" y="2682478"/>
            <a:chExt cx="61437" cy="44291"/>
          </a:xfrm>
        </p:grpSpPr>
        <p:sp>
          <p:nvSpPr>
            <p:cNvPr id="110" name="Freeform 109"/>
            <p:cNvSpPr/>
            <p:nvPr/>
          </p:nvSpPr>
          <p:spPr>
            <a:xfrm>
              <a:off x="1824514" y="2700338"/>
              <a:ext cx="25718" cy="8573"/>
            </a:xfrm>
            <a:custGeom>
              <a:avLst/>
              <a:gdLst/>
              <a:ahLst/>
              <a:cxnLst/>
              <a:rect l="0" t="0" r="0" b="0"/>
              <a:pathLst>
                <a:path w="25718" h="8573">
                  <a:moveTo>
                    <a:pt x="25717"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Oval 110"/>
            <p:cNvSpPr/>
            <p:nvPr/>
          </p:nvSpPr>
          <p:spPr>
            <a:xfrm>
              <a:off x="1832372" y="26910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806654" y="26824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137999" y="402907"/>
            <a:ext cx="832248" cy="532210"/>
            <a:chOff x="1137999" y="402907"/>
            <a:chExt cx="832248" cy="532210"/>
          </a:xfrm>
        </p:grpSpPr>
        <p:sp>
          <p:nvSpPr>
            <p:cNvPr id="114" name="Freeform 113"/>
            <p:cNvSpPr/>
            <p:nvPr/>
          </p:nvSpPr>
          <p:spPr>
            <a:xfrm>
              <a:off x="1155859" y="402907"/>
              <a:ext cx="814388" cy="514351"/>
            </a:xfrm>
            <a:custGeom>
              <a:avLst/>
              <a:gdLst/>
              <a:ahLst/>
              <a:cxnLst/>
              <a:rect l="0" t="0" r="0" b="0"/>
              <a:pathLst>
                <a:path w="814388" h="514351">
                  <a:moveTo>
                    <a:pt x="780097" y="25718"/>
                  </a:moveTo>
                  <a:lnTo>
                    <a:pt x="814387" y="0"/>
                  </a:lnTo>
                  <a:lnTo>
                    <a:pt x="805815" y="8573"/>
                  </a:lnTo>
                  <a:lnTo>
                    <a:pt x="797242" y="8573"/>
                  </a:lnTo>
                  <a:lnTo>
                    <a:pt x="780097" y="25718"/>
                  </a:lnTo>
                  <a:lnTo>
                    <a:pt x="720090" y="60008"/>
                  </a:lnTo>
                  <a:lnTo>
                    <a:pt x="685800" y="77153"/>
                  </a:lnTo>
                  <a:lnTo>
                    <a:pt x="531495" y="162878"/>
                  </a:lnTo>
                  <a:lnTo>
                    <a:pt x="428625" y="222886"/>
                  </a:lnTo>
                  <a:lnTo>
                    <a:pt x="342900" y="282893"/>
                  </a:lnTo>
                  <a:lnTo>
                    <a:pt x="231457" y="342900"/>
                  </a:lnTo>
                  <a:lnTo>
                    <a:pt x="0" y="51435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Oval 114"/>
            <p:cNvSpPr/>
            <p:nvPr/>
          </p:nvSpPr>
          <p:spPr>
            <a:xfrm>
              <a:off x="1918097" y="4107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137999" y="8993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129427" y="710803"/>
            <a:ext cx="61436" cy="44291"/>
            <a:chOff x="1129427" y="710803"/>
            <a:chExt cx="61436" cy="44291"/>
          </a:xfrm>
        </p:grpSpPr>
        <p:sp>
          <p:nvSpPr>
            <p:cNvPr id="118" name="Freeform 117"/>
            <p:cNvSpPr/>
            <p:nvPr/>
          </p:nvSpPr>
          <p:spPr>
            <a:xfrm>
              <a:off x="1147286" y="728663"/>
              <a:ext cx="25719" cy="8573"/>
            </a:xfrm>
            <a:custGeom>
              <a:avLst/>
              <a:gdLst/>
              <a:ahLst/>
              <a:cxnLst/>
              <a:rect l="0" t="0" r="0" b="0"/>
              <a:pathLst>
                <a:path w="25719" h="8573">
                  <a:moveTo>
                    <a:pt x="25718" y="8572"/>
                  </a:moveTo>
                  <a:lnTo>
                    <a:pt x="8573"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Oval 118"/>
            <p:cNvSpPr/>
            <p:nvPr/>
          </p:nvSpPr>
          <p:spPr>
            <a:xfrm>
              <a:off x="1155144" y="7193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129427" y="7108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a:off x="1309449" y="5822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1343739" y="573643"/>
            <a:ext cx="44292" cy="70009"/>
            <a:chOff x="1343739" y="573643"/>
            <a:chExt cx="44292" cy="70009"/>
          </a:xfrm>
        </p:grpSpPr>
        <p:sp>
          <p:nvSpPr>
            <p:cNvPr id="123" name="Freeform 122"/>
            <p:cNvSpPr/>
            <p:nvPr/>
          </p:nvSpPr>
          <p:spPr>
            <a:xfrm>
              <a:off x="1361599" y="591502"/>
              <a:ext cx="8573" cy="34292"/>
            </a:xfrm>
            <a:custGeom>
              <a:avLst/>
              <a:gdLst/>
              <a:ahLst/>
              <a:cxnLst/>
              <a:rect l="0" t="0" r="0" b="0"/>
              <a:pathLst>
                <a:path w="8573" h="34292">
                  <a:moveTo>
                    <a:pt x="8572" y="34291"/>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1352312" y="6079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43739" y="5736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352312" y="787956"/>
            <a:ext cx="52864" cy="35718"/>
            <a:chOff x="1352312" y="787956"/>
            <a:chExt cx="52864" cy="35718"/>
          </a:xfrm>
        </p:grpSpPr>
        <p:sp>
          <p:nvSpPr>
            <p:cNvPr id="127" name="Freeform 126"/>
            <p:cNvSpPr/>
            <p:nvPr/>
          </p:nvSpPr>
          <p:spPr>
            <a:xfrm>
              <a:off x="1370171" y="805815"/>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1369457" y="7879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352312" y="7879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1395174" y="830818"/>
            <a:ext cx="44292" cy="52864"/>
            <a:chOff x="1395174" y="830818"/>
            <a:chExt cx="44292" cy="52864"/>
          </a:xfrm>
        </p:grpSpPr>
        <p:sp>
          <p:nvSpPr>
            <p:cNvPr id="131" name="Freeform 130"/>
            <p:cNvSpPr/>
            <p:nvPr/>
          </p:nvSpPr>
          <p:spPr>
            <a:xfrm>
              <a:off x="1413034" y="848677"/>
              <a:ext cx="8573" cy="25719"/>
            </a:xfrm>
            <a:custGeom>
              <a:avLst/>
              <a:gdLst/>
              <a:ahLst/>
              <a:cxnLst/>
              <a:rect l="0" t="0" r="0" b="0"/>
              <a:pathLst>
                <a:path w="8573" h="25719">
                  <a:moveTo>
                    <a:pt x="8572" y="0"/>
                  </a:moveTo>
                  <a:lnTo>
                    <a:pt x="0" y="25718"/>
                  </a:lnTo>
                  <a:lnTo>
                    <a:pt x="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Oval 131"/>
            <p:cNvSpPr/>
            <p:nvPr/>
          </p:nvSpPr>
          <p:spPr>
            <a:xfrm>
              <a:off x="1403747" y="8308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395174" y="8479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566624" y="813673"/>
            <a:ext cx="52864" cy="35719"/>
            <a:chOff x="1566624" y="813673"/>
            <a:chExt cx="52864" cy="35719"/>
          </a:xfrm>
        </p:grpSpPr>
        <p:sp>
          <p:nvSpPr>
            <p:cNvPr id="135" name="Freeform 134"/>
            <p:cNvSpPr/>
            <p:nvPr/>
          </p:nvSpPr>
          <p:spPr>
            <a:xfrm>
              <a:off x="1584484" y="831532"/>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Oval 135"/>
            <p:cNvSpPr/>
            <p:nvPr/>
          </p:nvSpPr>
          <p:spPr>
            <a:xfrm>
              <a:off x="1583769" y="8136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566624" y="8136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1738074" y="607933"/>
            <a:ext cx="44292" cy="78581"/>
            <a:chOff x="1738074" y="607933"/>
            <a:chExt cx="44292" cy="78581"/>
          </a:xfrm>
        </p:grpSpPr>
        <p:sp>
          <p:nvSpPr>
            <p:cNvPr id="139" name="Freeform 138"/>
            <p:cNvSpPr/>
            <p:nvPr/>
          </p:nvSpPr>
          <p:spPr>
            <a:xfrm>
              <a:off x="1755934" y="625793"/>
              <a:ext cx="8573" cy="42863"/>
            </a:xfrm>
            <a:custGeom>
              <a:avLst/>
              <a:gdLst/>
              <a:ahLst/>
              <a:cxnLst/>
              <a:rect l="0" t="0" r="0" b="0"/>
              <a:pathLst>
                <a:path w="8573" h="42863">
                  <a:moveTo>
                    <a:pt x="8572" y="0"/>
                  </a:moveTo>
                  <a:lnTo>
                    <a:pt x="8572" y="42862"/>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Oval 139"/>
            <p:cNvSpPr/>
            <p:nvPr/>
          </p:nvSpPr>
          <p:spPr>
            <a:xfrm>
              <a:off x="1746647" y="6079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738074" y="6507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1609487" y="445056"/>
            <a:ext cx="52864" cy="35718"/>
            <a:chOff x="1609487" y="445056"/>
            <a:chExt cx="52864" cy="35718"/>
          </a:xfrm>
        </p:grpSpPr>
        <p:sp>
          <p:nvSpPr>
            <p:cNvPr id="143" name="Freeform 142"/>
            <p:cNvSpPr/>
            <p:nvPr/>
          </p:nvSpPr>
          <p:spPr>
            <a:xfrm>
              <a:off x="1627346" y="462915"/>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Oval 143"/>
            <p:cNvSpPr/>
            <p:nvPr/>
          </p:nvSpPr>
          <p:spPr>
            <a:xfrm>
              <a:off x="1626632" y="4450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609487" y="4450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1523762" y="513636"/>
            <a:ext cx="44291" cy="44291"/>
            <a:chOff x="1523762" y="513636"/>
            <a:chExt cx="44291" cy="44291"/>
          </a:xfrm>
        </p:grpSpPr>
        <p:sp>
          <p:nvSpPr>
            <p:cNvPr id="147" name="Freeform 146"/>
            <p:cNvSpPr/>
            <p:nvPr/>
          </p:nvSpPr>
          <p:spPr>
            <a:xfrm>
              <a:off x="1541621" y="531495"/>
              <a:ext cx="8574" cy="8574"/>
            </a:xfrm>
            <a:custGeom>
              <a:avLst/>
              <a:gdLst/>
              <a:ahLst/>
              <a:cxnLst/>
              <a:rect l="0" t="0" r="0" b="0"/>
              <a:pathLst>
                <a:path w="8574" h="8574">
                  <a:moveTo>
                    <a:pt x="8573" y="0"/>
                  </a:move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Oval 147"/>
            <p:cNvSpPr/>
            <p:nvPr/>
          </p:nvSpPr>
          <p:spPr>
            <a:xfrm>
              <a:off x="1532334" y="5136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523762" y="522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1498044" y="367903"/>
            <a:ext cx="78582" cy="52864"/>
            <a:chOff x="1498044" y="367903"/>
            <a:chExt cx="78582" cy="52864"/>
          </a:xfrm>
        </p:grpSpPr>
        <p:sp>
          <p:nvSpPr>
            <p:cNvPr id="151" name="Freeform 150"/>
            <p:cNvSpPr/>
            <p:nvPr/>
          </p:nvSpPr>
          <p:spPr>
            <a:xfrm>
              <a:off x="1515904" y="385763"/>
              <a:ext cx="42863" cy="17145"/>
            </a:xfrm>
            <a:custGeom>
              <a:avLst/>
              <a:gdLst/>
              <a:ahLst/>
              <a:cxnLst/>
              <a:rect l="0" t="0" r="0" b="0"/>
              <a:pathLst>
                <a:path w="42863" h="17145">
                  <a:moveTo>
                    <a:pt x="42862" y="0"/>
                  </a:moveTo>
                  <a:lnTo>
                    <a:pt x="0" y="1714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Oval 151"/>
            <p:cNvSpPr/>
            <p:nvPr/>
          </p:nvSpPr>
          <p:spPr>
            <a:xfrm>
              <a:off x="1540907" y="3679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498044" y="3850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1772364" y="316468"/>
            <a:ext cx="44292" cy="52864"/>
            <a:chOff x="1772364" y="316468"/>
            <a:chExt cx="44292" cy="52864"/>
          </a:xfrm>
        </p:grpSpPr>
        <p:sp>
          <p:nvSpPr>
            <p:cNvPr id="155" name="Freeform 154"/>
            <p:cNvSpPr/>
            <p:nvPr/>
          </p:nvSpPr>
          <p:spPr>
            <a:xfrm>
              <a:off x="1790224" y="334327"/>
              <a:ext cx="8573" cy="17147"/>
            </a:xfrm>
            <a:custGeom>
              <a:avLst/>
              <a:gdLst/>
              <a:ahLst/>
              <a:cxnLst/>
              <a:rect l="0" t="0" r="0" b="0"/>
              <a:pathLst>
                <a:path w="8573" h="17147">
                  <a:moveTo>
                    <a:pt x="8572" y="0"/>
                  </a:moveTo>
                  <a:lnTo>
                    <a:pt x="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Oval 155"/>
            <p:cNvSpPr/>
            <p:nvPr/>
          </p:nvSpPr>
          <p:spPr>
            <a:xfrm>
              <a:off x="1780937" y="3164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772364" y="3336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352312" y="522208"/>
            <a:ext cx="44291" cy="44291"/>
            <a:chOff x="1352312" y="522208"/>
            <a:chExt cx="44291" cy="44291"/>
          </a:xfrm>
        </p:grpSpPr>
        <p:sp>
          <p:nvSpPr>
            <p:cNvPr id="159" name="Freeform 158"/>
            <p:cNvSpPr/>
            <p:nvPr/>
          </p:nvSpPr>
          <p:spPr>
            <a:xfrm>
              <a:off x="1370171" y="540068"/>
              <a:ext cx="8574" cy="8573"/>
            </a:xfrm>
            <a:custGeom>
              <a:avLst/>
              <a:gdLst/>
              <a:ahLst/>
              <a:cxnLst/>
              <a:rect l="0" t="0" r="0" b="0"/>
              <a:pathLst>
                <a:path w="8574" h="8573">
                  <a:moveTo>
                    <a:pt x="0" y="8572"/>
                  </a:move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Oval 159"/>
            <p:cNvSpPr/>
            <p:nvPr/>
          </p:nvSpPr>
          <p:spPr>
            <a:xfrm>
              <a:off x="1352312" y="5307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360884" y="522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1249442" y="607933"/>
            <a:ext cx="35719" cy="44291"/>
            <a:chOff x="1249442" y="607933"/>
            <a:chExt cx="35719" cy="44291"/>
          </a:xfrm>
        </p:grpSpPr>
        <p:sp>
          <p:nvSpPr>
            <p:cNvPr id="163" name="Freeform 162"/>
            <p:cNvSpPr/>
            <p:nvPr/>
          </p:nvSpPr>
          <p:spPr>
            <a:xfrm>
              <a:off x="1267301" y="625793"/>
              <a:ext cx="1" cy="8573"/>
            </a:xfrm>
            <a:custGeom>
              <a:avLst/>
              <a:gdLst/>
              <a:ahLst/>
              <a:cxnLst/>
              <a:rect l="0" t="0" r="0" b="0"/>
              <a:pathLst>
                <a:path w="1" h="8573">
                  <a:moveTo>
                    <a:pt x="0" y="0"/>
                  </a:move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Oval 163"/>
            <p:cNvSpPr/>
            <p:nvPr/>
          </p:nvSpPr>
          <p:spPr>
            <a:xfrm>
              <a:off x="1249442" y="6079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49442" y="6165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163717" y="625078"/>
            <a:ext cx="52864" cy="35719"/>
            <a:chOff x="1163717" y="625078"/>
            <a:chExt cx="52864" cy="35719"/>
          </a:xfrm>
        </p:grpSpPr>
        <p:sp>
          <p:nvSpPr>
            <p:cNvPr id="167" name="Freeform 166"/>
            <p:cNvSpPr/>
            <p:nvPr/>
          </p:nvSpPr>
          <p:spPr>
            <a:xfrm>
              <a:off x="1181576" y="642938"/>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Oval 167"/>
            <p:cNvSpPr/>
            <p:nvPr/>
          </p:nvSpPr>
          <p:spPr>
            <a:xfrm>
              <a:off x="1180862" y="625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163717" y="625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4464129" y="2965371"/>
            <a:ext cx="180738" cy="86440"/>
            <a:chOff x="4464129" y="2965371"/>
            <a:chExt cx="180738" cy="86440"/>
          </a:xfrm>
        </p:grpSpPr>
        <p:sp>
          <p:nvSpPr>
            <p:cNvPr id="171" name="Freeform 170"/>
            <p:cNvSpPr/>
            <p:nvPr/>
          </p:nvSpPr>
          <p:spPr>
            <a:xfrm>
              <a:off x="4481989" y="2983230"/>
              <a:ext cx="162878" cy="68581"/>
            </a:xfrm>
            <a:custGeom>
              <a:avLst/>
              <a:gdLst/>
              <a:ahLst/>
              <a:cxnLst/>
              <a:rect l="0" t="0" r="0" b="0"/>
              <a:pathLst>
                <a:path w="162878" h="68581">
                  <a:moveTo>
                    <a:pt x="137160" y="8573"/>
                  </a:moveTo>
                  <a:lnTo>
                    <a:pt x="162877" y="0"/>
                  </a:lnTo>
                  <a:lnTo>
                    <a:pt x="145732" y="8573"/>
                  </a:lnTo>
                  <a:lnTo>
                    <a:pt x="128587" y="17145"/>
                  </a:lnTo>
                  <a:lnTo>
                    <a:pt x="120015" y="25717"/>
                  </a:lnTo>
                  <a:lnTo>
                    <a:pt x="94297" y="34290"/>
                  </a:lnTo>
                  <a:lnTo>
                    <a:pt x="68580" y="51435"/>
                  </a:lnTo>
                  <a:lnTo>
                    <a:pt x="51435" y="68580"/>
                  </a:lnTo>
                  <a:lnTo>
                    <a:pt x="42862" y="60007"/>
                  </a:lnTo>
                  <a:lnTo>
                    <a:pt x="42862" y="5143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Oval 171"/>
            <p:cNvSpPr/>
            <p:nvPr/>
          </p:nvSpPr>
          <p:spPr>
            <a:xfrm>
              <a:off x="4601290" y="29739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64129" y="29653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498420" y="2836783"/>
            <a:ext cx="181451" cy="190024"/>
            <a:chOff x="4498420" y="2836783"/>
            <a:chExt cx="181451" cy="190024"/>
          </a:xfrm>
        </p:grpSpPr>
        <p:sp>
          <p:nvSpPr>
            <p:cNvPr id="175" name="Freeform 174"/>
            <p:cNvSpPr/>
            <p:nvPr/>
          </p:nvSpPr>
          <p:spPr>
            <a:xfrm>
              <a:off x="4516279" y="2846070"/>
              <a:ext cx="145734" cy="162878"/>
            </a:xfrm>
            <a:custGeom>
              <a:avLst/>
              <a:gdLst/>
              <a:ahLst/>
              <a:cxnLst/>
              <a:rect l="0" t="0" r="0" b="0"/>
              <a:pathLst>
                <a:path w="145734" h="162878">
                  <a:moveTo>
                    <a:pt x="145733" y="8572"/>
                  </a:moveTo>
                  <a:lnTo>
                    <a:pt x="137160" y="0"/>
                  </a:lnTo>
                  <a:lnTo>
                    <a:pt x="128587" y="17145"/>
                  </a:lnTo>
                  <a:lnTo>
                    <a:pt x="111442" y="25718"/>
                  </a:lnTo>
                  <a:lnTo>
                    <a:pt x="102870" y="42862"/>
                  </a:lnTo>
                  <a:lnTo>
                    <a:pt x="85725" y="60007"/>
                  </a:lnTo>
                  <a:lnTo>
                    <a:pt x="68580" y="85725"/>
                  </a:lnTo>
                  <a:lnTo>
                    <a:pt x="51435" y="111443"/>
                  </a:lnTo>
                  <a:lnTo>
                    <a:pt x="34290" y="111443"/>
                  </a:lnTo>
                  <a:lnTo>
                    <a:pt x="8572" y="154305"/>
                  </a:lnTo>
                  <a:lnTo>
                    <a:pt x="0" y="16287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Oval 175"/>
            <p:cNvSpPr/>
            <p:nvPr/>
          </p:nvSpPr>
          <p:spPr>
            <a:xfrm>
              <a:off x="4644152" y="28367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98420" y="299108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4652724" y="2999661"/>
            <a:ext cx="35719" cy="61436"/>
            <a:chOff x="4652724" y="2999661"/>
            <a:chExt cx="35719" cy="61436"/>
          </a:xfrm>
        </p:grpSpPr>
        <p:sp>
          <p:nvSpPr>
            <p:cNvPr id="179" name="Freeform 178"/>
            <p:cNvSpPr/>
            <p:nvPr/>
          </p:nvSpPr>
          <p:spPr>
            <a:xfrm>
              <a:off x="4670584" y="3017520"/>
              <a:ext cx="1" cy="25718"/>
            </a:xfrm>
            <a:custGeom>
              <a:avLst/>
              <a:gdLst/>
              <a:ahLst/>
              <a:cxnLst/>
              <a:rect l="0" t="0" r="0" b="0"/>
              <a:pathLst>
                <a:path w="1" h="25718">
                  <a:moveTo>
                    <a:pt x="0" y="25717"/>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Oval 179"/>
            <p:cNvSpPr/>
            <p:nvPr/>
          </p:nvSpPr>
          <p:spPr>
            <a:xfrm>
              <a:off x="4652724" y="30253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652724" y="29996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4652724" y="3059668"/>
            <a:ext cx="35719" cy="44291"/>
            <a:chOff x="4652724" y="3059668"/>
            <a:chExt cx="35719" cy="44291"/>
          </a:xfrm>
        </p:grpSpPr>
        <p:sp>
          <p:nvSpPr>
            <p:cNvPr id="183" name="Freeform 182"/>
            <p:cNvSpPr/>
            <p:nvPr/>
          </p:nvSpPr>
          <p:spPr>
            <a:xfrm>
              <a:off x="4662012" y="3077528"/>
              <a:ext cx="8573" cy="25718"/>
            </a:xfrm>
            <a:custGeom>
              <a:avLst/>
              <a:gdLst/>
              <a:ahLst/>
              <a:cxnLst/>
              <a:rect l="0" t="0" r="0" b="0"/>
              <a:pathLst>
                <a:path w="8573" h="25718">
                  <a:moveTo>
                    <a:pt x="8572" y="0"/>
                  </a:moveTo>
                  <a:lnTo>
                    <a:pt x="0" y="25717"/>
                  </a:lnTo>
                  <a:lnTo>
                    <a:pt x="8572"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Oval 183"/>
            <p:cNvSpPr/>
            <p:nvPr/>
          </p:nvSpPr>
          <p:spPr>
            <a:xfrm>
              <a:off x="4652724" y="30596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652724" y="30682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Oval 186"/>
          <p:cNvSpPr/>
          <p:nvPr/>
        </p:nvSpPr>
        <p:spPr>
          <a:xfrm>
            <a:off x="4652724" y="30939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4627007" y="3179683"/>
            <a:ext cx="44291" cy="455771"/>
            <a:chOff x="4627007" y="3179683"/>
            <a:chExt cx="44291" cy="455771"/>
          </a:xfrm>
        </p:grpSpPr>
        <p:sp>
          <p:nvSpPr>
            <p:cNvPr id="188" name="Freeform 187"/>
            <p:cNvSpPr/>
            <p:nvPr/>
          </p:nvSpPr>
          <p:spPr>
            <a:xfrm>
              <a:off x="4644866" y="3197542"/>
              <a:ext cx="8574" cy="437199"/>
            </a:xfrm>
            <a:custGeom>
              <a:avLst/>
              <a:gdLst/>
              <a:ahLst/>
              <a:cxnLst/>
              <a:rect l="0" t="0" r="0" b="0"/>
              <a:pathLst>
                <a:path w="8574" h="437199">
                  <a:moveTo>
                    <a:pt x="0" y="420053"/>
                  </a:moveTo>
                  <a:lnTo>
                    <a:pt x="0" y="437198"/>
                  </a:lnTo>
                  <a:lnTo>
                    <a:pt x="0" y="428625"/>
                  </a:lnTo>
                  <a:lnTo>
                    <a:pt x="8573" y="402908"/>
                  </a:lnTo>
                  <a:lnTo>
                    <a:pt x="8573" y="394335"/>
                  </a:lnTo>
                  <a:lnTo>
                    <a:pt x="8573" y="385763"/>
                  </a:lnTo>
                  <a:lnTo>
                    <a:pt x="8573" y="368618"/>
                  </a:lnTo>
                  <a:lnTo>
                    <a:pt x="8573" y="360046"/>
                  </a:lnTo>
                  <a:lnTo>
                    <a:pt x="8573" y="342900"/>
                  </a:lnTo>
                  <a:lnTo>
                    <a:pt x="8573" y="325755"/>
                  </a:lnTo>
                  <a:lnTo>
                    <a:pt x="8573" y="308611"/>
                  </a:lnTo>
                  <a:lnTo>
                    <a:pt x="0" y="257175"/>
                  </a:lnTo>
                  <a:lnTo>
                    <a:pt x="0" y="240030"/>
                  </a:lnTo>
                  <a:lnTo>
                    <a:pt x="0" y="180023"/>
                  </a:lnTo>
                  <a:lnTo>
                    <a:pt x="0" y="145733"/>
                  </a:lnTo>
                  <a:lnTo>
                    <a:pt x="8573" y="111443"/>
                  </a:lnTo>
                  <a:lnTo>
                    <a:pt x="0" y="85725"/>
                  </a:lnTo>
                  <a:lnTo>
                    <a:pt x="0" y="51435"/>
                  </a:lnTo>
                  <a:lnTo>
                    <a:pt x="0" y="25718"/>
                  </a:ln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4627007" y="35997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35579" y="31796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4747736" y="2673906"/>
            <a:ext cx="171451" cy="189310"/>
            <a:chOff x="4747736" y="2673906"/>
            <a:chExt cx="171451" cy="189310"/>
          </a:xfrm>
        </p:grpSpPr>
        <p:sp>
          <p:nvSpPr>
            <p:cNvPr id="192" name="Freeform 191"/>
            <p:cNvSpPr/>
            <p:nvPr/>
          </p:nvSpPr>
          <p:spPr>
            <a:xfrm>
              <a:off x="4747736" y="2683193"/>
              <a:ext cx="171451" cy="180023"/>
            </a:xfrm>
            <a:custGeom>
              <a:avLst/>
              <a:gdLst/>
              <a:ahLst/>
              <a:cxnLst/>
              <a:rect l="0" t="0" r="0" b="0"/>
              <a:pathLst>
                <a:path w="171451" h="180023">
                  <a:moveTo>
                    <a:pt x="60008" y="145732"/>
                  </a:moveTo>
                  <a:lnTo>
                    <a:pt x="60008" y="162877"/>
                  </a:lnTo>
                  <a:lnTo>
                    <a:pt x="68580" y="171449"/>
                  </a:lnTo>
                  <a:lnTo>
                    <a:pt x="85726" y="180022"/>
                  </a:lnTo>
                  <a:lnTo>
                    <a:pt x="137160" y="180022"/>
                  </a:lnTo>
                  <a:lnTo>
                    <a:pt x="154305" y="171449"/>
                  </a:lnTo>
                  <a:lnTo>
                    <a:pt x="171450" y="162877"/>
                  </a:lnTo>
                  <a:lnTo>
                    <a:pt x="171450" y="145732"/>
                  </a:lnTo>
                  <a:lnTo>
                    <a:pt x="171450" y="128587"/>
                  </a:lnTo>
                  <a:lnTo>
                    <a:pt x="154305" y="85724"/>
                  </a:lnTo>
                  <a:lnTo>
                    <a:pt x="120015" y="68580"/>
                  </a:lnTo>
                  <a:lnTo>
                    <a:pt x="102870" y="51434"/>
                  </a:lnTo>
                  <a:lnTo>
                    <a:pt x="85726" y="34290"/>
                  </a:lnTo>
                  <a:lnTo>
                    <a:pt x="85726" y="25717"/>
                  </a:lnTo>
                  <a:lnTo>
                    <a:pt x="85726" y="60007"/>
                  </a:lnTo>
                  <a:lnTo>
                    <a:pt x="77153" y="77152"/>
                  </a:lnTo>
                  <a:lnTo>
                    <a:pt x="68580" y="94297"/>
                  </a:lnTo>
                  <a:lnTo>
                    <a:pt x="60008" y="94297"/>
                  </a:lnTo>
                  <a:lnTo>
                    <a:pt x="42863" y="102870"/>
                  </a:lnTo>
                  <a:lnTo>
                    <a:pt x="25718" y="102870"/>
                  </a:lnTo>
                  <a:lnTo>
                    <a:pt x="8573" y="94297"/>
                  </a:lnTo>
                  <a:lnTo>
                    <a:pt x="0" y="68580"/>
                  </a:lnTo>
                  <a:lnTo>
                    <a:pt x="0" y="51434"/>
                  </a:lnTo>
                  <a:lnTo>
                    <a:pt x="0" y="25717"/>
                  </a:lnTo>
                  <a:lnTo>
                    <a:pt x="25718" y="8572"/>
                  </a:lnTo>
                  <a:lnTo>
                    <a:pt x="34290" y="0"/>
                  </a:lnTo>
                  <a:lnTo>
                    <a:pt x="51435" y="0"/>
                  </a:lnTo>
                  <a:lnTo>
                    <a:pt x="6858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Oval 192"/>
            <p:cNvSpPr/>
            <p:nvPr/>
          </p:nvSpPr>
          <p:spPr>
            <a:xfrm>
              <a:off x="4789885" y="281106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798457" y="267390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884182" y="2665333"/>
            <a:ext cx="103585" cy="112158"/>
            <a:chOff x="4884182" y="2665333"/>
            <a:chExt cx="103585" cy="112158"/>
          </a:xfrm>
        </p:grpSpPr>
        <p:sp>
          <p:nvSpPr>
            <p:cNvPr id="196" name="Freeform 195"/>
            <p:cNvSpPr/>
            <p:nvPr/>
          </p:nvSpPr>
          <p:spPr>
            <a:xfrm>
              <a:off x="4902041" y="2683193"/>
              <a:ext cx="85726" cy="94298"/>
            </a:xfrm>
            <a:custGeom>
              <a:avLst/>
              <a:gdLst/>
              <a:ahLst/>
              <a:cxnLst/>
              <a:rect l="0" t="0" r="0" b="0"/>
              <a:pathLst>
                <a:path w="85726" h="94298">
                  <a:moveTo>
                    <a:pt x="0" y="0"/>
                  </a:moveTo>
                  <a:lnTo>
                    <a:pt x="8572" y="0"/>
                  </a:lnTo>
                  <a:lnTo>
                    <a:pt x="25718" y="0"/>
                  </a:lnTo>
                  <a:lnTo>
                    <a:pt x="51435" y="17145"/>
                  </a:lnTo>
                  <a:lnTo>
                    <a:pt x="77152" y="34290"/>
                  </a:lnTo>
                  <a:lnTo>
                    <a:pt x="85725" y="68580"/>
                  </a:lnTo>
                  <a:lnTo>
                    <a:pt x="68580" y="85724"/>
                  </a:lnTo>
                  <a:lnTo>
                    <a:pt x="51435" y="94297"/>
                  </a:lnTo>
                  <a:lnTo>
                    <a:pt x="42863" y="94297"/>
                  </a:lnTo>
                  <a:lnTo>
                    <a:pt x="25718" y="94297"/>
                  </a:lnTo>
                  <a:lnTo>
                    <a:pt x="17145" y="77152"/>
                  </a:lnTo>
                  <a:lnTo>
                    <a:pt x="0" y="60007"/>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Oval 196"/>
            <p:cNvSpPr/>
            <p:nvPr/>
          </p:nvSpPr>
          <p:spPr>
            <a:xfrm>
              <a:off x="4884182" y="26653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884182" y="26996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5004197" y="2656761"/>
            <a:ext cx="112158" cy="86440"/>
            <a:chOff x="5004197" y="2656761"/>
            <a:chExt cx="112158" cy="86440"/>
          </a:xfrm>
        </p:grpSpPr>
        <p:sp>
          <p:nvSpPr>
            <p:cNvPr id="200" name="Freeform 199"/>
            <p:cNvSpPr/>
            <p:nvPr/>
          </p:nvSpPr>
          <p:spPr>
            <a:xfrm>
              <a:off x="5022057" y="2666048"/>
              <a:ext cx="94298" cy="77153"/>
            </a:xfrm>
            <a:custGeom>
              <a:avLst/>
              <a:gdLst/>
              <a:ahLst/>
              <a:cxnLst/>
              <a:rect l="0" t="0" r="0" b="0"/>
              <a:pathLst>
                <a:path w="94298" h="77153">
                  <a:moveTo>
                    <a:pt x="0" y="8572"/>
                  </a:moveTo>
                  <a:lnTo>
                    <a:pt x="17144" y="0"/>
                  </a:lnTo>
                  <a:lnTo>
                    <a:pt x="60007" y="8572"/>
                  </a:lnTo>
                  <a:lnTo>
                    <a:pt x="77152" y="17145"/>
                  </a:lnTo>
                  <a:lnTo>
                    <a:pt x="94297" y="34290"/>
                  </a:lnTo>
                  <a:lnTo>
                    <a:pt x="85724" y="51435"/>
                  </a:lnTo>
                  <a:lnTo>
                    <a:pt x="51434" y="68579"/>
                  </a:lnTo>
                  <a:lnTo>
                    <a:pt x="34289" y="77152"/>
                  </a:lnTo>
                  <a:lnTo>
                    <a:pt x="17144" y="60007"/>
                  </a:lnTo>
                  <a:lnTo>
                    <a:pt x="8572"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Oval 200"/>
            <p:cNvSpPr/>
            <p:nvPr/>
          </p:nvSpPr>
          <p:spPr>
            <a:xfrm>
              <a:off x="5004197" y="26567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5012769" y="26824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5133499" y="2622471"/>
            <a:ext cx="163592" cy="104298"/>
            <a:chOff x="5133499" y="2622471"/>
            <a:chExt cx="163592" cy="104298"/>
          </a:xfrm>
        </p:grpSpPr>
        <p:sp>
          <p:nvSpPr>
            <p:cNvPr id="204" name="Freeform 203"/>
            <p:cNvSpPr/>
            <p:nvPr/>
          </p:nvSpPr>
          <p:spPr>
            <a:xfrm>
              <a:off x="5133499" y="2623185"/>
              <a:ext cx="145733" cy="85726"/>
            </a:xfrm>
            <a:custGeom>
              <a:avLst/>
              <a:gdLst/>
              <a:ahLst/>
              <a:cxnLst/>
              <a:rect l="0" t="0" r="0" b="0"/>
              <a:pathLst>
                <a:path w="145733" h="85726">
                  <a:moveTo>
                    <a:pt x="145732" y="85725"/>
                  </a:moveTo>
                  <a:lnTo>
                    <a:pt x="128588" y="85725"/>
                  </a:lnTo>
                  <a:lnTo>
                    <a:pt x="120015" y="85725"/>
                  </a:lnTo>
                  <a:lnTo>
                    <a:pt x="77152" y="51435"/>
                  </a:lnTo>
                  <a:lnTo>
                    <a:pt x="77152" y="34290"/>
                  </a:lnTo>
                  <a:lnTo>
                    <a:pt x="60007" y="17145"/>
                  </a:lnTo>
                  <a:lnTo>
                    <a:pt x="60007" y="0"/>
                  </a:lnTo>
                  <a:lnTo>
                    <a:pt x="77152" y="17145"/>
                  </a:lnTo>
                  <a:lnTo>
                    <a:pt x="77152" y="51435"/>
                  </a:lnTo>
                  <a:lnTo>
                    <a:pt x="68580" y="68580"/>
                  </a:lnTo>
                  <a:lnTo>
                    <a:pt x="51435" y="77153"/>
                  </a:lnTo>
                  <a:lnTo>
                    <a:pt x="17145" y="85725"/>
                  </a:lnTo>
                  <a:lnTo>
                    <a:pt x="0" y="77153"/>
                  </a:lnTo>
                  <a:lnTo>
                    <a:pt x="0" y="60008"/>
                  </a:lnTo>
                  <a:lnTo>
                    <a:pt x="17145" y="25718"/>
                  </a:lnTo>
                  <a:lnTo>
                    <a:pt x="25717"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Oval 204"/>
            <p:cNvSpPr/>
            <p:nvPr/>
          </p:nvSpPr>
          <p:spPr>
            <a:xfrm>
              <a:off x="5261372" y="26910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141357" y="26224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5390674" y="2562463"/>
            <a:ext cx="86439" cy="198597"/>
            <a:chOff x="5390674" y="2562463"/>
            <a:chExt cx="86439" cy="198597"/>
          </a:xfrm>
        </p:grpSpPr>
        <p:sp>
          <p:nvSpPr>
            <p:cNvPr id="208" name="Freeform 207"/>
            <p:cNvSpPr/>
            <p:nvPr/>
          </p:nvSpPr>
          <p:spPr>
            <a:xfrm>
              <a:off x="5390674" y="2580322"/>
              <a:ext cx="85726" cy="162879"/>
            </a:xfrm>
            <a:custGeom>
              <a:avLst/>
              <a:gdLst/>
              <a:ahLst/>
              <a:cxnLst/>
              <a:rect l="0" t="0" r="0" b="0"/>
              <a:pathLst>
                <a:path w="85726" h="162879">
                  <a:moveTo>
                    <a:pt x="68580" y="162878"/>
                  </a:moveTo>
                  <a:lnTo>
                    <a:pt x="85725" y="162878"/>
                  </a:lnTo>
                  <a:lnTo>
                    <a:pt x="68580" y="162878"/>
                  </a:lnTo>
                  <a:lnTo>
                    <a:pt x="60008" y="137161"/>
                  </a:lnTo>
                  <a:lnTo>
                    <a:pt x="42862" y="128588"/>
                  </a:lnTo>
                  <a:lnTo>
                    <a:pt x="25717" y="111443"/>
                  </a:lnTo>
                  <a:lnTo>
                    <a:pt x="17144" y="102871"/>
                  </a:lnTo>
                  <a:lnTo>
                    <a:pt x="0" y="60008"/>
                  </a:lnTo>
                  <a:lnTo>
                    <a:pt x="0" y="42863"/>
                  </a:lnTo>
                  <a:lnTo>
                    <a:pt x="0" y="25718"/>
                  </a:lnTo>
                  <a:lnTo>
                    <a:pt x="8572" y="17146"/>
                  </a:lnTo>
                  <a:lnTo>
                    <a:pt x="25717" y="8573"/>
                  </a:lnTo>
                  <a:lnTo>
                    <a:pt x="4286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Oval 208"/>
            <p:cNvSpPr/>
            <p:nvPr/>
          </p:nvSpPr>
          <p:spPr>
            <a:xfrm>
              <a:off x="5441394" y="272534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415677" y="25624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5364242" y="2639616"/>
            <a:ext cx="138588" cy="95726"/>
            <a:chOff x="5364242" y="2639616"/>
            <a:chExt cx="138588" cy="95726"/>
          </a:xfrm>
        </p:grpSpPr>
        <p:sp>
          <p:nvSpPr>
            <p:cNvPr id="212" name="Freeform 211"/>
            <p:cNvSpPr/>
            <p:nvPr/>
          </p:nvSpPr>
          <p:spPr>
            <a:xfrm>
              <a:off x="5382101" y="2657475"/>
              <a:ext cx="102871" cy="60009"/>
            </a:xfrm>
            <a:custGeom>
              <a:avLst/>
              <a:gdLst/>
              <a:ahLst/>
              <a:cxnLst/>
              <a:rect l="0" t="0" r="0" b="0"/>
              <a:pathLst>
                <a:path w="102871" h="60009">
                  <a:moveTo>
                    <a:pt x="102870" y="0"/>
                  </a:moveTo>
                  <a:lnTo>
                    <a:pt x="85725" y="8573"/>
                  </a:lnTo>
                  <a:lnTo>
                    <a:pt x="34290" y="34290"/>
                  </a:lnTo>
                  <a:lnTo>
                    <a:pt x="8573" y="42863"/>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Oval 212"/>
            <p:cNvSpPr/>
            <p:nvPr/>
          </p:nvSpPr>
          <p:spPr>
            <a:xfrm>
              <a:off x="5467112" y="26396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5364242" y="269962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5527120" y="2665333"/>
            <a:ext cx="61436" cy="61436"/>
            <a:chOff x="5527120" y="2665333"/>
            <a:chExt cx="61436" cy="61436"/>
          </a:xfrm>
        </p:grpSpPr>
        <p:sp>
          <p:nvSpPr>
            <p:cNvPr id="216" name="Freeform 215"/>
            <p:cNvSpPr/>
            <p:nvPr/>
          </p:nvSpPr>
          <p:spPr>
            <a:xfrm>
              <a:off x="5544979" y="2683193"/>
              <a:ext cx="25718" cy="34291"/>
            </a:xfrm>
            <a:custGeom>
              <a:avLst/>
              <a:gdLst/>
              <a:ahLst/>
              <a:cxnLst/>
              <a:rect l="0" t="0" r="0" b="0"/>
              <a:pathLst>
                <a:path w="25718" h="34291">
                  <a:moveTo>
                    <a:pt x="25717" y="25717"/>
                  </a:moveTo>
                  <a:lnTo>
                    <a:pt x="25717" y="34290"/>
                  </a:lnTo>
                  <a:lnTo>
                    <a:pt x="8572"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5552837" y="26910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5527120" y="26653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5664279" y="2588181"/>
            <a:ext cx="44292" cy="61436"/>
            <a:chOff x="5664279" y="2588181"/>
            <a:chExt cx="44292" cy="61436"/>
          </a:xfrm>
        </p:grpSpPr>
        <p:sp>
          <p:nvSpPr>
            <p:cNvPr id="220" name="Freeform 219"/>
            <p:cNvSpPr/>
            <p:nvPr/>
          </p:nvSpPr>
          <p:spPr>
            <a:xfrm>
              <a:off x="5682139" y="2606040"/>
              <a:ext cx="8574" cy="25719"/>
            </a:xfrm>
            <a:custGeom>
              <a:avLst/>
              <a:gdLst/>
              <a:ahLst/>
              <a:cxnLst/>
              <a:rect l="0" t="0" r="0" b="0"/>
              <a:pathLst>
                <a:path w="8574" h="25719">
                  <a:moveTo>
                    <a:pt x="8573" y="25718"/>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5672852" y="26138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664279" y="25881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5424250" y="2965371"/>
            <a:ext cx="309325" cy="643652"/>
            <a:chOff x="5424250" y="2965371"/>
            <a:chExt cx="309325" cy="643652"/>
          </a:xfrm>
        </p:grpSpPr>
        <p:sp>
          <p:nvSpPr>
            <p:cNvPr id="224" name="Freeform 223"/>
            <p:cNvSpPr/>
            <p:nvPr/>
          </p:nvSpPr>
          <p:spPr>
            <a:xfrm>
              <a:off x="5442109" y="2966085"/>
              <a:ext cx="291466" cy="642938"/>
            </a:xfrm>
            <a:custGeom>
              <a:avLst/>
              <a:gdLst/>
              <a:ahLst/>
              <a:cxnLst/>
              <a:rect l="0" t="0" r="0" b="0"/>
              <a:pathLst>
                <a:path w="291466" h="642938">
                  <a:moveTo>
                    <a:pt x="77153" y="608648"/>
                  </a:moveTo>
                  <a:lnTo>
                    <a:pt x="68580" y="634365"/>
                  </a:lnTo>
                  <a:lnTo>
                    <a:pt x="111442" y="642937"/>
                  </a:lnTo>
                  <a:lnTo>
                    <a:pt x="137160" y="642937"/>
                  </a:lnTo>
                  <a:lnTo>
                    <a:pt x="180022" y="634365"/>
                  </a:lnTo>
                  <a:lnTo>
                    <a:pt x="222885" y="625792"/>
                  </a:lnTo>
                  <a:lnTo>
                    <a:pt x="257175" y="608648"/>
                  </a:lnTo>
                  <a:lnTo>
                    <a:pt x="274320" y="591503"/>
                  </a:lnTo>
                  <a:lnTo>
                    <a:pt x="291465" y="565785"/>
                  </a:lnTo>
                  <a:lnTo>
                    <a:pt x="291465" y="522923"/>
                  </a:lnTo>
                  <a:lnTo>
                    <a:pt x="282892" y="505778"/>
                  </a:lnTo>
                  <a:lnTo>
                    <a:pt x="257175" y="488632"/>
                  </a:lnTo>
                  <a:lnTo>
                    <a:pt x="240030" y="471487"/>
                  </a:lnTo>
                  <a:lnTo>
                    <a:pt x="222885" y="445770"/>
                  </a:lnTo>
                  <a:lnTo>
                    <a:pt x="214312" y="428625"/>
                  </a:lnTo>
                  <a:lnTo>
                    <a:pt x="205740" y="402907"/>
                  </a:lnTo>
                  <a:lnTo>
                    <a:pt x="222885" y="342900"/>
                  </a:lnTo>
                  <a:lnTo>
                    <a:pt x="231457" y="317182"/>
                  </a:lnTo>
                  <a:lnTo>
                    <a:pt x="248603" y="308610"/>
                  </a:lnTo>
                  <a:lnTo>
                    <a:pt x="274320" y="282892"/>
                  </a:lnTo>
                  <a:lnTo>
                    <a:pt x="231457" y="300038"/>
                  </a:lnTo>
                  <a:lnTo>
                    <a:pt x="154304" y="317182"/>
                  </a:lnTo>
                  <a:lnTo>
                    <a:pt x="128587" y="317182"/>
                  </a:lnTo>
                  <a:lnTo>
                    <a:pt x="102870" y="308610"/>
                  </a:lnTo>
                  <a:lnTo>
                    <a:pt x="85725" y="291465"/>
                  </a:lnTo>
                  <a:lnTo>
                    <a:pt x="77153" y="240030"/>
                  </a:lnTo>
                  <a:lnTo>
                    <a:pt x="77153" y="214313"/>
                  </a:lnTo>
                  <a:lnTo>
                    <a:pt x="85725" y="180023"/>
                  </a:lnTo>
                  <a:lnTo>
                    <a:pt x="94297" y="145733"/>
                  </a:lnTo>
                  <a:lnTo>
                    <a:pt x="102870" y="111443"/>
                  </a:lnTo>
                  <a:lnTo>
                    <a:pt x="111442" y="77152"/>
                  </a:lnTo>
                  <a:lnTo>
                    <a:pt x="120015" y="42862"/>
                  </a:lnTo>
                  <a:lnTo>
                    <a:pt x="102870" y="25718"/>
                  </a:lnTo>
                  <a:lnTo>
                    <a:pt x="85725" y="17145"/>
                  </a:lnTo>
                  <a:lnTo>
                    <a:pt x="60007" y="8572"/>
                  </a:lnTo>
                  <a:lnTo>
                    <a:pt x="42862" y="0"/>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Oval 224"/>
            <p:cNvSpPr/>
            <p:nvPr/>
          </p:nvSpPr>
          <p:spPr>
            <a:xfrm>
              <a:off x="5501402" y="35568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424250" y="29653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930741" y="3343275"/>
            <a:ext cx="240745" cy="162879"/>
            <a:chOff x="5930741" y="3343275"/>
            <a:chExt cx="240745" cy="162879"/>
          </a:xfrm>
        </p:grpSpPr>
        <p:sp>
          <p:nvSpPr>
            <p:cNvPr id="228" name="Freeform 227"/>
            <p:cNvSpPr/>
            <p:nvPr/>
          </p:nvSpPr>
          <p:spPr>
            <a:xfrm>
              <a:off x="5930741" y="3343275"/>
              <a:ext cx="222886" cy="162879"/>
            </a:xfrm>
            <a:custGeom>
              <a:avLst/>
              <a:gdLst/>
              <a:ahLst/>
              <a:cxnLst/>
              <a:rect l="0" t="0" r="0" b="0"/>
              <a:pathLst>
                <a:path w="222886" h="162879">
                  <a:moveTo>
                    <a:pt x="222885" y="137160"/>
                  </a:moveTo>
                  <a:lnTo>
                    <a:pt x="188596" y="154305"/>
                  </a:lnTo>
                  <a:lnTo>
                    <a:pt x="154305" y="128588"/>
                  </a:lnTo>
                  <a:lnTo>
                    <a:pt x="137160" y="102870"/>
                  </a:lnTo>
                  <a:lnTo>
                    <a:pt x="120015" y="42863"/>
                  </a:lnTo>
                  <a:lnTo>
                    <a:pt x="128588" y="60008"/>
                  </a:lnTo>
                  <a:lnTo>
                    <a:pt x="128588" y="85725"/>
                  </a:lnTo>
                  <a:lnTo>
                    <a:pt x="128588" y="120015"/>
                  </a:lnTo>
                  <a:lnTo>
                    <a:pt x="77153" y="162878"/>
                  </a:lnTo>
                  <a:lnTo>
                    <a:pt x="51435" y="162878"/>
                  </a:lnTo>
                  <a:lnTo>
                    <a:pt x="25718" y="154305"/>
                  </a:lnTo>
                  <a:lnTo>
                    <a:pt x="8573" y="137160"/>
                  </a:lnTo>
                  <a:lnTo>
                    <a:pt x="0" y="102870"/>
                  </a:lnTo>
                  <a:lnTo>
                    <a:pt x="0" y="60008"/>
                  </a:lnTo>
                  <a:lnTo>
                    <a:pt x="0" y="25717"/>
                  </a:lnTo>
                  <a:lnTo>
                    <a:pt x="42863" y="0"/>
                  </a:lnTo>
                  <a:lnTo>
                    <a:pt x="120015"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Oval 228"/>
            <p:cNvSpPr/>
            <p:nvPr/>
          </p:nvSpPr>
          <p:spPr>
            <a:xfrm>
              <a:off x="6135767" y="346257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032896" y="335970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6153626" y="3342561"/>
            <a:ext cx="154307" cy="215741"/>
            <a:chOff x="6153626" y="3342561"/>
            <a:chExt cx="154307" cy="215741"/>
          </a:xfrm>
        </p:grpSpPr>
        <p:sp>
          <p:nvSpPr>
            <p:cNvPr id="232" name="Freeform 231"/>
            <p:cNvSpPr/>
            <p:nvPr/>
          </p:nvSpPr>
          <p:spPr>
            <a:xfrm>
              <a:off x="6153626" y="3360420"/>
              <a:ext cx="154307" cy="180023"/>
            </a:xfrm>
            <a:custGeom>
              <a:avLst/>
              <a:gdLst/>
              <a:ahLst/>
              <a:cxnLst/>
              <a:rect l="0" t="0" r="0" b="0"/>
              <a:pathLst>
                <a:path w="154307" h="180023">
                  <a:moveTo>
                    <a:pt x="25718" y="180022"/>
                  </a:moveTo>
                  <a:lnTo>
                    <a:pt x="60008" y="171450"/>
                  </a:lnTo>
                  <a:lnTo>
                    <a:pt x="111442" y="154305"/>
                  </a:lnTo>
                  <a:lnTo>
                    <a:pt x="128588" y="137160"/>
                  </a:lnTo>
                  <a:lnTo>
                    <a:pt x="154306" y="102870"/>
                  </a:lnTo>
                  <a:lnTo>
                    <a:pt x="154306" y="85725"/>
                  </a:lnTo>
                  <a:lnTo>
                    <a:pt x="137160" y="77152"/>
                  </a:lnTo>
                  <a:lnTo>
                    <a:pt x="120015" y="77152"/>
                  </a:lnTo>
                  <a:lnTo>
                    <a:pt x="85725" y="77152"/>
                  </a:lnTo>
                  <a:lnTo>
                    <a:pt x="60008" y="77152"/>
                  </a:lnTo>
                  <a:lnTo>
                    <a:pt x="8573" y="60008"/>
                  </a:lnTo>
                  <a:lnTo>
                    <a:pt x="0" y="51435"/>
                  </a:lnTo>
                  <a:lnTo>
                    <a:pt x="0" y="42863"/>
                  </a:lnTo>
                  <a:lnTo>
                    <a:pt x="8573" y="25718"/>
                  </a:lnTo>
                  <a:lnTo>
                    <a:pt x="17145" y="8572"/>
                  </a:lnTo>
                  <a:lnTo>
                    <a:pt x="3429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Oval 232"/>
            <p:cNvSpPr/>
            <p:nvPr/>
          </p:nvSpPr>
          <p:spPr>
            <a:xfrm>
              <a:off x="6161484" y="35225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170057" y="33425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5912882" y="3668316"/>
            <a:ext cx="275035" cy="283607"/>
            <a:chOff x="5912882" y="3668316"/>
            <a:chExt cx="275035" cy="283607"/>
          </a:xfrm>
        </p:grpSpPr>
        <p:sp>
          <p:nvSpPr>
            <p:cNvPr id="236" name="Freeform 235"/>
            <p:cNvSpPr/>
            <p:nvPr/>
          </p:nvSpPr>
          <p:spPr>
            <a:xfrm>
              <a:off x="5930741" y="3686175"/>
              <a:ext cx="257176" cy="265748"/>
            </a:xfrm>
            <a:custGeom>
              <a:avLst/>
              <a:gdLst/>
              <a:ahLst/>
              <a:cxnLst/>
              <a:rect l="0" t="0" r="0" b="0"/>
              <a:pathLst>
                <a:path w="257176" h="265748">
                  <a:moveTo>
                    <a:pt x="128588" y="171450"/>
                  </a:moveTo>
                  <a:lnTo>
                    <a:pt x="128588" y="240030"/>
                  </a:lnTo>
                  <a:lnTo>
                    <a:pt x="137160" y="257175"/>
                  </a:lnTo>
                  <a:lnTo>
                    <a:pt x="171450" y="265747"/>
                  </a:lnTo>
                  <a:lnTo>
                    <a:pt x="197168" y="265747"/>
                  </a:lnTo>
                  <a:lnTo>
                    <a:pt x="231458" y="257175"/>
                  </a:lnTo>
                  <a:lnTo>
                    <a:pt x="248603" y="231458"/>
                  </a:lnTo>
                  <a:lnTo>
                    <a:pt x="257175" y="205740"/>
                  </a:lnTo>
                  <a:lnTo>
                    <a:pt x="248603" y="154305"/>
                  </a:lnTo>
                  <a:lnTo>
                    <a:pt x="231458" y="128588"/>
                  </a:lnTo>
                  <a:lnTo>
                    <a:pt x="205740" y="102870"/>
                  </a:lnTo>
                  <a:lnTo>
                    <a:pt x="128588" y="51435"/>
                  </a:lnTo>
                  <a:lnTo>
                    <a:pt x="128588" y="68580"/>
                  </a:lnTo>
                  <a:lnTo>
                    <a:pt x="102870" y="85725"/>
                  </a:lnTo>
                  <a:lnTo>
                    <a:pt x="77153" y="94297"/>
                  </a:lnTo>
                  <a:lnTo>
                    <a:pt x="17146" y="68580"/>
                  </a:lnTo>
                  <a:lnTo>
                    <a:pt x="0" y="42863"/>
                  </a:ln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Oval 236"/>
            <p:cNvSpPr/>
            <p:nvPr/>
          </p:nvSpPr>
          <p:spPr>
            <a:xfrm>
              <a:off x="6041469" y="38397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5912882" y="36683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6205061" y="3668316"/>
            <a:ext cx="120016" cy="129302"/>
            <a:chOff x="6205061" y="3668316"/>
            <a:chExt cx="120016" cy="129302"/>
          </a:xfrm>
        </p:grpSpPr>
        <p:sp>
          <p:nvSpPr>
            <p:cNvPr id="240" name="Freeform 239"/>
            <p:cNvSpPr/>
            <p:nvPr/>
          </p:nvSpPr>
          <p:spPr>
            <a:xfrm>
              <a:off x="6205061" y="3686175"/>
              <a:ext cx="120016" cy="111443"/>
            </a:xfrm>
            <a:custGeom>
              <a:avLst/>
              <a:gdLst/>
              <a:ahLst/>
              <a:cxnLst/>
              <a:rect l="0" t="0" r="0" b="0"/>
              <a:pathLst>
                <a:path w="120016" h="111443">
                  <a:moveTo>
                    <a:pt x="42863" y="0"/>
                  </a:moveTo>
                  <a:lnTo>
                    <a:pt x="42863" y="8573"/>
                  </a:lnTo>
                  <a:lnTo>
                    <a:pt x="51435" y="8573"/>
                  </a:lnTo>
                  <a:lnTo>
                    <a:pt x="77153" y="8573"/>
                  </a:lnTo>
                  <a:lnTo>
                    <a:pt x="120015" y="42863"/>
                  </a:lnTo>
                  <a:lnTo>
                    <a:pt x="120015" y="60008"/>
                  </a:lnTo>
                  <a:lnTo>
                    <a:pt x="111443" y="85725"/>
                  </a:lnTo>
                  <a:lnTo>
                    <a:pt x="94298" y="102870"/>
                  </a:lnTo>
                  <a:lnTo>
                    <a:pt x="77153" y="111442"/>
                  </a:lnTo>
                  <a:lnTo>
                    <a:pt x="51435" y="111442"/>
                  </a:lnTo>
                  <a:lnTo>
                    <a:pt x="25718" y="111442"/>
                  </a:lnTo>
                  <a:lnTo>
                    <a:pt x="0" y="85725"/>
                  </a:lnTo>
                  <a:lnTo>
                    <a:pt x="0" y="68580"/>
                  </a:lnTo>
                  <a:lnTo>
                    <a:pt x="0" y="51435"/>
                  </a:lnTo>
                  <a:lnTo>
                    <a:pt x="8573" y="34290"/>
                  </a:lnTo>
                  <a:lnTo>
                    <a:pt x="17145" y="25717"/>
                  </a:lnTo>
                  <a:lnTo>
                    <a:pt x="25718"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Oval 240"/>
            <p:cNvSpPr/>
            <p:nvPr/>
          </p:nvSpPr>
          <p:spPr>
            <a:xfrm>
              <a:off x="6230064" y="36683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212920" y="367688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6324362" y="3634025"/>
            <a:ext cx="120730" cy="129304"/>
            <a:chOff x="6324362" y="3634025"/>
            <a:chExt cx="120730" cy="129304"/>
          </a:xfrm>
        </p:grpSpPr>
        <p:sp>
          <p:nvSpPr>
            <p:cNvPr id="244" name="Freeform 243"/>
            <p:cNvSpPr/>
            <p:nvPr/>
          </p:nvSpPr>
          <p:spPr>
            <a:xfrm>
              <a:off x="6342221" y="3651885"/>
              <a:ext cx="102871" cy="111444"/>
            </a:xfrm>
            <a:custGeom>
              <a:avLst/>
              <a:gdLst/>
              <a:ahLst/>
              <a:cxnLst/>
              <a:rect l="0" t="0" r="0" b="0"/>
              <a:pathLst>
                <a:path w="102871" h="111444">
                  <a:moveTo>
                    <a:pt x="77153" y="0"/>
                  </a:moveTo>
                  <a:lnTo>
                    <a:pt x="85725" y="17145"/>
                  </a:lnTo>
                  <a:lnTo>
                    <a:pt x="94298" y="34290"/>
                  </a:lnTo>
                  <a:lnTo>
                    <a:pt x="102870" y="60007"/>
                  </a:lnTo>
                  <a:lnTo>
                    <a:pt x="94298" y="102870"/>
                  </a:lnTo>
                  <a:lnTo>
                    <a:pt x="77153" y="111443"/>
                  </a:lnTo>
                  <a:lnTo>
                    <a:pt x="51435" y="111443"/>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Oval 244"/>
            <p:cNvSpPr/>
            <p:nvPr/>
          </p:nvSpPr>
          <p:spPr>
            <a:xfrm>
              <a:off x="6401514" y="36340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324362" y="371975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6512957" y="3634025"/>
            <a:ext cx="147161" cy="104300"/>
            <a:chOff x="6512957" y="3634025"/>
            <a:chExt cx="147161" cy="104300"/>
          </a:xfrm>
        </p:grpSpPr>
        <p:sp>
          <p:nvSpPr>
            <p:cNvPr id="248" name="Freeform 247"/>
            <p:cNvSpPr/>
            <p:nvPr/>
          </p:nvSpPr>
          <p:spPr>
            <a:xfrm>
              <a:off x="6530816" y="3634740"/>
              <a:ext cx="120016" cy="102871"/>
            </a:xfrm>
            <a:custGeom>
              <a:avLst/>
              <a:gdLst/>
              <a:ahLst/>
              <a:cxnLst/>
              <a:rect l="0" t="0" r="0" b="0"/>
              <a:pathLst>
                <a:path w="120016" h="102871">
                  <a:moveTo>
                    <a:pt x="111443" y="17145"/>
                  </a:moveTo>
                  <a:lnTo>
                    <a:pt x="120015" y="0"/>
                  </a:lnTo>
                  <a:lnTo>
                    <a:pt x="68580" y="0"/>
                  </a:lnTo>
                  <a:lnTo>
                    <a:pt x="51435" y="8573"/>
                  </a:lnTo>
                  <a:lnTo>
                    <a:pt x="34290" y="25718"/>
                  </a:lnTo>
                  <a:lnTo>
                    <a:pt x="17146" y="60008"/>
                  </a:lnTo>
                  <a:lnTo>
                    <a:pt x="25718" y="77152"/>
                  </a:lnTo>
                  <a:lnTo>
                    <a:pt x="25718" y="102870"/>
                  </a:lnTo>
                  <a:lnTo>
                    <a:pt x="8572" y="94298"/>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Oval 248"/>
            <p:cNvSpPr/>
            <p:nvPr/>
          </p:nvSpPr>
          <p:spPr>
            <a:xfrm>
              <a:off x="6624400" y="36340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512957" y="370260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933009" y="3549015"/>
            <a:ext cx="207169" cy="171451"/>
            <a:chOff x="6933009" y="3549015"/>
            <a:chExt cx="207169" cy="171451"/>
          </a:xfrm>
        </p:grpSpPr>
        <p:sp>
          <p:nvSpPr>
            <p:cNvPr id="252" name="Freeform 251"/>
            <p:cNvSpPr/>
            <p:nvPr/>
          </p:nvSpPr>
          <p:spPr>
            <a:xfrm>
              <a:off x="6933723" y="3549015"/>
              <a:ext cx="188597" cy="171451"/>
            </a:xfrm>
            <a:custGeom>
              <a:avLst/>
              <a:gdLst/>
              <a:ahLst/>
              <a:cxnLst/>
              <a:rect l="0" t="0" r="0" b="0"/>
              <a:pathLst>
                <a:path w="188597" h="171451">
                  <a:moveTo>
                    <a:pt x="188596" y="85725"/>
                  </a:moveTo>
                  <a:lnTo>
                    <a:pt x="162878" y="128588"/>
                  </a:lnTo>
                  <a:lnTo>
                    <a:pt x="128589" y="162877"/>
                  </a:lnTo>
                  <a:lnTo>
                    <a:pt x="102871" y="162877"/>
                  </a:lnTo>
                  <a:lnTo>
                    <a:pt x="85726" y="171450"/>
                  </a:lnTo>
                  <a:lnTo>
                    <a:pt x="51436" y="162877"/>
                  </a:lnTo>
                  <a:lnTo>
                    <a:pt x="25718" y="137160"/>
                  </a:lnTo>
                  <a:lnTo>
                    <a:pt x="8573" y="111443"/>
                  </a:lnTo>
                  <a:lnTo>
                    <a:pt x="0" y="51435"/>
                  </a:lnTo>
                  <a:lnTo>
                    <a:pt x="8573" y="25718"/>
                  </a:lnTo>
                  <a:lnTo>
                    <a:pt x="17146" y="8573"/>
                  </a:lnTo>
                  <a:lnTo>
                    <a:pt x="34290" y="8573"/>
                  </a:lnTo>
                  <a:lnTo>
                    <a:pt x="51436" y="0"/>
                  </a:lnTo>
                  <a:lnTo>
                    <a:pt x="77153" y="0"/>
                  </a:lnTo>
                  <a:lnTo>
                    <a:pt x="102871" y="8573"/>
                  </a:lnTo>
                  <a:lnTo>
                    <a:pt x="128589" y="42862"/>
                  </a:lnTo>
                  <a:lnTo>
                    <a:pt x="128589" y="51435"/>
                  </a:lnTo>
                  <a:lnTo>
                    <a:pt x="111443" y="60007"/>
                  </a:lnTo>
                  <a:lnTo>
                    <a:pt x="60008" y="68580"/>
                  </a:lnTo>
                  <a:lnTo>
                    <a:pt x="17146"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Oval 252"/>
            <p:cNvSpPr/>
            <p:nvPr/>
          </p:nvSpPr>
          <p:spPr>
            <a:xfrm>
              <a:off x="7104459" y="36168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933009" y="36168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7070169" y="3582591"/>
            <a:ext cx="198597" cy="95013"/>
            <a:chOff x="7070169" y="3582591"/>
            <a:chExt cx="198597" cy="95013"/>
          </a:xfrm>
        </p:grpSpPr>
        <p:sp>
          <p:nvSpPr>
            <p:cNvPr id="256" name="Freeform 255"/>
            <p:cNvSpPr/>
            <p:nvPr/>
          </p:nvSpPr>
          <p:spPr>
            <a:xfrm>
              <a:off x="7088029" y="3600450"/>
              <a:ext cx="180023" cy="77154"/>
            </a:xfrm>
            <a:custGeom>
              <a:avLst/>
              <a:gdLst/>
              <a:ahLst/>
              <a:cxnLst/>
              <a:rect l="0" t="0" r="0" b="0"/>
              <a:pathLst>
                <a:path w="180023" h="77154">
                  <a:moveTo>
                    <a:pt x="162877" y="8572"/>
                  </a:moveTo>
                  <a:lnTo>
                    <a:pt x="180022" y="60008"/>
                  </a:lnTo>
                  <a:lnTo>
                    <a:pt x="162877" y="68580"/>
                  </a:lnTo>
                  <a:lnTo>
                    <a:pt x="145733" y="77153"/>
                  </a:lnTo>
                  <a:lnTo>
                    <a:pt x="120015" y="77153"/>
                  </a:lnTo>
                  <a:lnTo>
                    <a:pt x="85725" y="68580"/>
                  </a:lnTo>
                  <a:lnTo>
                    <a:pt x="51435" y="42863"/>
                  </a:lnTo>
                  <a:lnTo>
                    <a:pt x="25717"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Oval 256"/>
            <p:cNvSpPr/>
            <p:nvPr/>
          </p:nvSpPr>
          <p:spPr>
            <a:xfrm>
              <a:off x="7233047" y="35911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7070169" y="35825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7130176" y="3565446"/>
            <a:ext cx="87155" cy="138588"/>
            <a:chOff x="7130176" y="3565446"/>
            <a:chExt cx="87155" cy="138588"/>
          </a:xfrm>
        </p:grpSpPr>
        <p:sp>
          <p:nvSpPr>
            <p:cNvPr id="260" name="Freeform 259"/>
            <p:cNvSpPr/>
            <p:nvPr/>
          </p:nvSpPr>
          <p:spPr>
            <a:xfrm>
              <a:off x="7139464" y="3583305"/>
              <a:ext cx="60008" cy="111444"/>
            </a:xfrm>
            <a:custGeom>
              <a:avLst/>
              <a:gdLst/>
              <a:ahLst/>
              <a:cxnLst/>
              <a:rect l="0" t="0" r="0" b="0"/>
              <a:pathLst>
                <a:path w="60008" h="111444">
                  <a:moveTo>
                    <a:pt x="8572" y="102870"/>
                  </a:moveTo>
                  <a:lnTo>
                    <a:pt x="0" y="111443"/>
                  </a:lnTo>
                  <a:lnTo>
                    <a:pt x="8572" y="102870"/>
                  </a:lnTo>
                  <a:lnTo>
                    <a:pt x="17145" y="85725"/>
                  </a:lnTo>
                  <a:lnTo>
                    <a:pt x="34290" y="51435"/>
                  </a:lnTo>
                  <a:lnTo>
                    <a:pt x="6000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Oval 260"/>
            <p:cNvSpPr/>
            <p:nvPr/>
          </p:nvSpPr>
          <p:spPr>
            <a:xfrm>
              <a:off x="7130176" y="36683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7181612" y="35654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7284482" y="3566160"/>
            <a:ext cx="120731" cy="197169"/>
            <a:chOff x="7284482" y="3566160"/>
            <a:chExt cx="120731" cy="197169"/>
          </a:xfrm>
        </p:grpSpPr>
        <p:sp>
          <p:nvSpPr>
            <p:cNvPr id="264" name="Freeform 263"/>
            <p:cNvSpPr/>
            <p:nvPr/>
          </p:nvSpPr>
          <p:spPr>
            <a:xfrm>
              <a:off x="7302341" y="3566160"/>
              <a:ext cx="102872" cy="197169"/>
            </a:xfrm>
            <a:custGeom>
              <a:avLst/>
              <a:gdLst/>
              <a:ahLst/>
              <a:cxnLst/>
              <a:rect l="0" t="0" r="0" b="0"/>
              <a:pathLst>
                <a:path w="102872" h="197169">
                  <a:moveTo>
                    <a:pt x="0" y="77153"/>
                  </a:moveTo>
                  <a:lnTo>
                    <a:pt x="42863" y="128588"/>
                  </a:lnTo>
                  <a:lnTo>
                    <a:pt x="60007" y="120015"/>
                  </a:lnTo>
                  <a:lnTo>
                    <a:pt x="77153" y="111443"/>
                  </a:lnTo>
                  <a:lnTo>
                    <a:pt x="102871" y="60007"/>
                  </a:lnTo>
                  <a:lnTo>
                    <a:pt x="102871" y="42862"/>
                  </a:lnTo>
                  <a:lnTo>
                    <a:pt x="94297" y="25717"/>
                  </a:lnTo>
                  <a:lnTo>
                    <a:pt x="77153" y="8573"/>
                  </a:lnTo>
                  <a:lnTo>
                    <a:pt x="51436" y="0"/>
                  </a:lnTo>
                  <a:lnTo>
                    <a:pt x="34290" y="0"/>
                  </a:lnTo>
                  <a:lnTo>
                    <a:pt x="17146" y="8573"/>
                  </a:lnTo>
                  <a:lnTo>
                    <a:pt x="8572" y="51435"/>
                  </a:lnTo>
                  <a:lnTo>
                    <a:pt x="25718" y="94298"/>
                  </a:lnTo>
                  <a:lnTo>
                    <a:pt x="51436" y="137160"/>
                  </a:lnTo>
                  <a:lnTo>
                    <a:pt x="60007" y="171450"/>
                  </a:lnTo>
                  <a:lnTo>
                    <a:pt x="68580" y="188595"/>
                  </a:lnTo>
                  <a:lnTo>
                    <a:pt x="68580" y="197168"/>
                  </a:lnTo>
                  <a:lnTo>
                    <a:pt x="60007" y="171450"/>
                  </a:lnTo>
                  <a:lnTo>
                    <a:pt x="51436" y="154305"/>
                  </a:lnTo>
                  <a:lnTo>
                    <a:pt x="25718" y="120015"/>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Oval 264"/>
            <p:cNvSpPr/>
            <p:nvPr/>
          </p:nvSpPr>
          <p:spPr>
            <a:xfrm>
              <a:off x="7284482" y="36254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7284482" y="36340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7447359" y="3522583"/>
            <a:ext cx="130016" cy="121444"/>
            <a:chOff x="7447359" y="3522583"/>
            <a:chExt cx="130016" cy="121444"/>
          </a:xfrm>
        </p:grpSpPr>
        <p:sp>
          <p:nvSpPr>
            <p:cNvPr id="268" name="Freeform 267"/>
            <p:cNvSpPr/>
            <p:nvPr/>
          </p:nvSpPr>
          <p:spPr>
            <a:xfrm>
              <a:off x="7465219" y="3540442"/>
              <a:ext cx="94298" cy="94299"/>
            </a:xfrm>
            <a:custGeom>
              <a:avLst/>
              <a:gdLst/>
              <a:ahLst/>
              <a:cxnLst/>
              <a:rect l="0" t="0" r="0" b="0"/>
              <a:pathLst>
                <a:path w="94298" h="94299">
                  <a:moveTo>
                    <a:pt x="94297" y="85725"/>
                  </a:moveTo>
                  <a:lnTo>
                    <a:pt x="94297" y="94298"/>
                  </a:lnTo>
                  <a:lnTo>
                    <a:pt x="68580" y="85725"/>
                  </a:lnTo>
                  <a:lnTo>
                    <a:pt x="60007" y="77153"/>
                  </a:lnTo>
                  <a:lnTo>
                    <a:pt x="42862" y="60008"/>
                  </a:lnTo>
                  <a:lnTo>
                    <a:pt x="25718" y="34291"/>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Oval 268"/>
            <p:cNvSpPr/>
            <p:nvPr/>
          </p:nvSpPr>
          <p:spPr>
            <a:xfrm>
              <a:off x="7541657" y="36083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447359" y="35225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p:cNvSpPr/>
          <p:nvPr/>
        </p:nvSpPr>
        <p:spPr>
          <a:xfrm>
            <a:off x="7593092" y="35911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p:cNvGrpSpPr/>
          <p:nvPr/>
        </p:nvGrpSpPr>
        <p:grpSpPr>
          <a:xfrm>
            <a:off x="7378779" y="3436858"/>
            <a:ext cx="95727" cy="181451"/>
            <a:chOff x="7378779" y="3436858"/>
            <a:chExt cx="95727" cy="181451"/>
          </a:xfrm>
        </p:grpSpPr>
        <p:sp>
          <p:nvSpPr>
            <p:cNvPr id="273" name="Freeform 272"/>
            <p:cNvSpPr/>
            <p:nvPr/>
          </p:nvSpPr>
          <p:spPr>
            <a:xfrm>
              <a:off x="7396638" y="3454717"/>
              <a:ext cx="60009" cy="145734"/>
            </a:xfrm>
            <a:custGeom>
              <a:avLst/>
              <a:gdLst/>
              <a:ahLst/>
              <a:cxnLst/>
              <a:rect l="0" t="0" r="0" b="0"/>
              <a:pathLst>
                <a:path w="60009" h="145734">
                  <a:moveTo>
                    <a:pt x="60008" y="145733"/>
                  </a:moveTo>
                  <a:lnTo>
                    <a:pt x="42863" y="145733"/>
                  </a:lnTo>
                  <a:lnTo>
                    <a:pt x="42863" y="128588"/>
                  </a:lnTo>
                  <a:lnTo>
                    <a:pt x="25718" y="102871"/>
                  </a:lnTo>
                  <a:lnTo>
                    <a:pt x="25718" y="77153"/>
                  </a:lnTo>
                  <a:lnTo>
                    <a:pt x="17146" y="60008"/>
                  </a:lnTo>
                  <a:lnTo>
                    <a:pt x="8574" y="34291"/>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Oval 273"/>
            <p:cNvSpPr/>
            <p:nvPr/>
          </p:nvSpPr>
          <p:spPr>
            <a:xfrm>
              <a:off x="7438787" y="35825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378779" y="34368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6538675" y="3874056"/>
            <a:ext cx="215741" cy="223600"/>
            <a:chOff x="6538675" y="3874056"/>
            <a:chExt cx="215741" cy="223600"/>
          </a:xfrm>
        </p:grpSpPr>
        <p:sp>
          <p:nvSpPr>
            <p:cNvPr id="277" name="Freeform 276"/>
            <p:cNvSpPr/>
            <p:nvPr/>
          </p:nvSpPr>
          <p:spPr>
            <a:xfrm>
              <a:off x="6556534" y="3891915"/>
              <a:ext cx="180023" cy="205741"/>
            </a:xfrm>
            <a:custGeom>
              <a:avLst/>
              <a:gdLst/>
              <a:ahLst/>
              <a:cxnLst/>
              <a:rect l="0" t="0" r="0" b="0"/>
              <a:pathLst>
                <a:path w="180023" h="205741">
                  <a:moveTo>
                    <a:pt x="180022" y="0"/>
                  </a:moveTo>
                  <a:lnTo>
                    <a:pt x="154305" y="0"/>
                  </a:lnTo>
                  <a:lnTo>
                    <a:pt x="154305" y="17145"/>
                  </a:lnTo>
                  <a:lnTo>
                    <a:pt x="137160" y="68580"/>
                  </a:lnTo>
                  <a:lnTo>
                    <a:pt x="137160" y="111443"/>
                  </a:lnTo>
                  <a:lnTo>
                    <a:pt x="128587" y="154305"/>
                  </a:lnTo>
                  <a:lnTo>
                    <a:pt x="128587" y="188595"/>
                  </a:lnTo>
                  <a:lnTo>
                    <a:pt x="128587" y="205740"/>
                  </a:lnTo>
                  <a:lnTo>
                    <a:pt x="111442" y="197168"/>
                  </a:lnTo>
                  <a:lnTo>
                    <a:pt x="94297" y="180023"/>
                  </a:lnTo>
                  <a:lnTo>
                    <a:pt x="68579" y="145732"/>
                  </a:lnTo>
                  <a:lnTo>
                    <a:pt x="42862" y="111443"/>
                  </a:lnTo>
                  <a:lnTo>
                    <a:pt x="17145" y="77152"/>
                  </a:lnTo>
                  <a:lnTo>
                    <a:pt x="0" y="34290"/>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Oval 277"/>
            <p:cNvSpPr/>
            <p:nvPr/>
          </p:nvSpPr>
          <p:spPr>
            <a:xfrm>
              <a:off x="6718697" y="38740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6538675" y="38826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6796563" y="3874056"/>
            <a:ext cx="232172" cy="190023"/>
            <a:chOff x="6796563" y="3874056"/>
            <a:chExt cx="232172" cy="190023"/>
          </a:xfrm>
        </p:grpSpPr>
        <p:sp>
          <p:nvSpPr>
            <p:cNvPr id="281" name="Freeform 280"/>
            <p:cNvSpPr/>
            <p:nvPr/>
          </p:nvSpPr>
          <p:spPr>
            <a:xfrm>
              <a:off x="6796563" y="3883342"/>
              <a:ext cx="214314" cy="162879"/>
            </a:xfrm>
            <a:custGeom>
              <a:avLst/>
              <a:gdLst/>
              <a:ahLst/>
              <a:cxnLst/>
              <a:rect l="0" t="0" r="0" b="0"/>
              <a:pathLst>
                <a:path w="214314" h="162879">
                  <a:moveTo>
                    <a:pt x="214313" y="162878"/>
                  </a:moveTo>
                  <a:lnTo>
                    <a:pt x="180024" y="162878"/>
                  </a:lnTo>
                  <a:lnTo>
                    <a:pt x="162878" y="145733"/>
                  </a:lnTo>
                  <a:lnTo>
                    <a:pt x="137160" y="94298"/>
                  </a:lnTo>
                  <a:lnTo>
                    <a:pt x="120016" y="60008"/>
                  </a:lnTo>
                  <a:lnTo>
                    <a:pt x="120016" y="25718"/>
                  </a:lnTo>
                  <a:lnTo>
                    <a:pt x="128589" y="42863"/>
                  </a:lnTo>
                  <a:lnTo>
                    <a:pt x="128589" y="68580"/>
                  </a:lnTo>
                  <a:lnTo>
                    <a:pt x="102871" y="137160"/>
                  </a:lnTo>
                  <a:lnTo>
                    <a:pt x="77153" y="154305"/>
                  </a:lnTo>
                  <a:lnTo>
                    <a:pt x="51436" y="162878"/>
                  </a:lnTo>
                  <a:lnTo>
                    <a:pt x="25718" y="162878"/>
                  </a:lnTo>
                  <a:lnTo>
                    <a:pt x="8574" y="154305"/>
                  </a:lnTo>
                  <a:lnTo>
                    <a:pt x="0" y="128588"/>
                  </a:lnTo>
                  <a:lnTo>
                    <a:pt x="0" y="60008"/>
                  </a:lnTo>
                  <a:lnTo>
                    <a:pt x="17146" y="34291"/>
                  </a:lnTo>
                  <a:lnTo>
                    <a:pt x="51436" y="8573"/>
                  </a:lnTo>
                  <a:lnTo>
                    <a:pt x="85725" y="0"/>
                  </a:lnTo>
                  <a:lnTo>
                    <a:pt x="94299"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Oval 281"/>
            <p:cNvSpPr/>
            <p:nvPr/>
          </p:nvSpPr>
          <p:spPr>
            <a:xfrm>
              <a:off x="6993017" y="402836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6873002" y="38740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7018734" y="3882628"/>
            <a:ext cx="155734" cy="146448"/>
            <a:chOff x="7018734" y="3882628"/>
            <a:chExt cx="155734" cy="146448"/>
          </a:xfrm>
        </p:grpSpPr>
        <p:sp>
          <p:nvSpPr>
            <p:cNvPr id="285" name="Freeform 284"/>
            <p:cNvSpPr/>
            <p:nvPr/>
          </p:nvSpPr>
          <p:spPr>
            <a:xfrm>
              <a:off x="7036594" y="3891915"/>
              <a:ext cx="120016" cy="137161"/>
            </a:xfrm>
            <a:custGeom>
              <a:avLst/>
              <a:gdLst/>
              <a:ahLst/>
              <a:cxnLst/>
              <a:rect l="0" t="0" r="0" b="0"/>
              <a:pathLst>
                <a:path w="120016" h="137161">
                  <a:moveTo>
                    <a:pt x="120015" y="8573"/>
                  </a:moveTo>
                  <a:lnTo>
                    <a:pt x="68580" y="0"/>
                  </a:lnTo>
                  <a:lnTo>
                    <a:pt x="42862" y="8573"/>
                  </a:lnTo>
                  <a:lnTo>
                    <a:pt x="34290" y="25718"/>
                  </a:lnTo>
                  <a:lnTo>
                    <a:pt x="25718" y="51435"/>
                  </a:lnTo>
                  <a:lnTo>
                    <a:pt x="34290" y="111443"/>
                  </a:lnTo>
                  <a:lnTo>
                    <a:pt x="42862" y="137160"/>
                  </a:lnTo>
                  <a:lnTo>
                    <a:pt x="17144" y="94298"/>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Oval 285"/>
            <p:cNvSpPr/>
            <p:nvPr/>
          </p:nvSpPr>
          <p:spPr>
            <a:xfrm>
              <a:off x="7138750" y="38826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7018734" y="39426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7173040" y="3934063"/>
            <a:ext cx="87153" cy="87154"/>
            <a:chOff x="7173040" y="3934063"/>
            <a:chExt cx="87153" cy="87154"/>
          </a:xfrm>
        </p:grpSpPr>
        <p:sp>
          <p:nvSpPr>
            <p:cNvPr id="289" name="Freeform 288"/>
            <p:cNvSpPr/>
            <p:nvPr/>
          </p:nvSpPr>
          <p:spPr>
            <a:xfrm>
              <a:off x="7190899" y="3951922"/>
              <a:ext cx="51436" cy="68581"/>
            </a:xfrm>
            <a:custGeom>
              <a:avLst/>
              <a:gdLst/>
              <a:ahLst/>
              <a:cxnLst/>
              <a:rect l="0" t="0" r="0" b="0"/>
              <a:pathLst>
                <a:path w="51436" h="68581">
                  <a:moveTo>
                    <a:pt x="51435" y="51436"/>
                  </a:moveTo>
                  <a:lnTo>
                    <a:pt x="42863" y="68580"/>
                  </a:lnTo>
                  <a:lnTo>
                    <a:pt x="25717" y="5143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Oval 289"/>
            <p:cNvSpPr/>
            <p:nvPr/>
          </p:nvSpPr>
          <p:spPr>
            <a:xfrm>
              <a:off x="7224475" y="39854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7173040" y="39340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7302341" y="3856911"/>
            <a:ext cx="163592" cy="155733"/>
            <a:chOff x="7302341" y="3856911"/>
            <a:chExt cx="163592" cy="155733"/>
          </a:xfrm>
        </p:grpSpPr>
        <p:sp>
          <p:nvSpPr>
            <p:cNvPr id="293" name="Freeform 292"/>
            <p:cNvSpPr/>
            <p:nvPr/>
          </p:nvSpPr>
          <p:spPr>
            <a:xfrm>
              <a:off x="7302341" y="3874770"/>
              <a:ext cx="145734" cy="137161"/>
            </a:xfrm>
            <a:custGeom>
              <a:avLst/>
              <a:gdLst/>
              <a:ahLst/>
              <a:cxnLst/>
              <a:rect l="0" t="0" r="0" b="0"/>
              <a:pathLst>
                <a:path w="145734" h="137161">
                  <a:moveTo>
                    <a:pt x="145733" y="120015"/>
                  </a:moveTo>
                  <a:lnTo>
                    <a:pt x="111443" y="102870"/>
                  </a:lnTo>
                  <a:lnTo>
                    <a:pt x="77153" y="68580"/>
                  </a:lnTo>
                  <a:lnTo>
                    <a:pt x="68580" y="42863"/>
                  </a:lnTo>
                  <a:lnTo>
                    <a:pt x="77153" y="25718"/>
                  </a:lnTo>
                  <a:lnTo>
                    <a:pt x="77153" y="42863"/>
                  </a:lnTo>
                  <a:lnTo>
                    <a:pt x="77153" y="85725"/>
                  </a:lnTo>
                  <a:lnTo>
                    <a:pt x="68580" y="111443"/>
                  </a:lnTo>
                  <a:lnTo>
                    <a:pt x="51436" y="128588"/>
                  </a:lnTo>
                  <a:lnTo>
                    <a:pt x="42863" y="128588"/>
                  </a:lnTo>
                  <a:lnTo>
                    <a:pt x="25718" y="137160"/>
                  </a:lnTo>
                  <a:lnTo>
                    <a:pt x="8572" y="128588"/>
                  </a:lnTo>
                  <a:lnTo>
                    <a:pt x="0" y="94297"/>
                  </a:lnTo>
                  <a:lnTo>
                    <a:pt x="0" y="68580"/>
                  </a:lnTo>
                  <a:lnTo>
                    <a:pt x="17146" y="42863"/>
                  </a:lnTo>
                  <a:lnTo>
                    <a:pt x="51436" y="17145"/>
                  </a:lnTo>
                  <a:lnTo>
                    <a:pt x="6858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Oval 293"/>
            <p:cNvSpPr/>
            <p:nvPr/>
          </p:nvSpPr>
          <p:spPr>
            <a:xfrm>
              <a:off x="7430215" y="39769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353062" y="38569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7464504" y="3796903"/>
            <a:ext cx="189310" cy="215028"/>
            <a:chOff x="7464504" y="3796903"/>
            <a:chExt cx="189310" cy="215028"/>
          </a:xfrm>
        </p:grpSpPr>
        <p:sp>
          <p:nvSpPr>
            <p:cNvPr id="297" name="Freeform 296"/>
            <p:cNvSpPr/>
            <p:nvPr/>
          </p:nvSpPr>
          <p:spPr>
            <a:xfrm>
              <a:off x="7482363" y="3814763"/>
              <a:ext cx="171451" cy="197168"/>
            </a:xfrm>
            <a:custGeom>
              <a:avLst/>
              <a:gdLst/>
              <a:ahLst/>
              <a:cxnLst/>
              <a:rect l="0" t="0" r="0" b="0"/>
              <a:pathLst>
                <a:path w="171451" h="197168">
                  <a:moveTo>
                    <a:pt x="68581" y="171450"/>
                  </a:moveTo>
                  <a:lnTo>
                    <a:pt x="85726" y="197167"/>
                  </a:lnTo>
                  <a:lnTo>
                    <a:pt x="102871" y="180022"/>
                  </a:lnTo>
                  <a:lnTo>
                    <a:pt x="128588" y="171450"/>
                  </a:lnTo>
                  <a:lnTo>
                    <a:pt x="145733" y="162877"/>
                  </a:lnTo>
                  <a:lnTo>
                    <a:pt x="162878" y="137159"/>
                  </a:lnTo>
                  <a:lnTo>
                    <a:pt x="171450" y="102870"/>
                  </a:lnTo>
                  <a:lnTo>
                    <a:pt x="171450" y="85725"/>
                  </a:lnTo>
                  <a:lnTo>
                    <a:pt x="154306" y="68579"/>
                  </a:lnTo>
                  <a:lnTo>
                    <a:pt x="137161" y="60007"/>
                  </a:lnTo>
                  <a:lnTo>
                    <a:pt x="120016" y="60007"/>
                  </a:lnTo>
                  <a:lnTo>
                    <a:pt x="94298" y="60007"/>
                  </a:lnTo>
                  <a:lnTo>
                    <a:pt x="77153" y="68579"/>
                  </a:lnTo>
                  <a:lnTo>
                    <a:pt x="60008" y="85725"/>
                  </a:lnTo>
                  <a:lnTo>
                    <a:pt x="60008" y="111442"/>
                  </a:lnTo>
                  <a:lnTo>
                    <a:pt x="68581" y="145732"/>
                  </a:lnTo>
                  <a:lnTo>
                    <a:pt x="77153" y="162877"/>
                  </a:lnTo>
                  <a:lnTo>
                    <a:pt x="77153" y="171450"/>
                  </a:lnTo>
                  <a:lnTo>
                    <a:pt x="68581" y="154304"/>
                  </a:lnTo>
                  <a:lnTo>
                    <a:pt x="60008" y="128587"/>
                  </a:lnTo>
                  <a:lnTo>
                    <a:pt x="34291" y="85725"/>
                  </a:lnTo>
                  <a:lnTo>
                    <a:pt x="17146" y="51434"/>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Oval 297"/>
            <p:cNvSpPr/>
            <p:nvPr/>
          </p:nvSpPr>
          <p:spPr>
            <a:xfrm>
              <a:off x="7533084" y="39683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464504" y="37969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a:off x="7635954" y="3771186"/>
            <a:ext cx="95727" cy="232886"/>
            <a:chOff x="7635954" y="3771186"/>
            <a:chExt cx="95727" cy="232886"/>
          </a:xfrm>
        </p:grpSpPr>
        <p:sp>
          <p:nvSpPr>
            <p:cNvPr id="301" name="Freeform 300"/>
            <p:cNvSpPr/>
            <p:nvPr/>
          </p:nvSpPr>
          <p:spPr>
            <a:xfrm>
              <a:off x="7653813" y="3789045"/>
              <a:ext cx="60009" cy="197169"/>
            </a:xfrm>
            <a:custGeom>
              <a:avLst/>
              <a:gdLst/>
              <a:ahLst/>
              <a:cxnLst/>
              <a:rect l="0" t="0" r="0" b="0"/>
              <a:pathLst>
                <a:path w="60009" h="197169">
                  <a:moveTo>
                    <a:pt x="60008" y="197168"/>
                  </a:moveTo>
                  <a:lnTo>
                    <a:pt x="51436" y="197168"/>
                  </a:lnTo>
                  <a:lnTo>
                    <a:pt x="51436" y="180022"/>
                  </a:lnTo>
                  <a:lnTo>
                    <a:pt x="51436" y="154305"/>
                  </a:lnTo>
                  <a:lnTo>
                    <a:pt x="34291" y="77152"/>
                  </a:lnTo>
                  <a:lnTo>
                    <a:pt x="17146"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Oval 301"/>
            <p:cNvSpPr/>
            <p:nvPr/>
          </p:nvSpPr>
          <p:spPr>
            <a:xfrm>
              <a:off x="7695962" y="39683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7635954" y="37711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7798832" y="3823335"/>
            <a:ext cx="138589" cy="120016"/>
            <a:chOff x="7798832" y="3823335"/>
            <a:chExt cx="138589" cy="120016"/>
          </a:xfrm>
        </p:grpSpPr>
        <p:sp>
          <p:nvSpPr>
            <p:cNvPr id="305" name="Freeform 304"/>
            <p:cNvSpPr/>
            <p:nvPr/>
          </p:nvSpPr>
          <p:spPr>
            <a:xfrm>
              <a:off x="7799546" y="3823335"/>
              <a:ext cx="120017" cy="120016"/>
            </a:xfrm>
            <a:custGeom>
              <a:avLst/>
              <a:gdLst/>
              <a:ahLst/>
              <a:cxnLst/>
              <a:rect l="0" t="0" r="0" b="0"/>
              <a:pathLst>
                <a:path w="120017" h="120016">
                  <a:moveTo>
                    <a:pt x="120016" y="94298"/>
                  </a:moveTo>
                  <a:lnTo>
                    <a:pt x="77153" y="120015"/>
                  </a:lnTo>
                  <a:lnTo>
                    <a:pt x="51435" y="120015"/>
                  </a:lnTo>
                  <a:lnTo>
                    <a:pt x="34291" y="120015"/>
                  </a:lnTo>
                  <a:lnTo>
                    <a:pt x="17145" y="120015"/>
                  </a:lnTo>
                  <a:lnTo>
                    <a:pt x="8573" y="94298"/>
                  </a:lnTo>
                  <a:lnTo>
                    <a:pt x="0" y="77153"/>
                  </a:lnTo>
                  <a:lnTo>
                    <a:pt x="0" y="51435"/>
                  </a:lnTo>
                  <a:lnTo>
                    <a:pt x="17145" y="17145"/>
                  </a:lnTo>
                  <a:lnTo>
                    <a:pt x="42863" y="8573"/>
                  </a:lnTo>
                  <a:lnTo>
                    <a:pt x="51435" y="0"/>
                  </a:lnTo>
                  <a:lnTo>
                    <a:pt x="68580" y="8573"/>
                  </a:lnTo>
                  <a:lnTo>
                    <a:pt x="68580" y="25718"/>
                  </a:lnTo>
                  <a:lnTo>
                    <a:pt x="34291" y="60007"/>
                  </a:lnTo>
                  <a:lnTo>
                    <a:pt x="17145"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Oval 305"/>
            <p:cNvSpPr/>
            <p:nvPr/>
          </p:nvSpPr>
          <p:spPr>
            <a:xfrm>
              <a:off x="7901702" y="38997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798832" y="38826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a:off x="8047434" y="3771186"/>
            <a:ext cx="77868" cy="138589"/>
            <a:chOff x="8047434" y="3771186"/>
            <a:chExt cx="77868" cy="138589"/>
          </a:xfrm>
        </p:grpSpPr>
        <p:sp>
          <p:nvSpPr>
            <p:cNvPr id="309" name="Freeform 308"/>
            <p:cNvSpPr/>
            <p:nvPr/>
          </p:nvSpPr>
          <p:spPr>
            <a:xfrm>
              <a:off x="8065294" y="3789045"/>
              <a:ext cx="60008" cy="120016"/>
            </a:xfrm>
            <a:custGeom>
              <a:avLst/>
              <a:gdLst/>
              <a:ahLst/>
              <a:cxnLst/>
              <a:rect l="0" t="0" r="0" b="0"/>
              <a:pathLst>
                <a:path w="60008" h="120016">
                  <a:moveTo>
                    <a:pt x="34290" y="102870"/>
                  </a:moveTo>
                  <a:lnTo>
                    <a:pt x="60007" y="120015"/>
                  </a:lnTo>
                  <a:lnTo>
                    <a:pt x="34290" y="102870"/>
                  </a:lnTo>
                  <a:lnTo>
                    <a:pt x="25718" y="85725"/>
                  </a:lnTo>
                  <a:lnTo>
                    <a:pt x="8572" y="60008"/>
                  </a:lnTo>
                  <a:lnTo>
                    <a:pt x="0"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Oval 309"/>
            <p:cNvSpPr/>
            <p:nvPr/>
          </p:nvSpPr>
          <p:spPr>
            <a:xfrm>
              <a:off x="8081725" y="387405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8047434" y="37711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8193167" y="3737610"/>
            <a:ext cx="181451" cy="129302"/>
            <a:chOff x="8193167" y="3737610"/>
            <a:chExt cx="181451" cy="129302"/>
          </a:xfrm>
        </p:grpSpPr>
        <p:sp>
          <p:nvSpPr>
            <p:cNvPr id="313" name="Freeform 312"/>
            <p:cNvSpPr/>
            <p:nvPr/>
          </p:nvSpPr>
          <p:spPr>
            <a:xfrm>
              <a:off x="8211027" y="3737610"/>
              <a:ext cx="145733" cy="128588"/>
            </a:xfrm>
            <a:custGeom>
              <a:avLst/>
              <a:gdLst/>
              <a:ahLst/>
              <a:cxnLst/>
              <a:rect l="0" t="0" r="0" b="0"/>
              <a:pathLst>
                <a:path w="145733" h="128588">
                  <a:moveTo>
                    <a:pt x="145732" y="111443"/>
                  </a:moveTo>
                  <a:lnTo>
                    <a:pt x="145732" y="102870"/>
                  </a:lnTo>
                  <a:lnTo>
                    <a:pt x="145732" y="85725"/>
                  </a:lnTo>
                  <a:lnTo>
                    <a:pt x="145732" y="77153"/>
                  </a:lnTo>
                  <a:lnTo>
                    <a:pt x="120014" y="42862"/>
                  </a:lnTo>
                  <a:lnTo>
                    <a:pt x="102869" y="25718"/>
                  </a:lnTo>
                  <a:lnTo>
                    <a:pt x="77152" y="8573"/>
                  </a:lnTo>
                  <a:lnTo>
                    <a:pt x="60007" y="0"/>
                  </a:lnTo>
                  <a:lnTo>
                    <a:pt x="34289" y="0"/>
                  </a:lnTo>
                  <a:lnTo>
                    <a:pt x="25717" y="8573"/>
                  </a:lnTo>
                  <a:lnTo>
                    <a:pt x="8571" y="34290"/>
                  </a:lnTo>
                  <a:lnTo>
                    <a:pt x="8571" y="102870"/>
                  </a:lnTo>
                  <a:lnTo>
                    <a:pt x="17144" y="128587"/>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Oval 313"/>
            <p:cNvSpPr/>
            <p:nvPr/>
          </p:nvSpPr>
          <p:spPr>
            <a:xfrm>
              <a:off x="8338900" y="38311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8193167" y="38054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p:cNvGrpSpPr/>
          <p:nvPr/>
        </p:nvGrpSpPr>
        <p:grpSpPr>
          <a:xfrm>
            <a:off x="8013144" y="3625453"/>
            <a:ext cx="104299" cy="70009"/>
            <a:chOff x="8013144" y="3625453"/>
            <a:chExt cx="104299" cy="70009"/>
          </a:xfrm>
        </p:grpSpPr>
        <p:sp>
          <p:nvSpPr>
            <p:cNvPr id="317" name="Freeform 316"/>
            <p:cNvSpPr/>
            <p:nvPr/>
          </p:nvSpPr>
          <p:spPr>
            <a:xfrm>
              <a:off x="8031004" y="3643313"/>
              <a:ext cx="68581" cy="34291"/>
            </a:xfrm>
            <a:custGeom>
              <a:avLst/>
              <a:gdLst/>
              <a:ahLst/>
              <a:cxnLst/>
              <a:rect l="0" t="0" r="0" b="0"/>
              <a:pathLst>
                <a:path w="68581" h="34291">
                  <a:moveTo>
                    <a:pt x="68580" y="34290"/>
                  </a:moveTo>
                  <a:lnTo>
                    <a:pt x="25717"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Oval 317"/>
            <p:cNvSpPr/>
            <p:nvPr/>
          </p:nvSpPr>
          <p:spPr>
            <a:xfrm>
              <a:off x="8081725" y="36597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8013144" y="36254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8451056" y="3694033"/>
            <a:ext cx="146447" cy="112158"/>
            <a:chOff x="8451056" y="3694033"/>
            <a:chExt cx="146447" cy="112158"/>
          </a:xfrm>
        </p:grpSpPr>
        <p:sp>
          <p:nvSpPr>
            <p:cNvPr id="321" name="Freeform 320"/>
            <p:cNvSpPr/>
            <p:nvPr/>
          </p:nvSpPr>
          <p:spPr>
            <a:xfrm>
              <a:off x="8451056" y="3711892"/>
              <a:ext cx="128589" cy="94299"/>
            </a:xfrm>
            <a:custGeom>
              <a:avLst/>
              <a:gdLst/>
              <a:ahLst/>
              <a:cxnLst/>
              <a:rect l="0" t="0" r="0" b="0"/>
              <a:pathLst>
                <a:path w="128589" h="94299">
                  <a:moveTo>
                    <a:pt x="128588" y="60008"/>
                  </a:moveTo>
                  <a:lnTo>
                    <a:pt x="120015" y="68580"/>
                  </a:lnTo>
                  <a:lnTo>
                    <a:pt x="85725" y="77153"/>
                  </a:lnTo>
                  <a:lnTo>
                    <a:pt x="34290" y="94298"/>
                  </a:lnTo>
                  <a:lnTo>
                    <a:pt x="8573" y="85725"/>
                  </a:lnTo>
                  <a:lnTo>
                    <a:pt x="0" y="68580"/>
                  </a:lnTo>
                  <a:lnTo>
                    <a:pt x="7715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Oval 321"/>
            <p:cNvSpPr/>
            <p:nvPr/>
          </p:nvSpPr>
          <p:spPr>
            <a:xfrm>
              <a:off x="8561784" y="37540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8510350" y="36940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8638937" y="3736896"/>
            <a:ext cx="44291" cy="44291"/>
            <a:chOff x="8638937" y="3736896"/>
            <a:chExt cx="44291" cy="44291"/>
          </a:xfrm>
        </p:grpSpPr>
        <p:sp>
          <p:nvSpPr>
            <p:cNvPr id="325" name="Freeform 324"/>
            <p:cNvSpPr/>
            <p:nvPr/>
          </p:nvSpPr>
          <p:spPr>
            <a:xfrm>
              <a:off x="8656796" y="3754755"/>
              <a:ext cx="8574" cy="8574"/>
            </a:xfrm>
            <a:custGeom>
              <a:avLst/>
              <a:gdLst/>
              <a:ahLst/>
              <a:cxnLst/>
              <a:rect l="0" t="0" r="0" b="0"/>
              <a:pathLst>
                <a:path w="8574" h="8574">
                  <a:moveTo>
                    <a:pt x="8573" y="8573"/>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Oval 325"/>
            <p:cNvSpPr/>
            <p:nvPr/>
          </p:nvSpPr>
          <p:spPr>
            <a:xfrm>
              <a:off x="8647509" y="37454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8638937" y="37368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6572965" y="4319826"/>
            <a:ext cx="292180" cy="309325"/>
            <a:chOff x="6572965" y="4319826"/>
            <a:chExt cx="292180" cy="309325"/>
          </a:xfrm>
        </p:grpSpPr>
        <p:sp>
          <p:nvSpPr>
            <p:cNvPr id="329" name="Freeform 328"/>
            <p:cNvSpPr/>
            <p:nvPr/>
          </p:nvSpPr>
          <p:spPr>
            <a:xfrm>
              <a:off x="6590824" y="4337685"/>
              <a:ext cx="274321" cy="291466"/>
            </a:xfrm>
            <a:custGeom>
              <a:avLst/>
              <a:gdLst/>
              <a:ahLst/>
              <a:cxnLst/>
              <a:rect l="0" t="0" r="0" b="0"/>
              <a:pathLst>
                <a:path w="274321" h="291466">
                  <a:moveTo>
                    <a:pt x="94297" y="240030"/>
                  </a:moveTo>
                  <a:lnTo>
                    <a:pt x="94297" y="265748"/>
                  </a:lnTo>
                  <a:lnTo>
                    <a:pt x="120015" y="282893"/>
                  </a:lnTo>
                  <a:lnTo>
                    <a:pt x="154305" y="291465"/>
                  </a:lnTo>
                  <a:lnTo>
                    <a:pt x="214313" y="291465"/>
                  </a:lnTo>
                  <a:lnTo>
                    <a:pt x="240030" y="282893"/>
                  </a:lnTo>
                  <a:lnTo>
                    <a:pt x="265747" y="265748"/>
                  </a:lnTo>
                  <a:lnTo>
                    <a:pt x="274320" y="240030"/>
                  </a:lnTo>
                  <a:lnTo>
                    <a:pt x="274320" y="205740"/>
                  </a:lnTo>
                  <a:lnTo>
                    <a:pt x="265747" y="188595"/>
                  </a:lnTo>
                  <a:lnTo>
                    <a:pt x="248602" y="162878"/>
                  </a:lnTo>
                  <a:lnTo>
                    <a:pt x="197167" y="111442"/>
                  </a:lnTo>
                  <a:lnTo>
                    <a:pt x="171450" y="77153"/>
                  </a:lnTo>
                  <a:lnTo>
                    <a:pt x="145732" y="8573"/>
                  </a:lnTo>
                  <a:lnTo>
                    <a:pt x="162877" y="60007"/>
                  </a:lnTo>
                  <a:lnTo>
                    <a:pt x="162877" y="94298"/>
                  </a:lnTo>
                  <a:lnTo>
                    <a:pt x="154305" y="120015"/>
                  </a:lnTo>
                  <a:lnTo>
                    <a:pt x="137160" y="145732"/>
                  </a:lnTo>
                  <a:lnTo>
                    <a:pt x="111442" y="162878"/>
                  </a:lnTo>
                  <a:lnTo>
                    <a:pt x="60007" y="162878"/>
                  </a:lnTo>
                  <a:lnTo>
                    <a:pt x="42863" y="145732"/>
                  </a:lnTo>
                  <a:lnTo>
                    <a:pt x="25717" y="128587"/>
                  </a:lnTo>
                  <a:lnTo>
                    <a:pt x="17145" y="102870"/>
                  </a:lnTo>
                  <a:lnTo>
                    <a:pt x="0"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Oval 329"/>
            <p:cNvSpPr/>
            <p:nvPr/>
          </p:nvSpPr>
          <p:spPr>
            <a:xfrm>
              <a:off x="6667262" y="45598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6572965" y="431982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a:off x="6813709" y="4354116"/>
            <a:ext cx="137161" cy="155020"/>
            <a:chOff x="6813709" y="4354116"/>
            <a:chExt cx="137161" cy="155020"/>
          </a:xfrm>
        </p:grpSpPr>
        <p:sp>
          <p:nvSpPr>
            <p:cNvPr id="333" name="Freeform 332"/>
            <p:cNvSpPr/>
            <p:nvPr/>
          </p:nvSpPr>
          <p:spPr>
            <a:xfrm>
              <a:off x="6813709" y="4371975"/>
              <a:ext cx="137161" cy="137161"/>
            </a:xfrm>
            <a:custGeom>
              <a:avLst/>
              <a:gdLst/>
              <a:ahLst/>
              <a:cxnLst/>
              <a:rect l="0" t="0" r="0" b="0"/>
              <a:pathLst>
                <a:path w="137161" h="137161">
                  <a:moveTo>
                    <a:pt x="42862" y="25717"/>
                  </a:moveTo>
                  <a:lnTo>
                    <a:pt x="34290" y="0"/>
                  </a:lnTo>
                  <a:lnTo>
                    <a:pt x="77153" y="8572"/>
                  </a:lnTo>
                  <a:lnTo>
                    <a:pt x="102870" y="34290"/>
                  </a:lnTo>
                  <a:lnTo>
                    <a:pt x="128587" y="51435"/>
                  </a:lnTo>
                  <a:lnTo>
                    <a:pt x="137160" y="77152"/>
                  </a:lnTo>
                  <a:lnTo>
                    <a:pt x="137160" y="102870"/>
                  </a:lnTo>
                  <a:lnTo>
                    <a:pt x="128587" y="120015"/>
                  </a:lnTo>
                  <a:lnTo>
                    <a:pt x="68579" y="137160"/>
                  </a:lnTo>
                  <a:lnTo>
                    <a:pt x="42862" y="137160"/>
                  </a:lnTo>
                  <a:lnTo>
                    <a:pt x="25717" y="120015"/>
                  </a:lnTo>
                  <a:lnTo>
                    <a:pt x="8572" y="102870"/>
                  </a:lnTo>
                  <a:lnTo>
                    <a:pt x="0" y="68580"/>
                  </a:lnTo>
                  <a:lnTo>
                    <a:pt x="17145" y="25717"/>
                  </a:lnTo>
                  <a:lnTo>
                    <a:pt x="2571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Oval 333"/>
            <p:cNvSpPr/>
            <p:nvPr/>
          </p:nvSpPr>
          <p:spPr>
            <a:xfrm>
              <a:off x="6838712" y="43798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6821567" y="43541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a:off x="6967300" y="4311253"/>
            <a:ext cx="352900" cy="180738"/>
            <a:chOff x="6967300" y="4311253"/>
            <a:chExt cx="352900" cy="180738"/>
          </a:xfrm>
        </p:grpSpPr>
        <p:sp>
          <p:nvSpPr>
            <p:cNvPr id="337" name="Freeform 336"/>
            <p:cNvSpPr/>
            <p:nvPr/>
          </p:nvSpPr>
          <p:spPr>
            <a:xfrm>
              <a:off x="6985159" y="4329113"/>
              <a:ext cx="317183" cy="162878"/>
            </a:xfrm>
            <a:custGeom>
              <a:avLst/>
              <a:gdLst/>
              <a:ahLst/>
              <a:cxnLst/>
              <a:rect l="0" t="0" r="0" b="0"/>
              <a:pathLst>
                <a:path w="317183" h="162878">
                  <a:moveTo>
                    <a:pt x="317182" y="0"/>
                  </a:moveTo>
                  <a:lnTo>
                    <a:pt x="248603" y="0"/>
                  </a:lnTo>
                  <a:lnTo>
                    <a:pt x="222885" y="17145"/>
                  </a:lnTo>
                  <a:lnTo>
                    <a:pt x="214312" y="34290"/>
                  </a:lnTo>
                  <a:lnTo>
                    <a:pt x="214312" y="68579"/>
                  </a:lnTo>
                  <a:lnTo>
                    <a:pt x="214312" y="94297"/>
                  </a:lnTo>
                  <a:lnTo>
                    <a:pt x="222885" y="128587"/>
                  </a:lnTo>
                  <a:lnTo>
                    <a:pt x="205740" y="102870"/>
                  </a:lnTo>
                  <a:lnTo>
                    <a:pt x="180022" y="85725"/>
                  </a:lnTo>
                  <a:lnTo>
                    <a:pt x="154305" y="68579"/>
                  </a:lnTo>
                  <a:lnTo>
                    <a:pt x="137160" y="34290"/>
                  </a:lnTo>
                  <a:lnTo>
                    <a:pt x="137160" y="51434"/>
                  </a:lnTo>
                  <a:lnTo>
                    <a:pt x="128587" y="120014"/>
                  </a:lnTo>
                  <a:lnTo>
                    <a:pt x="111442" y="145732"/>
                  </a:lnTo>
                  <a:lnTo>
                    <a:pt x="68579" y="162877"/>
                  </a:lnTo>
                  <a:lnTo>
                    <a:pt x="60007" y="162877"/>
                  </a:lnTo>
                  <a:lnTo>
                    <a:pt x="34290" y="145732"/>
                  </a:lnTo>
                  <a:lnTo>
                    <a:pt x="34290" y="137159"/>
                  </a:lnTo>
                  <a:lnTo>
                    <a:pt x="17145" y="120014"/>
                  </a:lnTo>
                  <a:lnTo>
                    <a:pt x="8572" y="102870"/>
                  </a:lnTo>
                  <a:lnTo>
                    <a:pt x="8572" y="85725"/>
                  </a:lnTo>
                  <a:lnTo>
                    <a:pt x="0" y="60007"/>
                  </a:lnTo>
                  <a:lnTo>
                    <a:pt x="0" y="51434"/>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Oval 337"/>
            <p:cNvSpPr/>
            <p:nvPr/>
          </p:nvSpPr>
          <p:spPr>
            <a:xfrm>
              <a:off x="7284482" y="43112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967300" y="43541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7507367" y="4286250"/>
            <a:ext cx="163593" cy="214314"/>
            <a:chOff x="7507367" y="4286250"/>
            <a:chExt cx="163593" cy="214314"/>
          </a:xfrm>
        </p:grpSpPr>
        <p:sp>
          <p:nvSpPr>
            <p:cNvPr id="341" name="Freeform 340"/>
            <p:cNvSpPr/>
            <p:nvPr/>
          </p:nvSpPr>
          <p:spPr>
            <a:xfrm>
              <a:off x="7525226" y="4286250"/>
              <a:ext cx="145734" cy="214314"/>
            </a:xfrm>
            <a:custGeom>
              <a:avLst/>
              <a:gdLst/>
              <a:ahLst/>
              <a:cxnLst/>
              <a:rect l="0" t="0" r="0" b="0"/>
              <a:pathLst>
                <a:path w="145734" h="214314">
                  <a:moveTo>
                    <a:pt x="17145" y="102870"/>
                  </a:moveTo>
                  <a:lnTo>
                    <a:pt x="25718" y="111442"/>
                  </a:lnTo>
                  <a:lnTo>
                    <a:pt x="34290" y="120015"/>
                  </a:lnTo>
                  <a:lnTo>
                    <a:pt x="85725" y="120015"/>
                  </a:lnTo>
                  <a:lnTo>
                    <a:pt x="111443" y="111442"/>
                  </a:lnTo>
                  <a:lnTo>
                    <a:pt x="128587" y="94297"/>
                  </a:lnTo>
                  <a:lnTo>
                    <a:pt x="137161" y="68580"/>
                  </a:lnTo>
                  <a:lnTo>
                    <a:pt x="145733" y="51435"/>
                  </a:lnTo>
                  <a:lnTo>
                    <a:pt x="137161" y="25717"/>
                  </a:lnTo>
                  <a:lnTo>
                    <a:pt x="94298" y="0"/>
                  </a:lnTo>
                  <a:lnTo>
                    <a:pt x="68580" y="0"/>
                  </a:lnTo>
                  <a:lnTo>
                    <a:pt x="42863" y="0"/>
                  </a:lnTo>
                  <a:lnTo>
                    <a:pt x="17145" y="8572"/>
                  </a:lnTo>
                  <a:lnTo>
                    <a:pt x="0" y="34290"/>
                  </a:lnTo>
                  <a:lnTo>
                    <a:pt x="0" y="68580"/>
                  </a:lnTo>
                  <a:lnTo>
                    <a:pt x="51435" y="197167"/>
                  </a:lnTo>
                  <a:lnTo>
                    <a:pt x="77153" y="214313"/>
                  </a:lnTo>
                  <a:lnTo>
                    <a:pt x="60008" y="188595"/>
                  </a:lnTo>
                  <a:lnTo>
                    <a:pt x="34290" y="120015"/>
                  </a:lnTo>
                  <a:lnTo>
                    <a:pt x="17145" y="85725"/>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Oval 341"/>
            <p:cNvSpPr/>
            <p:nvPr/>
          </p:nvSpPr>
          <p:spPr>
            <a:xfrm>
              <a:off x="7524512" y="43712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7507367" y="43112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7738825" y="4225528"/>
            <a:ext cx="181450" cy="163593"/>
            <a:chOff x="7738825" y="4225528"/>
            <a:chExt cx="181450" cy="163593"/>
          </a:xfrm>
        </p:grpSpPr>
        <p:sp>
          <p:nvSpPr>
            <p:cNvPr id="345" name="Freeform 344"/>
            <p:cNvSpPr/>
            <p:nvPr/>
          </p:nvSpPr>
          <p:spPr>
            <a:xfrm>
              <a:off x="7756684" y="4234815"/>
              <a:ext cx="145733" cy="154306"/>
            </a:xfrm>
            <a:custGeom>
              <a:avLst/>
              <a:gdLst/>
              <a:ahLst/>
              <a:cxnLst/>
              <a:rect l="0" t="0" r="0" b="0"/>
              <a:pathLst>
                <a:path w="145733" h="154306">
                  <a:moveTo>
                    <a:pt x="145732" y="8573"/>
                  </a:moveTo>
                  <a:lnTo>
                    <a:pt x="94297" y="0"/>
                  </a:lnTo>
                  <a:lnTo>
                    <a:pt x="77153" y="8573"/>
                  </a:lnTo>
                  <a:lnTo>
                    <a:pt x="60007" y="25718"/>
                  </a:lnTo>
                  <a:lnTo>
                    <a:pt x="42862" y="77152"/>
                  </a:lnTo>
                  <a:lnTo>
                    <a:pt x="42862" y="137160"/>
                  </a:lnTo>
                  <a:lnTo>
                    <a:pt x="51435" y="154305"/>
                  </a:lnTo>
                  <a:lnTo>
                    <a:pt x="42862" y="145732"/>
                  </a:lnTo>
                  <a:lnTo>
                    <a:pt x="25718" y="120015"/>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Oval 345"/>
            <p:cNvSpPr/>
            <p:nvPr/>
          </p:nvSpPr>
          <p:spPr>
            <a:xfrm>
              <a:off x="7884557" y="42255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7738825" y="430268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7918847" y="4217670"/>
            <a:ext cx="198596" cy="120730"/>
            <a:chOff x="7918847" y="4217670"/>
            <a:chExt cx="198596" cy="120730"/>
          </a:xfrm>
        </p:grpSpPr>
        <p:sp>
          <p:nvSpPr>
            <p:cNvPr id="349" name="Freeform 348"/>
            <p:cNvSpPr/>
            <p:nvPr/>
          </p:nvSpPr>
          <p:spPr>
            <a:xfrm>
              <a:off x="7936706" y="4217670"/>
              <a:ext cx="162879" cy="120016"/>
            </a:xfrm>
            <a:custGeom>
              <a:avLst/>
              <a:gdLst/>
              <a:ahLst/>
              <a:cxnLst/>
              <a:rect l="0" t="0" r="0" b="0"/>
              <a:pathLst>
                <a:path w="162879" h="120016">
                  <a:moveTo>
                    <a:pt x="162878" y="102870"/>
                  </a:moveTo>
                  <a:lnTo>
                    <a:pt x="145732" y="111443"/>
                  </a:lnTo>
                  <a:lnTo>
                    <a:pt x="51435" y="120015"/>
                  </a:lnTo>
                  <a:lnTo>
                    <a:pt x="34290" y="102870"/>
                  </a:lnTo>
                  <a:lnTo>
                    <a:pt x="25718" y="85725"/>
                  </a:lnTo>
                  <a:lnTo>
                    <a:pt x="17145" y="60008"/>
                  </a:lnTo>
                  <a:lnTo>
                    <a:pt x="25718" y="42863"/>
                  </a:lnTo>
                  <a:lnTo>
                    <a:pt x="42863" y="17145"/>
                  </a:lnTo>
                  <a:lnTo>
                    <a:pt x="68580" y="8572"/>
                  </a:lnTo>
                  <a:lnTo>
                    <a:pt x="111443" y="0"/>
                  </a:lnTo>
                  <a:lnTo>
                    <a:pt x="145732" y="17145"/>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Oval 349"/>
            <p:cNvSpPr/>
            <p:nvPr/>
          </p:nvSpPr>
          <p:spPr>
            <a:xfrm>
              <a:off x="8081725" y="430268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7918847" y="42598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8151019" y="4123373"/>
            <a:ext cx="146447" cy="197168"/>
            <a:chOff x="8151019" y="4123373"/>
            <a:chExt cx="146447" cy="197168"/>
          </a:xfrm>
        </p:grpSpPr>
        <p:sp>
          <p:nvSpPr>
            <p:cNvPr id="353" name="Freeform 352"/>
            <p:cNvSpPr/>
            <p:nvPr/>
          </p:nvSpPr>
          <p:spPr>
            <a:xfrm>
              <a:off x="8151019" y="4123373"/>
              <a:ext cx="128588" cy="197168"/>
            </a:xfrm>
            <a:custGeom>
              <a:avLst/>
              <a:gdLst/>
              <a:ahLst/>
              <a:cxnLst/>
              <a:rect l="0" t="0" r="0" b="0"/>
              <a:pathLst>
                <a:path w="128588" h="197168">
                  <a:moveTo>
                    <a:pt x="128587" y="111442"/>
                  </a:moveTo>
                  <a:lnTo>
                    <a:pt x="111443" y="128587"/>
                  </a:lnTo>
                  <a:lnTo>
                    <a:pt x="102869" y="120015"/>
                  </a:lnTo>
                  <a:lnTo>
                    <a:pt x="85725" y="94297"/>
                  </a:lnTo>
                  <a:lnTo>
                    <a:pt x="68579" y="68580"/>
                  </a:lnTo>
                  <a:lnTo>
                    <a:pt x="51435" y="34290"/>
                  </a:lnTo>
                  <a:lnTo>
                    <a:pt x="51435" y="8572"/>
                  </a:lnTo>
                  <a:lnTo>
                    <a:pt x="51435" y="0"/>
                  </a:lnTo>
                  <a:lnTo>
                    <a:pt x="85725" y="60007"/>
                  </a:lnTo>
                  <a:lnTo>
                    <a:pt x="94297" y="94297"/>
                  </a:lnTo>
                  <a:lnTo>
                    <a:pt x="102869" y="120015"/>
                  </a:lnTo>
                  <a:lnTo>
                    <a:pt x="102869" y="145732"/>
                  </a:lnTo>
                  <a:lnTo>
                    <a:pt x="94297" y="162877"/>
                  </a:lnTo>
                  <a:lnTo>
                    <a:pt x="77152" y="171449"/>
                  </a:lnTo>
                  <a:lnTo>
                    <a:pt x="68579" y="188594"/>
                  </a:lnTo>
                  <a:lnTo>
                    <a:pt x="25718" y="197167"/>
                  </a:lnTo>
                  <a:lnTo>
                    <a:pt x="0" y="162877"/>
                  </a:lnTo>
                  <a:lnTo>
                    <a:pt x="0" y="145732"/>
                  </a:lnTo>
                  <a:lnTo>
                    <a:pt x="8572" y="111442"/>
                  </a:lnTo>
                  <a:lnTo>
                    <a:pt x="25718" y="94297"/>
                  </a:lnTo>
                  <a:lnTo>
                    <a:pt x="60008"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Oval 353"/>
            <p:cNvSpPr/>
            <p:nvPr/>
          </p:nvSpPr>
          <p:spPr>
            <a:xfrm>
              <a:off x="8261747" y="42169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8193167" y="41826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8296037" y="4182666"/>
            <a:ext cx="104298" cy="70008"/>
            <a:chOff x="8296037" y="4182666"/>
            <a:chExt cx="104298" cy="70008"/>
          </a:xfrm>
        </p:grpSpPr>
        <p:sp>
          <p:nvSpPr>
            <p:cNvPr id="357" name="Freeform 356"/>
            <p:cNvSpPr/>
            <p:nvPr/>
          </p:nvSpPr>
          <p:spPr>
            <a:xfrm>
              <a:off x="8313896" y="4200525"/>
              <a:ext cx="68581" cy="42864"/>
            </a:xfrm>
            <a:custGeom>
              <a:avLst/>
              <a:gdLst/>
              <a:ahLst/>
              <a:cxnLst/>
              <a:rect l="0" t="0" r="0" b="0"/>
              <a:pathLst>
                <a:path w="68581" h="42864">
                  <a:moveTo>
                    <a:pt x="68580" y="34290"/>
                  </a:moveTo>
                  <a:lnTo>
                    <a:pt x="42863" y="42863"/>
                  </a:lnTo>
                  <a:lnTo>
                    <a:pt x="25717"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Oval 357"/>
            <p:cNvSpPr/>
            <p:nvPr/>
          </p:nvSpPr>
          <p:spPr>
            <a:xfrm>
              <a:off x="8364617" y="421695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8296037" y="41826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8441769" y="4114086"/>
            <a:ext cx="147162" cy="120730"/>
            <a:chOff x="8441769" y="4114086"/>
            <a:chExt cx="147162" cy="120730"/>
          </a:xfrm>
        </p:grpSpPr>
        <p:sp>
          <p:nvSpPr>
            <p:cNvPr id="361" name="Freeform 360"/>
            <p:cNvSpPr/>
            <p:nvPr/>
          </p:nvSpPr>
          <p:spPr>
            <a:xfrm>
              <a:off x="8451056" y="4131945"/>
              <a:ext cx="120016" cy="102871"/>
            </a:xfrm>
            <a:custGeom>
              <a:avLst/>
              <a:gdLst/>
              <a:ahLst/>
              <a:cxnLst/>
              <a:rect l="0" t="0" r="0" b="0"/>
              <a:pathLst>
                <a:path w="120016" h="102871">
                  <a:moveTo>
                    <a:pt x="120015" y="51435"/>
                  </a:moveTo>
                  <a:lnTo>
                    <a:pt x="60007" y="94297"/>
                  </a:lnTo>
                  <a:lnTo>
                    <a:pt x="42863" y="102870"/>
                  </a:lnTo>
                  <a:lnTo>
                    <a:pt x="25718" y="94297"/>
                  </a:lnTo>
                  <a:lnTo>
                    <a:pt x="17145" y="77152"/>
                  </a:lnTo>
                  <a:lnTo>
                    <a:pt x="0" y="51435"/>
                  </a:lnTo>
                  <a:lnTo>
                    <a:pt x="0" y="25718"/>
                  </a:ln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Oval 361"/>
            <p:cNvSpPr/>
            <p:nvPr/>
          </p:nvSpPr>
          <p:spPr>
            <a:xfrm>
              <a:off x="8553212" y="41655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8441769" y="41140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7"/>
          <p:cNvGrpSpPr/>
          <p:nvPr/>
        </p:nvGrpSpPr>
        <p:grpSpPr>
          <a:xfrm>
            <a:off x="8604647" y="4054078"/>
            <a:ext cx="95726" cy="138589"/>
            <a:chOff x="8604647" y="4054078"/>
            <a:chExt cx="95726" cy="138589"/>
          </a:xfrm>
        </p:grpSpPr>
        <p:sp>
          <p:nvSpPr>
            <p:cNvPr id="365" name="Freeform 364"/>
            <p:cNvSpPr/>
            <p:nvPr/>
          </p:nvSpPr>
          <p:spPr>
            <a:xfrm>
              <a:off x="8622506" y="4071938"/>
              <a:ext cx="60008" cy="102871"/>
            </a:xfrm>
            <a:custGeom>
              <a:avLst/>
              <a:gdLst/>
              <a:ahLst/>
              <a:cxnLst/>
              <a:rect l="0" t="0" r="0" b="0"/>
              <a:pathLst>
                <a:path w="60008" h="102871">
                  <a:moveTo>
                    <a:pt x="60007" y="102870"/>
                  </a:moveTo>
                  <a:lnTo>
                    <a:pt x="34290" y="77152"/>
                  </a:lnTo>
                  <a:lnTo>
                    <a:pt x="25717" y="68579"/>
                  </a:lnTo>
                  <a:lnTo>
                    <a:pt x="17146" y="51435"/>
                  </a:lnTo>
                  <a:lnTo>
                    <a:pt x="8573"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Oval 365"/>
            <p:cNvSpPr/>
            <p:nvPr/>
          </p:nvSpPr>
          <p:spPr>
            <a:xfrm>
              <a:off x="8664654" y="41569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8604647" y="4054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8793956" y="3976925"/>
            <a:ext cx="129302" cy="120731"/>
            <a:chOff x="8793956" y="3976925"/>
            <a:chExt cx="129302" cy="120731"/>
          </a:xfrm>
        </p:grpSpPr>
        <p:sp>
          <p:nvSpPr>
            <p:cNvPr id="369" name="Freeform 368"/>
            <p:cNvSpPr/>
            <p:nvPr/>
          </p:nvSpPr>
          <p:spPr>
            <a:xfrm>
              <a:off x="8793956" y="3994785"/>
              <a:ext cx="128589" cy="102871"/>
            </a:xfrm>
            <a:custGeom>
              <a:avLst/>
              <a:gdLst/>
              <a:ahLst/>
              <a:cxnLst/>
              <a:rect l="0" t="0" r="0" b="0"/>
              <a:pathLst>
                <a:path w="128589" h="102871">
                  <a:moveTo>
                    <a:pt x="111443" y="25717"/>
                  </a:moveTo>
                  <a:lnTo>
                    <a:pt x="111443" y="0"/>
                  </a:lnTo>
                  <a:lnTo>
                    <a:pt x="120015" y="8573"/>
                  </a:lnTo>
                  <a:lnTo>
                    <a:pt x="128588" y="42862"/>
                  </a:lnTo>
                  <a:lnTo>
                    <a:pt x="120015" y="60007"/>
                  </a:lnTo>
                  <a:lnTo>
                    <a:pt x="111443" y="77153"/>
                  </a:lnTo>
                  <a:lnTo>
                    <a:pt x="94298" y="85725"/>
                  </a:lnTo>
                  <a:lnTo>
                    <a:pt x="68580" y="94298"/>
                  </a:lnTo>
                  <a:lnTo>
                    <a:pt x="42863" y="102870"/>
                  </a:lnTo>
                  <a:lnTo>
                    <a:pt x="25718" y="102870"/>
                  </a:lnTo>
                  <a:lnTo>
                    <a:pt x="0" y="85725"/>
                  </a:lnTo>
                  <a:lnTo>
                    <a:pt x="0" y="60007"/>
                  </a:lnTo>
                  <a:lnTo>
                    <a:pt x="8573" y="42862"/>
                  </a:lnTo>
                  <a:lnTo>
                    <a:pt x="17145" y="25717"/>
                  </a:lnTo>
                  <a:lnTo>
                    <a:pt x="34290" y="17145"/>
                  </a:lnTo>
                  <a:lnTo>
                    <a:pt x="60008" y="8573"/>
                  </a:lnTo>
                  <a:lnTo>
                    <a:pt x="7715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Oval 369"/>
            <p:cNvSpPr/>
            <p:nvPr/>
          </p:nvSpPr>
          <p:spPr>
            <a:xfrm>
              <a:off x="8887540" y="40026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8853250" y="39769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8501777" y="4054078"/>
            <a:ext cx="224314" cy="61436"/>
            <a:chOff x="8501777" y="4054078"/>
            <a:chExt cx="224314" cy="61436"/>
          </a:xfrm>
        </p:grpSpPr>
        <p:sp>
          <p:nvSpPr>
            <p:cNvPr id="373" name="Freeform 372"/>
            <p:cNvSpPr/>
            <p:nvPr/>
          </p:nvSpPr>
          <p:spPr>
            <a:xfrm>
              <a:off x="8519637" y="4071938"/>
              <a:ext cx="188595" cy="25718"/>
            </a:xfrm>
            <a:custGeom>
              <a:avLst/>
              <a:gdLst/>
              <a:ahLst/>
              <a:cxnLst/>
              <a:rect l="0" t="0" r="0" b="0"/>
              <a:pathLst>
                <a:path w="188595" h="25718">
                  <a:moveTo>
                    <a:pt x="188594" y="0"/>
                  </a:moveTo>
                  <a:lnTo>
                    <a:pt x="171450" y="0"/>
                  </a:lnTo>
                  <a:lnTo>
                    <a:pt x="154304" y="0"/>
                  </a:lnTo>
                  <a:lnTo>
                    <a:pt x="120015" y="8572"/>
                  </a:lnTo>
                  <a:lnTo>
                    <a:pt x="102869" y="8572"/>
                  </a:lnTo>
                  <a:lnTo>
                    <a:pt x="77151" y="17145"/>
                  </a:lnTo>
                  <a:lnTo>
                    <a:pt x="51434" y="17145"/>
                  </a:lnTo>
                  <a:lnTo>
                    <a:pt x="34289" y="25717"/>
                  </a:lnTo>
                  <a:lnTo>
                    <a:pt x="8572" y="25717"/>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Oval 373"/>
            <p:cNvSpPr/>
            <p:nvPr/>
          </p:nvSpPr>
          <p:spPr>
            <a:xfrm>
              <a:off x="8690372" y="4054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501777" y="40797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8724662" y="4002643"/>
            <a:ext cx="87154" cy="164307"/>
            <a:chOff x="8724662" y="4002643"/>
            <a:chExt cx="87154" cy="164307"/>
          </a:xfrm>
        </p:grpSpPr>
        <p:sp>
          <p:nvSpPr>
            <p:cNvPr id="377" name="Freeform 376"/>
            <p:cNvSpPr/>
            <p:nvPr/>
          </p:nvSpPr>
          <p:spPr>
            <a:xfrm>
              <a:off x="8742521" y="4020502"/>
              <a:ext cx="51436" cy="137162"/>
            </a:xfrm>
            <a:custGeom>
              <a:avLst/>
              <a:gdLst/>
              <a:ahLst/>
              <a:cxnLst/>
              <a:rect l="0" t="0" r="0" b="0"/>
              <a:pathLst>
                <a:path w="51436" h="137162">
                  <a:moveTo>
                    <a:pt x="51435" y="128588"/>
                  </a:moveTo>
                  <a:lnTo>
                    <a:pt x="51435" y="137161"/>
                  </a:lnTo>
                  <a:lnTo>
                    <a:pt x="42863" y="111443"/>
                  </a:lnTo>
                  <a:lnTo>
                    <a:pt x="34291" y="102871"/>
                  </a:lnTo>
                  <a:lnTo>
                    <a:pt x="34291" y="77153"/>
                  </a:lnTo>
                  <a:lnTo>
                    <a:pt x="17145" y="51436"/>
                  </a:lnTo>
                  <a:lnTo>
                    <a:pt x="8573"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Oval 377"/>
            <p:cNvSpPr/>
            <p:nvPr/>
          </p:nvSpPr>
          <p:spPr>
            <a:xfrm>
              <a:off x="8776097" y="41312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8724662" y="40026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a:off x="8673227" y="3908346"/>
            <a:ext cx="78581" cy="44291"/>
            <a:chOff x="8673227" y="3908346"/>
            <a:chExt cx="78581" cy="44291"/>
          </a:xfrm>
        </p:grpSpPr>
        <p:sp>
          <p:nvSpPr>
            <p:cNvPr id="381" name="Freeform 380"/>
            <p:cNvSpPr/>
            <p:nvPr/>
          </p:nvSpPr>
          <p:spPr>
            <a:xfrm>
              <a:off x="8691087" y="3926205"/>
              <a:ext cx="42863" cy="8574"/>
            </a:xfrm>
            <a:custGeom>
              <a:avLst/>
              <a:gdLst/>
              <a:ahLst/>
              <a:cxnLst/>
              <a:rect l="0" t="0" r="0" b="0"/>
              <a:pathLst>
                <a:path w="42863" h="8574">
                  <a:moveTo>
                    <a:pt x="42862" y="8573"/>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Oval 381"/>
            <p:cNvSpPr/>
            <p:nvPr/>
          </p:nvSpPr>
          <p:spPr>
            <a:xfrm>
              <a:off x="8716090" y="391691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8673227" y="39083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p:cNvGrpSpPr/>
          <p:nvPr/>
        </p:nvGrpSpPr>
        <p:grpSpPr>
          <a:xfrm>
            <a:off x="8887540" y="3951208"/>
            <a:ext cx="190023" cy="95726"/>
            <a:chOff x="8887540" y="3951208"/>
            <a:chExt cx="190023" cy="95726"/>
          </a:xfrm>
        </p:grpSpPr>
        <p:sp>
          <p:nvSpPr>
            <p:cNvPr id="385" name="Freeform 384"/>
            <p:cNvSpPr/>
            <p:nvPr/>
          </p:nvSpPr>
          <p:spPr>
            <a:xfrm>
              <a:off x="8905399" y="3951922"/>
              <a:ext cx="154306" cy="94299"/>
            </a:xfrm>
            <a:custGeom>
              <a:avLst/>
              <a:gdLst/>
              <a:ahLst/>
              <a:cxnLst/>
              <a:rect l="0" t="0" r="0" b="0"/>
              <a:pathLst>
                <a:path w="154306" h="94299">
                  <a:moveTo>
                    <a:pt x="154305" y="77153"/>
                  </a:moveTo>
                  <a:lnTo>
                    <a:pt x="145732" y="85725"/>
                  </a:lnTo>
                  <a:lnTo>
                    <a:pt x="120014" y="60008"/>
                  </a:lnTo>
                  <a:lnTo>
                    <a:pt x="102870" y="42863"/>
                  </a:lnTo>
                  <a:lnTo>
                    <a:pt x="68580" y="0"/>
                  </a:lnTo>
                  <a:lnTo>
                    <a:pt x="34289" y="0"/>
                  </a:lnTo>
                  <a:lnTo>
                    <a:pt x="25717" y="17145"/>
                  </a:lnTo>
                  <a:lnTo>
                    <a:pt x="25717" y="42863"/>
                  </a:lnTo>
                  <a:lnTo>
                    <a:pt x="34289" y="68580"/>
                  </a:lnTo>
                  <a:lnTo>
                    <a:pt x="34289" y="94298"/>
                  </a:lnTo>
                  <a:lnTo>
                    <a:pt x="25717" y="85725"/>
                  </a:lnTo>
                  <a:lnTo>
                    <a:pt x="17145" y="60008"/>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Oval 385"/>
            <p:cNvSpPr/>
            <p:nvPr/>
          </p:nvSpPr>
          <p:spPr>
            <a:xfrm>
              <a:off x="9041844" y="40112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8887540" y="39512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9024700" y="3865483"/>
            <a:ext cx="129302" cy="198596"/>
            <a:chOff x="9024700" y="3865483"/>
            <a:chExt cx="129302" cy="198596"/>
          </a:xfrm>
        </p:grpSpPr>
        <p:sp>
          <p:nvSpPr>
            <p:cNvPr id="389" name="Freeform 388"/>
            <p:cNvSpPr/>
            <p:nvPr/>
          </p:nvSpPr>
          <p:spPr>
            <a:xfrm>
              <a:off x="9042559" y="3883342"/>
              <a:ext cx="111443" cy="162879"/>
            </a:xfrm>
            <a:custGeom>
              <a:avLst/>
              <a:gdLst/>
              <a:ahLst/>
              <a:cxnLst/>
              <a:rect l="0" t="0" r="0" b="0"/>
              <a:pathLst>
                <a:path w="111443" h="162879">
                  <a:moveTo>
                    <a:pt x="0" y="162878"/>
                  </a:moveTo>
                  <a:lnTo>
                    <a:pt x="8572" y="162878"/>
                  </a:lnTo>
                  <a:lnTo>
                    <a:pt x="34289" y="145733"/>
                  </a:lnTo>
                  <a:lnTo>
                    <a:pt x="77153" y="128588"/>
                  </a:lnTo>
                  <a:lnTo>
                    <a:pt x="94297" y="111443"/>
                  </a:lnTo>
                  <a:lnTo>
                    <a:pt x="111442" y="102871"/>
                  </a:lnTo>
                  <a:lnTo>
                    <a:pt x="111442" y="94298"/>
                  </a:lnTo>
                  <a:lnTo>
                    <a:pt x="94297" y="85725"/>
                  </a:lnTo>
                  <a:lnTo>
                    <a:pt x="77153" y="85725"/>
                  </a:lnTo>
                  <a:lnTo>
                    <a:pt x="25718" y="68580"/>
                  </a:lnTo>
                  <a:lnTo>
                    <a:pt x="17145" y="60008"/>
                  </a:lnTo>
                  <a:lnTo>
                    <a:pt x="8572" y="51436"/>
                  </a:lnTo>
                  <a:lnTo>
                    <a:pt x="8572" y="34291"/>
                  </a:lnTo>
                  <a:lnTo>
                    <a:pt x="17145" y="25718"/>
                  </a:lnTo>
                  <a:lnTo>
                    <a:pt x="25718" y="8573"/>
                  </a:lnTo>
                  <a:lnTo>
                    <a:pt x="42862" y="0"/>
                  </a:lnTo>
                  <a:lnTo>
                    <a:pt x="6000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Oval 389"/>
            <p:cNvSpPr/>
            <p:nvPr/>
          </p:nvSpPr>
          <p:spPr>
            <a:xfrm>
              <a:off x="9024700" y="402836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9084707" y="38654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p:cNvGrpSpPr/>
          <p:nvPr/>
        </p:nvGrpSpPr>
        <p:grpSpPr>
          <a:xfrm>
            <a:off x="6942296" y="4594146"/>
            <a:ext cx="197882" cy="180737"/>
            <a:chOff x="6942296" y="4594146"/>
            <a:chExt cx="197882" cy="180737"/>
          </a:xfrm>
        </p:grpSpPr>
        <p:sp>
          <p:nvSpPr>
            <p:cNvPr id="393" name="Freeform 392"/>
            <p:cNvSpPr/>
            <p:nvPr/>
          </p:nvSpPr>
          <p:spPr>
            <a:xfrm>
              <a:off x="6942296" y="4603433"/>
              <a:ext cx="180024" cy="171450"/>
            </a:xfrm>
            <a:custGeom>
              <a:avLst/>
              <a:gdLst/>
              <a:ahLst/>
              <a:cxnLst/>
              <a:rect l="0" t="0" r="0" b="0"/>
              <a:pathLst>
                <a:path w="180024" h="171450">
                  <a:moveTo>
                    <a:pt x="180023" y="94297"/>
                  </a:moveTo>
                  <a:lnTo>
                    <a:pt x="171450" y="137159"/>
                  </a:lnTo>
                  <a:lnTo>
                    <a:pt x="137160" y="120015"/>
                  </a:lnTo>
                  <a:lnTo>
                    <a:pt x="111442" y="102869"/>
                  </a:lnTo>
                  <a:lnTo>
                    <a:pt x="102870" y="85725"/>
                  </a:lnTo>
                  <a:lnTo>
                    <a:pt x="94298" y="68580"/>
                  </a:lnTo>
                  <a:lnTo>
                    <a:pt x="85725" y="42862"/>
                  </a:lnTo>
                  <a:lnTo>
                    <a:pt x="85725" y="25717"/>
                  </a:lnTo>
                  <a:lnTo>
                    <a:pt x="94298" y="68580"/>
                  </a:lnTo>
                  <a:lnTo>
                    <a:pt x="94298" y="94297"/>
                  </a:lnTo>
                  <a:lnTo>
                    <a:pt x="77153" y="128587"/>
                  </a:lnTo>
                  <a:lnTo>
                    <a:pt x="60008" y="154305"/>
                  </a:lnTo>
                  <a:lnTo>
                    <a:pt x="34291" y="171449"/>
                  </a:lnTo>
                  <a:lnTo>
                    <a:pt x="25717" y="171449"/>
                  </a:lnTo>
                  <a:lnTo>
                    <a:pt x="8573" y="145732"/>
                  </a:lnTo>
                  <a:lnTo>
                    <a:pt x="0" y="120015"/>
                  </a:lnTo>
                  <a:lnTo>
                    <a:pt x="0" y="85725"/>
                  </a:lnTo>
                  <a:lnTo>
                    <a:pt x="8573" y="51435"/>
                  </a:lnTo>
                  <a:lnTo>
                    <a:pt x="17145" y="25717"/>
                  </a:lnTo>
                  <a:lnTo>
                    <a:pt x="34291" y="8572"/>
                  </a:lnTo>
                  <a:lnTo>
                    <a:pt x="42863" y="0"/>
                  </a:lnTo>
                  <a:lnTo>
                    <a:pt x="68580" y="8572"/>
                  </a:lnTo>
                  <a:lnTo>
                    <a:pt x="85725"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Oval 393"/>
            <p:cNvSpPr/>
            <p:nvPr/>
          </p:nvSpPr>
          <p:spPr>
            <a:xfrm>
              <a:off x="7104459" y="467987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7010162" y="45941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7147322" y="4594860"/>
            <a:ext cx="130016" cy="155019"/>
            <a:chOff x="7147322" y="4594860"/>
            <a:chExt cx="130016" cy="155019"/>
          </a:xfrm>
        </p:grpSpPr>
        <p:sp>
          <p:nvSpPr>
            <p:cNvPr id="397" name="Freeform 396"/>
            <p:cNvSpPr/>
            <p:nvPr/>
          </p:nvSpPr>
          <p:spPr>
            <a:xfrm>
              <a:off x="7165181" y="4594860"/>
              <a:ext cx="94299" cy="137161"/>
            </a:xfrm>
            <a:custGeom>
              <a:avLst/>
              <a:gdLst/>
              <a:ahLst/>
              <a:cxnLst/>
              <a:rect l="0" t="0" r="0" b="0"/>
              <a:pathLst>
                <a:path w="94299" h="137161">
                  <a:moveTo>
                    <a:pt x="94298" y="25718"/>
                  </a:moveTo>
                  <a:lnTo>
                    <a:pt x="42863" y="0"/>
                  </a:lnTo>
                  <a:lnTo>
                    <a:pt x="25718" y="17145"/>
                  </a:lnTo>
                  <a:lnTo>
                    <a:pt x="8573" y="34290"/>
                  </a:lnTo>
                  <a:lnTo>
                    <a:pt x="0" y="51435"/>
                  </a:lnTo>
                  <a:lnTo>
                    <a:pt x="8573" y="85725"/>
                  </a:lnTo>
                  <a:lnTo>
                    <a:pt x="8573" y="111442"/>
                  </a:lnTo>
                  <a:lnTo>
                    <a:pt x="0" y="13716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Oval 397"/>
            <p:cNvSpPr/>
            <p:nvPr/>
          </p:nvSpPr>
          <p:spPr>
            <a:xfrm>
              <a:off x="7241619" y="46027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7147322" y="471416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403"/>
          <p:cNvGrpSpPr/>
          <p:nvPr/>
        </p:nvGrpSpPr>
        <p:grpSpPr>
          <a:xfrm>
            <a:off x="7285196" y="4602718"/>
            <a:ext cx="146447" cy="163593"/>
            <a:chOff x="7285196" y="4602718"/>
            <a:chExt cx="146447" cy="163593"/>
          </a:xfrm>
        </p:grpSpPr>
        <p:sp>
          <p:nvSpPr>
            <p:cNvPr id="401" name="Freeform 400"/>
            <p:cNvSpPr/>
            <p:nvPr/>
          </p:nvSpPr>
          <p:spPr>
            <a:xfrm>
              <a:off x="7285196" y="4603433"/>
              <a:ext cx="128589" cy="162878"/>
            </a:xfrm>
            <a:custGeom>
              <a:avLst/>
              <a:gdLst/>
              <a:ahLst/>
              <a:cxnLst/>
              <a:rect l="0" t="0" r="0" b="0"/>
              <a:pathLst>
                <a:path w="128589" h="162878">
                  <a:moveTo>
                    <a:pt x="128588" y="128587"/>
                  </a:moveTo>
                  <a:lnTo>
                    <a:pt x="77152" y="154305"/>
                  </a:lnTo>
                  <a:lnTo>
                    <a:pt x="60008" y="162877"/>
                  </a:lnTo>
                  <a:lnTo>
                    <a:pt x="34291" y="154305"/>
                  </a:lnTo>
                  <a:lnTo>
                    <a:pt x="17145" y="145732"/>
                  </a:lnTo>
                  <a:lnTo>
                    <a:pt x="8573" y="120015"/>
                  </a:lnTo>
                  <a:lnTo>
                    <a:pt x="0" y="94297"/>
                  </a:lnTo>
                  <a:lnTo>
                    <a:pt x="8573" y="60007"/>
                  </a:lnTo>
                  <a:lnTo>
                    <a:pt x="42863" y="0"/>
                  </a:lnTo>
                  <a:lnTo>
                    <a:pt x="51435"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Oval 401"/>
            <p:cNvSpPr/>
            <p:nvPr/>
          </p:nvSpPr>
          <p:spPr>
            <a:xfrm>
              <a:off x="7395925" y="471416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7318772" y="46027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7584519" y="4594146"/>
            <a:ext cx="164306" cy="155020"/>
            <a:chOff x="7584519" y="4594146"/>
            <a:chExt cx="164306" cy="155020"/>
          </a:xfrm>
        </p:grpSpPr>
        <p:sp>
          <p:nvSpPr>
            <p:cNvPr id="405" name="Freeform 404"/>
            <p:cNvSpPr/>
            <p:nvPr/>
          </p:nvSpPr>
          <p:spPr>
            <a:xfrm>
              <a:off x="7602379" y="4612005"/>
              <a:ext cx="128588" cy="137161"/>
            </a:xfrm>
            <a:custGeom>
              <a:avLst/>
              <a:gdLst/>
              <a:ahLst/>
              <a:cxnLst/>
              <a:rect l="0" t="0" r="0" b="0"/>
              <a:pathLst>
                <a:path w="128588" h="137161">
                  <a:moveTo>
                    <a:pt x="128587" y="102870"/>
                  </a:moveTo>
                  <a:lnTo>
                    <a:pt x="111442" y="111443"/>
                  </a:lnTo>
                  <a:lnTo>
                    <a:pt x="102870" y="128587"/>
                  </a:lnTo>
                  <a:lnTo>
                    <a:pt x="77152" y="128587"/>
                  </a:lnTo>
                  <a:lnTo>
                    <a:pt x="60008" y="137160"/>
                  </a:lnTo>
                  <a:lnTo>
                    <a:pt x="34290" y="137160"/>
                  </a:lnTo>
                  <a:lnTo>
                    <a:pt x="17145" y="137160"/>
                  </a:lnTo>
                  <a:lnTo>
                    <a:pt x="8572" y="128587"/>
                  </a:lnTo>
                  <a:lnTo>
                    <a:pt x="8572" y="120015"/>
                  </a:lnTo>
                  <a:lnTo>
                    <a:pt x="8572" y="102870"/>
                  </a:lnTo>
                  <a:lnTo>
                    <a:pt x="8572" y="7715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Oval 405"/>
            <p:cNvSpPr/>
            <p:nvPr/>
          </p:nvSpPr>
          <p:spPr>
            <a:xfrm>
              <a:off x="7713107" y="46970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7584519" y="45941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411"/>
          <p:cNvGrpSpPr/>
          <p:nvPr/>
        </p:nvGrpSpPr>
        <p:grpSpPr>
          <a:xfrm>
            <a:off x="7790259" y="4637008"/>
            <a:ext cx="44291" cy="35719"/>
            <a:chOff x="7790259" y="4637008"/>
            <a:chExt cx="44291" cy="35719"/>
          </a:xfrm>
        </p:grpSpPr>
        <p:sp>
          <p:nvSpPr>
            <p:cNvPr id="409" name="Freeform 408"/>
            <p:cNvSpPr/>
            <p:nvPr/>
          </p:nvSpPr>
          <p:spPr>
            <a:xfrm>
              <a:off x="7808119" y="4654868"/>
              <a:ext cx="8573" cy="1"/>
            </a:xfrm>
            <a:custGeom>
              <a:avLst/>
              <a:gdLst/>
              <a:ahLst/>
              <a:cxnLst/>
              <a:rect l="0" t="0" r="0" b="0"/>
              <a:pathLst>
                <a:path w="8573" h="1">
                  <a:moveTo>
                    <a:pt x="8572"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Oval 409"/>
            <p:cNvSpPr/>
            <p:nvPr/>
          </p:nvSpPr>
          <p:spPr>
            <a:xfrm>
              <a:off x="7798832" y="46370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7790259" y="46370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7773114" y="4542711"/>
            <a:ext cx="190024" cy="172165"/>
            <a:chOff x="7773114" y="4542711"/>
            <a:chExt cx="190024" cy="172165"/>
          </a:xfrm>
        </p:grpSpPr>
        <p:sp>
          <p:nvSpPr>
            <p:cNvPr id="413" name="Freeform 412"/>
            <p:cNvSpPr/>
            <p:nvPr/>
          </p:nvSpPr>
          <p:spPr>
            <a:xfrm>
              <a:off x="7790973" y="4560570"/>
              <a:ext cx="154307" cy="154306"/>
            </a:xfrm>
            <a:custGeom>
              <a:avLst/>
              <a:gdLst/>
              <a:ahLst/>
              <a:cxnLst/>
              <a:rect l="0" t="0" r="0" b="0"/>
              <a:pathLst>
                <a:path w="154307" h="154306">
                  <a:moveTo>
                    <a:pt x="154306" y="102870"/>
                  </a:moveTo>
                  <a:lnTo>
                    <a:pt x="154306" y="94298"/>
                  </a:lnTo>
                  <a:lnTo>
                    <a:pt x="145733" y="111443"/>
                  </a:lnTo>
                  <a:lnTo>
                    <a:pt x="137161" y="120015"/>
                  </a:lnTo>
                  <a:lnTo>
                    <a:pt x="94298" y="145732"/>
                  </a:lnTo>
                  <a:lnTo>
                    <a:pt x="77153" y="145732"/>
                  </a:lnTo>
                  <a:lnTo>
                    <a:pt x="51436" y="154305"/>
                  </a:lnTo>
                  <a:lnTo>
                    <a:pt x="42864" y="154305"/>
                  </a:lnTo>
                  <a:lnTo>
                    <a:pt x="25718" y="145732"/>
                  </a:lnTo>
                  <a:lnTo>
                    <a:pt x="17146" y="137160"/>
                  </a:lnTo>
                  <a:lnTo>
                    <a:pt x="17146" y="120015"/>
                  </a:lnTo>
                  <a:lnTo>
                    <a:pt x="8573" y="60008"/>
                  </a:lnTo>
                  <a:lnTo>
                    <a:pt x="8573" y="34290"/>
                  </a:ln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Oval 413"/>
            <p:cNvSpPr/>
            <p:nvPr/>
          </p:nvSpPr>
          <p:spPr>
            <a:xfrm>
              <a:off x="7927419" y="464558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7773114" y="45427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7815977" y="4594146"/>
            <a:ext cx="130016" cy="87153"/>
            <a:chOff x="7815977" y="4594146"/>
            <a:chExt cx="130016" cy="87153"/>
          </a:xfrm>
        </p:grpSpPr>
        <p:sp>
          <p:nvSpPr>
            <p:cNvPr id="417" name="Freeform 416"/>
            <p:cNvSpPr/>
            <p:nvPr/>
          </p:nvSpPr>
          <p:spPr>
            <a:xfrm>
              <a:off x="7833837" y="4603433"/>
              <a:ext cx="102870" cy="60008"/>
            </a:xfrm>
            <a:custGeom>
              <a:avLst/>
              <a:gdLst/>
              <a:ahLst/>
              <a:cxnLst/>
              <a:rect l="0" t="0" r="0" b="0"/>
              <a:pathLst>
                <a:path w="102870" h="60008">
                  <a:moveTo>
                    <a:pt x="94297" y="8572"/>
                  </a:moveTo>
                  <a:lnTo>
                    <a:pt x="102869" y="0"/>
                  </a:lnTo>
                  <a:lnTo>
                    <a:pt x="77151" y="25717"/>
                  </a:lnTo>
                  <a:lnTo>
                    <a:pt x="51434" y="42862"/>
                  </a:lnTo>
                  <a:lnTo>
                    <a:pt x="25717" y="51435"/>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Oval 417"/>
            <p:cNvSpPr/>
            <p:nvPr/>
          </p:nvSpPr>
          <p:spPr>
            <a:xfrm>
              <a:off x="7910275" y="45941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7815977" y="464558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a:off x="7773114" y="4534138"/>
            <a:ext cx="197883" cy="70008"/>
            <a:chOff x="7773114" y="4534138"/>
            <a:chExt cx="197883" cy="70008"/>
          </a:xfrm>
        </p:grpSpPr>
        <p:sp>
          <p:nvSpPr>
            <p:cNvPr id="421" name="Freeform 420"/>
            <p:cNvSpPr/>
            <p:nvPr/>
          </p:nvSpPr>
          <p:spPr>
            <a:xfrm>
              <a:off x="7790973" y="4551998"/>
              <a:ext cx="180024" cy="34290"/>
            </a:xfrm>
            <a:custGeom>
              <a:avLst/>
              <a:gdLst/>
              <a:ahLst/>
              <a:cxnLst/>
              <a:rect l="0" t="0" r="0" b="0"/>
              <a:pathLst>
                <a:path w="180024" h="34290">
                  <a:moveTo>
                    <a:pt x="154306" y="0"/>
                  </a:moveTo>
                  <a:lnTo>
                    <a:pt x="180023" y="0"/>
                  </a:lnTo>
                  <a:lnTo>
                    <a:pt x="94298" y="0"/>
                  </a:lnTo>
                  <a:lnTo>
                    <a:pt x="0" y="34289"/>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Oval 421"/>
            <p:cNvSpPr/>
            <p:nvPr/>
          </p:nvSpPr>
          <p:spPr>
            <a:xfrm>
              <a:off x="7927419" y="45341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7773114" y="4568428"/>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p:cNvGrpSpPr/>
          <p:nvPr/>
        </p:nvGrpSpPr>
        <p:grpSpPr>
          <a:xfrm>
            <a:off x="7996714" y="4499848"/>
            <a:ext cx="154306" cy="181451"/>
            <a:chOff x="7996714" y="4499848"/>
            <a:chExt cx="154306" cy="181451"/>
          </a:xfrm>
        </p:grpSpPr>
        <p:sp>
          <p:nvSpPr>
            <p:cNvPr id="425" name="Freeform 424"/>
            <p:cNvSpPr/>
            <p:nvPr/>
          </p:nvSpPr>
          <p:spPr>
            <a:xfrm>
              <a:off x="7996714" y="4517708"/>
              <a:ext cx="154306" cy="162878"/>
            </a:xfrm>
            <a:custGeom>
              <a:avLst/>
              <a:gdLst/>
              <a:ahLst/>
              <a:cxnLst/>
              <a:rect l="0" t="0" r="0" b="0"/>
              <a:pathLst>
                <a:path w="154306" h="162878">
                  <a:moveTo>
                    <a:pt x="51435" y="145732"/>
                  </a:moveTo>
                  <a:lnTo>
                    <a:pt x="68580" y="162877"/>
                  </a:lnTo>
                  <a:lnTo>
                    <a:pt x="94298" y="145732"/>
                  </a:lnTo>
                  <a:lnTo>
                    <a:pt x="111442" y="137160"/>
                  </a:lnTo>
                  <a:lnTo>
                    <a:pt x="128587" y="120014"/>
                  </a:lnTo>
                  <a:lnTo>
                    <a:pt x="154305" y="94297"/>
                  </a:lnTo>
                  <a:lnTo>
                    <a:pt x="137160" y="77152"/>
                  </a:lnTo>
                  <a:lnTo>
                    <a:pt x="120015" y="77152"/>
                  </a:lnTo>
                  <a:lnTo>
                    <a:pt x="85724" y="85725"/>
                  </a:lnTo>
                  <a:lnTo>
                    <a:pt x="60007" y="85725"/>
                  </a:lnTo>
                  <a:lnTo>
                    <a:pt x="34290" y="77152"/>
                  </a:lnTo>
                  <a:lnTo>
                    <a:pt x="0" y="51434"/>
                  </a:lnTo>
                  <a:lnTo>
                    <a:pt x="0" y="42862"/>
                  </a:lnTo>
                  <a:lnTo>
                    <a:pt x="17145" y="34290"/>
                  </a:lnTo>
                  <a:lnTo>
                    <a:pt x="51435" y="8572"/>
                  </a:lnTo>
                  <a:lnTo>
                    <a:pt x="6858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Oval 425"/>
            <p:cNvSpPr/>
            <p:nvPr/>
          </p:nvSpPr>
          <p:spPr>
            <a:xfrm>
              <a:off x="8030290" y="464558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8047434" y="44998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p:cNvGrpSpPr/>
          <p:nvPr/>
        </p:nvGrpSpPr>
        <p:grpSpPr>
          <a:xfrm>
            <a:off x="8142446" y="4474131"/>
            <a:ext cx="145734" cy="232886"/>
            <a:chOff x="8142446" y="4474131"/>
            <a:chExt cx="145734" cy="232886"/>
          </a:xfrm>
        </p:grpSpPr>
        <p:sp>
          <p:nvSpPr>
            <p:cNvPr id="429" name="Freeform 428"/>
            <p:cNvSpPr/>
            <p:nvPr/>
          </p:nvSpPr>
          <p:spPr>
            <a:xfrm>
              <a:off x="8142446" y="4491990"/>
              <a:ext cx="145734" cy="197169"/>
            </a:xfrm>
            <a:custGeom>
              <a:avLst/>
              <a:gdLst/>
              <a:ahLst/>
              <a:cxnLst/>
              <a:rect l="0" t="0" r="0" b="0"/>
              <a:pathLst>
                <a:path w="145734" h="197169">
                  <a:moveTo>
                    <a:pt x="42863" y="197168"/>
                  </a:moveTo>
                  <a:lnTo>
                    <a:pt x="60008" y="188595"/>
                  </a:lnTo>
                  <a:lnTo>
                    <a:pt x="85725" y="162878"/>
                  </a:lnTo>
                  <a:lnTo>
                    <a:pt x="145733" y="111443"/>
                  </a:lnTo>
                  <a:lnTo>
                    <a:pt x="145733" y="102870"/>
                  </a:lnTo>
                  <a:lnTo>
                    <a:pt x="137160" y="85725"/>
                  </a:lnTo>
                  <a:lnTo>
                    <a:pt x="111442" y="85725"/>
                  </a:lnTo>
                  <a:lnTo>
                    <a:pt x="85725" y="94297"/>
                  </a:lnTo>
                  <a:lnTo>
                    <a:pt x="25717" y="85725"/>
                  </a:lnTo>
                  <a:lnTo>
                    <a:pt x="8573" y="77152"/>
                  </a:lnTo>
                  <a:lnTo>
                    <a:pt x="0" y="60008"/>
                  </a:lnTo>
                  <a:lnTo>
                    <a:pt x="8573" y="51435"/>
                  </a:lnTo>
                  <a:lnTo>
                    <a:pt x="25717" y="34290"/>
                  </a:lnTo>
                  <a:lnTo>
                    <a:pt x="42863" y="17145"/>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Oval 429"/>
            <p:cNvSpPr/>
            <p:nvPr/>
          </p:nvSpPr>
          <p:spPr>
            <a:xfrm>
              <a:off x="8167450" y="46712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8176022" y="44741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435"/>
          <p:cNvGrpSpPr/>
          <p:nvPr/>
        </p:nvGrpSpPr>
        <p:grpSpPr>
          <a:xfrm>
            <a:off x="7224475" y="4937760"/>
            <a:ext cx="224313" cy="171451"/>
            <a:chOff x="7224475" y="4937760"/>
            <a:chExt cx="224313" cy="171451"/>
          </a:xfrm>
        </p:grpSpPr>
        <p:sp>
          <p:nvSpPr>
            <p:cNvPr id="433" name="Freeform 432"/>
            <p:cNvSpPr/>
            <p:nvPr/>
          </p:nvSpPr>
          <p:spPr>
            <a:xfrm>
              <a:off x="7242334" y="4937760"/>
              <a:ext cx="188596" cy="171451"/>
            </a:xfrm>
            <a:custGeom>
              <a:avLst/>
              <a:gdLst/>
              <a:ahLst/>
              <a:cxnLst/>
              <a:rect l="0" t="0" r="0" b="0"/>
              <a:pathLst>
                <a:path w="188596" h="171451">
                  <a:moveTo>
                    <a:pt x="188595" y="145733"/>
                  </a:moveTo>
                  <a:lnTo>
                    <a:pt x="180022" y="171450"/>
                  </a:lnTo>
                  <a:lnTo>
                    <a:pt x="171450" y="154305"/>
                  </a:lnTo>
                  <a:lnTo>
                    <a:pt x="162878" y="137160"/>
                  </a:lnTo>
                  <a:lnTo>
                    <a:pt x="145732" y="102870"/>
                  </a:lnTo>
                  <a:lnTo>
                    <a:pt x="128587" y="60007"/>
                  </a:lnTo>
                  <a:lnTo>
                    <a:pt x="102870" y="25718"/>
                  </a:lnTo>
                  <a:lnTo>
                    <a:pt x="85725" y="8572"/>
                  </a:lnTo>
                  <a:lnTo>
                    <a:pt x="68579" y="0"/>
                  </a:lnTo>
                  <a:lnTo>
                    <a:pt x="60007" y="17145"/>
                  </a:lnTo>
                  <a:lnTo>
                    <a:pt x="51435" y="34290"/>
                  </a:lnTo>
                  <a:lnTo>
                    <a:pt x="42862" y="60007"/>
                  </a:lnTo>
                  <a:lnTo>
                    <a:pt x="25717" y="94298"/>
                  </a:lnTo>
                  <a:lnTo>
                    <a:pt x="17145" y="128587"/>
                  </a:lnTo>
                  <a:lnTo>
                    <a:pt x="0" y="14573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Oval 433"/>
            <p:cNvSpPr/>
            <p:nvPr/>
          </p:nvSpPr>
          <p:spPr>
            <a:xfrm>
              <a:off x="7413069" y="50656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7224475" y="50656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7275909" y="4997053"/>
            <a:ext cx="181451" cy="61436"/>
            <a:chOff x="7275909" y="4997053"/>
            <a:chExt cx="181451" cy="61436"/>
          </a:xfrm>
        </p:grpSpPr>
        <p:sp>
          <p:nvSpPr>
            <p:cNvPr id="437" name="Freeform 436"/>
            <p:cNvSpPr/>
            <p:nvPr/>
          </p:nvSpPr>
          <p:spPr>
            <a:xfrm>
              <a:off x="7293769" y="4997767"/>
              <a:ext cx="145733" cy="42864"/>
            </a:xfrm>
            <a:custGeom>
              <a:avLst/>
              <a:gdLst/>
              <a:ahLst/>
              <a:cxnLst/>
              <a:rect l="0" t="0" r="0" b="0"/>
              <a:pathLst>
                <a:path w="145733" h="42864">
                  <a:moveTo>
                    <a:pt x="145732" y="17145"/>
                  </a:moveTo>
                  <a:lnTo>
                    <a:pt x="128587" y="0"/>
                  </a:lnTo>
                  <a:lnTo>
                    <a:pt x="111443" y="0"/>
                  </a:lnTo>
                  <a:lnTo>
                    <a:pt x="94297" y="8573"/>
                  </a:lnTo>
                  <a:lnTo>
                    <a:pt x="68579" y="17145"/>
                  </a:lnTo>
                  <a:lnTo>
                    <a:pt x="34290" y="34291"/>
                  </a:lnTo>
                  <a:lnTo>
                    <a:pt x="8572" y="42863"/>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Oval 437"/>
            <p:cNvSpPr/>
            <p:nvPr/>
          </p:nvSpPr>
          <p:spPr>
            <a:xfrm>
              <a:off x="7421642" y="4997053"/>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7275909" y="50227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p:cNvGrpSpPr/>
          <p:nvPr/>
        </p:nvGrpSpPr>
        <p:grpSpPr>
          <a:xfrm>
            <a:off x="7499509" y="4919901"/>
            <a:ext cx="215026" cy="146447"/>
            <a:chOff x="7499509" y="4919901"/>
            <a:chExt cx="215026" cy="146447"/>
          </a:xfrm>
        </p:grpSpPr>
        <p:sp>
          <p:nvSpPr>
            <p:cNvPr id="441" name="Freeform 440"/>
            <p:cNvSpPr/>
            <p:nvPr/>
          </p:nvSpPr>
          <p:spPr>
            <a:xfrm>
              <a:off x="7499509" y="4920615"/>
              <a:ext cx="197168" cy="145733"/>
            </a:xfrm>
            <a:custGeom>
              <a:avLst/>
              <a:gdLst/>
              <a:ahLst/>
              <a:cxnLst/>
              <a:rect l="0" t="0" r="0" b="0"/>
              <a:pathLst>
                <a:path w="197168" h="145733">
                  <a:moveTo>
                    <a:pt x="197167" y="77152"/>
                  </a:moveTo>
                  <a:lnTo>
                    <a:pt x="162878" y="94297"/>
                  </a:lnTo>
                  <a:lnTo>
                    <a:pt x="154304" y="111443"/>
                  </a:lnTo>
                  <a:lnTo>
                    <a:pt x="120015" y="145732"/>
                  </a:lnTo>
                  <a:lnTo>
                    <a:pt x="94297" y="145732"/>
                  </a:lnTo>
                  <a:lnTo>
                    <a:pt x="77152" y="145732"/>
                  </a:lnTo>
                  <a:lnTo>
                    <a:pt x="51435" y="145732"/>
                  </a:lnTo>
                  <a:lnTo>
                    <a:pt x="25717" y="128588"/>
                  </a:lnTo>
                  <a:lnTo>
                    <a:pt x="8572" y="111443"/>
                  </a:lnTo>
                  <a:lnTo>
                    <a:pt x="0" y="77152"/>
                  </a:lnTo>
                  <a:lnTo>
                    <a:pt x="8572" y="68580"/>
                  </a:lnTo>
                  <a:lnTo>
                    <a:pt x="8572" y="51435"/>
                  </a:lnTo>
                  <a:lnTo>
                    <a:pt x="17145" y="42863"/>
                  </a:lnTo>
                  <a:lnTo>
                    <a:pt x="25717" y="25717"/>
                  </a:lnTo>
                  <a:lnTo>
                    <a:pt x="42862" y="17145"/>
                  </a:lnTo>
                  <a:lnTo>
                    <a:pt x="60007" y="17145"/>
                  </a:lnTo>
                  <a:lnTo>
                    <a:pt x="77152" y="8573"/>
                  </a:lnTo>
                  <a:lnTo>
                    <a:pt x="85725" y="0"/>
                  </a:lnTo>
                  <a:lnTo>
                    <a:pt x="102870" y="0"/>
                  </a:lnTo>
                  <a:lnTo>
                    <a:pt x="120015"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Oval 441"/>
            <p:cNvSpPr/>
            <p:nvPr/>
          </p:nvSpPr>
          <p:spPr>
            <a:xfrm>
              <a:off x="7678817" y="49799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7601665" y="491990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p:cNvGrpSpPr/>
          <p:nvPr/>
        </p:nvGrpSpPr>
        <p:grpSpPr>
          <a:xfrm>
            <a:off x="7695962" y="4809172"/>
            <a:ext cx="301466" cy="180024"/>
            <a:chOff x="7695962" y="4809172"/>
            <a:chExt cx="301466" cy="180024"/>
          </a:xfrm>
        </p:grpSpPr>
        <p:sp>
          <p:nvSpPr>
            <p:cNvPr id="445" name="Freeform 444"/>
            <p:cNvSpPr/>
            <p:nvPr/>
          </p:nvSpPr>
          <p:spPr>
            <a:xfrm>
              <a:off x="7713821" y="4809172"/>
              <a:ext cx="265749" cy="180024"/>
            </a:xfrm>
            <a:custGeom>
              <a:avLst/>
              <a:gdLst/>
              <a:ahLst/>
              <a:cxnLst/>
              <a:rect l="0" t="0" r="0" b="0"/>
              <a:pathLst>
                <a:path w="265749" h="180024">
                  <a:moveTo>
                    <a:pt x="265748" y="154306"/>
                  </a:moveTo>
                  <a:lnTo>
                    <a:pt x="240030" y="154306"/>
                  </a:lnTo>
                  <a:lnTo>
                    <a:pt x="222885" y="145733"/>
                  </a:lnTo>
                  <a:lnTo>
                    <a:pt x="205741" y="137160"/>
                  </a:lnTo>
                  <a:lnTo>
                    <a:pt x="214313" y="120016"/>
                  </a:lnTo>
                  <a:lnTo>
                    <a:pt x="231458" y="111443"/>
                  </a:lnTo>
                  <a:lnTo>
                    <a:pt x="240030" y="94298"/>
                  </a:lnTo>
                  <a:lnTo>
                    <a:pt x="257175" y="51436"/>
                  </a:lnTo>
                  <a:lnTo>
                    <a:pt x="265748" y="34291"/>
                  </a:lnTo>
                  <a:lnTo>
                    <a:pt x="248603" y="0"/>
                  </a:lnTo>
                  <a:lnTo>
                    <a:pt x="222885" y="8573"/>
                  </a:lnTo>
                  <a:lnTo>
                    <a:pt x="205741" y="25718"/>
                  </a:lnTo>
                  <a:lnTo>
                    <a:pt x="197167" y="34291"/>
                  </a:lnTo>
                  <a:lnTo>
                    <a:pt x="197167" y="51436"/>
                  </a:lnTo>
                  <a:lnTo>
                    <a:pt x="197167" y="85725"/>
                  </a:lnTo>
                  <a:lnTo>
                    <a:pt x="197167" y="137160"/>
                  </a:lnTo>
                  <a:lnTo>
                    <a:pt x="188595" y="162878"/>
                  </a:lnTo>
                  <a:lnTo>
                    <a:pt x="180023" y="145733"/>
                  </a:lnTo>
                  <a:lnTo>
                    <a:pt x="145733" y="102871"/>
                  </a:lnTo>
                  <a:lnTo>
                    <a:pt x="120016" y="68580"/>
                  </a:lnTo>
                  <a:lnTo>
                    <a:pt x="120016" y="60008"/>
                  </a:lnTo>
                  <a:lnTo>
                    <a:pt x="120016" y="85725"/>
                  </a:lnTo>
                  <a:lnTo>
                    <a:pt x="111442" y="102871"/>
                  </a:lnTo>
                  <a:lnTo>
                    <a:pt x="102870" y="128588"/>
                  </a:lnTo>
                  <a:lnTo>
                    <a:pt x="68581" y="171451"/>
                  </a:lnTo>
                  <a:lnTo>
                    <a:pt x="51435" y="180023"/>
                  </a:lnTo>
                  <a:lnTo>
                    <a:pt x="25717" y="162878"/>
                  </a:lnTo>
                  <a:lnTo>
                    <a:pt x="17145" y="145733"/>
                  </a:lnTo>
                  <a:lnTo>
                    <a:pt x="8573" y="120016"/>
                  </a:lnTo>
                  <a:lnTo>
                    <a:pt x="0"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Oval 445"/>
            <p:cNvSpPr/>
            <p:nvPr/>
          </p:nvSpPr>
          <p:spPr>
            <a:xfrm>
              <a:off x="7961709" y="49456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695962" y="49027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7593806" y="4911328"/>
            <a:ext cx="180737" cy="137876"/>
            <a:chOff x="7593806" y="4911328"/>
            <a:chExt cx="180737" cy="137876"/>
          </a:xfrm>
        </p:grpSpPr>
        <p:sp>
          <p:nvSpPr>
            <p:cNvPr id="449" name="Freeform 448"/>
            <p:cNvSpPr/>
            <p:nvPr/>
          </p:nvSpPr>
          <p:spPr>
            <a:xfrm>
              <a:off x="7593806" y="4929188"/>
              <a:ext cx="162879" cy="120016"/>
            </a:xfrm>
            <a:custGeom>
              <a:avLst/>
              <a:gdLst/>
              <a:ahLst/>
              <a:cxnLst/>
              <a:rect l="0" t="0" r="0" b="0"/>
              <a:pathLst>
                <a:path w="162879" h="120016">
                  <a:moveTo>
                    <a:pt x="162878" y="85724"/>
                  </a:moveTo>
                  <a:lnTo>
                    <a:pt x="154306" y="102870"/>
                  </a:lnTo>
                  <a:lnTo>
                    <a:pt x="137160" y="102870"/>
                  </a:lnTo>
                  <a:lnTo>
                    <a:pt x="111443" y="111442"/>
                  </a:lnTo>
                  <a:lnTo>
                    <a:pt x="68581" y="120015"/>
                  </a:lnTo>
                  <a:lnTo>
                    <a:pt x="17145" y="94297"/>
                  </a:lnTo>
                  <a:lnTo>
                    <a:pt x="0" y="68579"/>
                  </a:lnTo>
                  <a:lnTo>
                    <a:pt x="4286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Oval 449"/>
            <p:cNvSpPr/>
            <p:nvPr/>
          </p:nvSpPr>
          <p:spPr>
            <a:xfrm>
              <a:off x="7738825" y="4997053"/>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7618809" y="49113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8047434" y="4826317"/>
            <a:ext cx="190024" cy="120730"/>
            <a:chOff x="8047434" y="4826317"/>
            <a:chExt cx="190024" cy="120730"/>
          </a:xfrm>
        </p:grpSpPr>
        <p:sp>
          <p:nvSpPr>
            <p:cNvPr id="453" name="Freeform 452"/>
            <p:cNvSpPr/>
            <p:nvPr/>
          </p:nvSpPr>
          <p:spPr>
            <a:xfrm>
              <a:off x="8065294" y="4826317"/>
              <a:ext cx="162878" cy="102872"/>
            </a:xfrm>
            <a:custGeom>
              <a:avLst/>
              <a:gdLst/>
              <a:ahLst/>
              <a:cxnLst/>
              <a:rect l="0" t="0" r="0" b="0"/>
              <a:pathLst>
                <a:path w="162878" h="102872">
                  <a:moveTo>
                    <a:pt x="154304" y="94298"/>
                  </a:moveTo>
                  <a:lnTo>
                    <a:pt x="162877" y="102871"/>
                  </a:lnTo>
                  <a:lnTo>
                    <a:pt x="137160" y="94298"/>
                  </a:lnTo>
                  <a:lnTo>
                    <a:pt x="137160" y="85726"/>
                  </a:lnTo>
                  <a:lnTo>
                    <a:pt x="128587" y="68580"/>
                  </a:lnTo>
                  <a:lnTo>
                    <a:pt x="94297" y="34291"/>
                  </a:lnTo>
                  <a:lnTo>
                    <a:pt x="60007" y="0"/>
                  </a:lnTo>
                  <a:lnTo>
                    <a:pt x="34290" y="0"/>
                  </a:lnTo>
                  <a:lnTo>
                    <a:pt x="17144" y="8573"/>
                  </a:lnTo>
                  <a:lnTo>
                    <a:pt x="0" y="102871"/>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Oval 453"/>
            <p:cNvSpPr/>
            <p:nvPr/>
          </p:nvSpPr>
          <p:spPr>
            <a:xfrm>
              <a:off x="8201739" y="49027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8047434" y="49113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459"/>
          <p:cNvGrpSpPr/>
          <p:nvPr/>
        </p:nvGrpSpPr>
        <p:grpSpPr>
          <a:xfrm>
            <a:off x="8090297" y="4783455"/>
            <a:ext cx="250031" cy="129302"/>
            <a:chOff x="8090297" y="4783455"/>
            <a:chExt cx="250031" cy="129302"/>
          </a:xfrm>
        </p:grpSpPr>
        <p:sp>
          <p:nvSpPr>
            <p:cNvPr id="457" name="Freeform 456"/>
            <p:cNvSpPr/>
            <p:nvPr/>
          </p:nvSpPr>
          <p:spPr>
            <a:xfrm>
              <a:off x="8108156" y="4783455"/>
              <a:ext cx="222886" cy="111443"/>
            </a:xfrm>
            <a:custGeom>
              <a:avLst/>
              <a:gdLst/>
              <a:ahLst/>
              <a:cxnLst/>
              <a:rect l="0" t="0" r="0" b="0"/>
              <a:pathLst>
                <a:path w="222886" h="111443">
                  <a:moveTo>
                    <a:pt x="214313" y="111442"/>
                  </a:moveTo>
                  <a:lnTo>
                    <a:pt x="222885" y="111442"/>
                  </a:lnTo>
                  <a:lnTo>
                    <a:pt x="214313" y="94297"/>
                  </a:lnTo>
                  <a:lnTo>
                    <a:pt x="197168" y="60008"/>
                  </a:lnTo>
                  <a:lnTo>
                    <a:pt x="188595" y="8573"/>
                  </a:lnTo>
                  <a:lnTo>
                    <a:pt x="180023" y="0"/>
                  </a:lnTo>
                  <a:lnTo>
                    <a:pt x="162878" y="0"/>
                  </a:lnTo>
                  <a:lnTo>
                    <a:pt x="120015" y="17145"/>
                  </a:lnTo>
                  <a:lnTo>
                    <a:pt x="94298" y="42862"/>
                  </a:lnTo>
                  <a:lnTo>
                    <a:pt x="25718" y="94297"/>
                  </a:lnTo>
                  <a:lnTo>
                    <a:pt x="0" y="11144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Oval 457"/>
            <p:cNvSpPr/>
            <p:nvPr/>
          </p:nvSpPr>
          <p:spPr>
            <a:xfrm>
              <a:off x="8304609" y="48770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8090297" y="48770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p:cNvGrpSpPr/>
          <p:nvPr/>
        </p:nvGrpSpPr>
        <p:grpSpPr>
          <a:xfrm>
            <a:off x="8253175" y="4748451"/>
            <a:ext cx="421481" cy="103585"/>
            <a:chOff x="8253175" y="4748451"/>
            <a:chExt cx="421481" cy="103585"/>
          </a:xfrm>
        </p:grpSpPr>
        <p:sp>
          <p:nvSpPr>
            <p:cNvPr id="461" name="Freeform 460"/>
            <p:cNvSpPr/>
            <p:nvPr/>
          </p:nvSpPr>
          <p:spPr>
            <a:xfrm>
              <a:off x="8271034" y="4757738"/>
              <a:ext cx="385763" cy="94298"/>
            </a:xfrm>
            <a:custGeom>
              <a:avLst/>
              <a:gdLst/>
              <a:ahLst/>
              <a:cxnLst/>
              <a:rect l="0" t="0" r="0" b="0"/>
              <a:pathLst>
                <a:path w="385763" h="94298">
                  <a:moveTo>
                    <a:pt x="385762" y="8572"/>
                  </a:moveTo>
                  <a:lnTo>
                    <a:pt x="377189" y="17144"/>
                  </a:lnTo>
                  <a:lnTo>
                    <a:pt x="334328" y="25717"/>
                  </a:lnTo>
                  <a:lnTo>
                    <a:pt x="317182" y="51434"/>
                  </a:lnTo>
                  <a:lnTo>
                    <a:pt x="282892" y="60007"/>
                  </a:lnTo>
                  <a:lnTo>
                    <a:pt x="248603" y="77152"/>
                  </a:lnTo>
                  <a:lnTo>
                    <a:pt x="222885" y="94297"/>
                  </a:lnTo>
                  <a:lnTo>
                    <a:pt x="197167" y="94297"/>
                  </a:lnTo>
                  <a:lnTo>
                    <a:pt x="154305" y="94297"/>
                  </a:lnTo>
                  <a:lnTo>
                    <a:pt x="128587" y="85725"/>
                  </a:lnTo>
                  <a:lnTo>
                    <a:pt x="128587" y="51434"/>
                  </a:lnTo>
                  <a:lnTo>
                    <a:pt x="128587" y="34290"/>
                  </a:lnTo>
                  <a:lnTo>
                    <a:pt x="128587" y="17144"/>
                  </a:lnTo>
                  <a:lnTo>
                    <a:pt x="111442" y="0"/>
                  </a:lnTo>
                  <a:lnTo>
                    <a:pt x="94297" y="0"/>
                  </a:lnTo>
                  <a:lnTo>
                    <a:pt x="51435" y="8572"/>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Oval 461"/>
            <p:cNvSpPr/>
            <p:nvPr/>
          </p:nvSpPr>
          <p:spPr>
            <a:xfrm>
              <a:off x="8638937" y="474845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8253175" y="476559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8493204" y="4679871"/>
            <a:ext cx="172879" cy="112871"/>
            <a:chOff x="8493204" y="4679871"/>
            <a:chExt cx="172879" cy="112871"/>
          </a:xfrm>
        </p:grpSpPr>
        <p:sp>
          <p:nvSpPr>
            <p:cNvPr id="465" name="Freeform 464"/>
            <p:cNvSpPr/>
            <p:nvPr/>
          </p:nvSpPr>
          <p:spPr>
            <a:xfrm>
              <a:off x="8511063" y="4697730"/>
              <a:ext cx="137161" cy="77153"/>
            </a:xfrm>
            <a:custGeom>
              <a:avLst/>
              <a:gdLst/>
              <a:ahLst/>
              <a:cxnLst/>
              <a:rect l="0" t="0" r="0" b="0"/>
              <a:pathLst>
                <a:path w="137161" h="77153">
                  <a:moveTo>
                    <a:pt x="137160" y="0"/>
                  </a:moveTo>
                  <a:lnTo>
                    <a:pt x="102871" y="17145"/>
                  </a:lnTo>
                  <a:lnTo>
                    <a:pt x="68581" y="25718"/>
                  </a:lnTo>
                  <a:lnTo>
                    <a:pt x="34291" y="51435"/>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Oval 465"/>
            <p:cNvSpPr/>
            <p:nvPr/>
          </p:nvSpPr>
          <p:spPr>
            <a:xfrm>
              <a:off x="8630364" y="467987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8493204" y="47570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8433197" y="4628436"/>
            <a:ext cx="224314" cy="87154"/>
            <a:chOff x="8433197" y="4628436"/>
            <a:chExt cx="224314" cy="87154"/>
          </a:xfrm>
        </p:grpSpPr>
        <p:sp>
          <p:nvSpPr>
            <p:cNvPr id="469" name="Freeform 468"/>
            <p:cNvSpPr/>
            <p:nvPr/>
          </p:nvSpPr>
          <p:spPr>
            <a:xfrm>
              <a:off x="8451056" y="4646295"/>
              <a:ext cx="188597" cy="51436"/>
            </a:xfrm>
            <a:custGeom>
              <a:avLst/>
              <a:gdLst/>
              <a:ahLst/>
              <a:cxnLst/>
              <a:rect l="0" t="0" r="0" b="0"/>
              <a:pathLst>
                <a:path w="188597" h="51436">
                  <a:moveTo>
                    <a:pt x="188596" y="0"/>
                  </a:moveTo>
                  <a:lnTo>
                    <a:pt x="77153" y="42863"/>
                  </a:lnTo>
                  <a:lnTo>
                    <a:pt x="17145" y="42863"/>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Oval 469"/>
            <p:cNvSpPr/>
            <p:nvPr/>
          </p:nvSpPr>
          <p:spPr>
            <a:xfrm>
              <a:off x="8621792" y="46284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8433197" y="467987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75"/>
          <p:cNvGrpSpPr/>
          <p:nvPr/>
        </p:nvGrpSpPr>
        <p:grpSpPr>
          <a:xfrm>
            <a:off x="8861822" y="4697016"/>
            <a:ext cx="52863" cy="44291"/>
            <a:chOff x="8861822" y="4697016"/>
            <a:chExt cx="52863" cy="44291"/>
          </a:xfrm>
        </p:grpSpPr>
        <p:sp>
          <p:nvSpPr>
            <p:cNvPr id="473" name="Freeform 472"/>
            <p:cNvSpPr/>
            <p:nvPr/>
          </p:nvSpPr>
          <p:spPr>
            <a:xfrm>
              <a:off x="8879681" y="4714875"/>
              <a:ext cx="17146" cy="8574"/>
            </a:xfrm>
            <a:custGeom>
              <a:avLst/>
              <a:gdLst/>
              <a:ahLst/>
              <a:cxnLst/>
              <a:rect l="0" t="0" r="0" b="0"/>
              <a:pathLst>
                <a:path w="17146" h="8574">
                  <a:moveTo>
                    <a:pt x="0" y="8573"/>
                  </a:moveTo>
                  <a:lnTo>
                    <a:pt x="8573" y="8573"/>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Oval 473"/>
            <p:cNvSpPr/>
            <p:nvPr/>
          </p:nvSpPr>
          <p:spPr>
            <a:xfrm>
              <a:off x="8861822" y="47055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8878967" y="46970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5664279" y="2571036"/>
            <a:ext cx="95726" cy="224314"/>
            <a:chOff x="5664279" y="2571036"/>
            <a:chExt cx="95726" cy="224314"/>
          </a:xfrm>
        </p:grpSpPr>
        <p:sp>
          <p:nvSpPr>
            <p:cNvPr id="477" name="Freeform 476"/>
            <p:cNvSpPr/>
            <p:nvPr/>
          </p:nvSpPr>
          <p:spPr>
            <a:xfrm>
              <a:off x="5682139" y="2588895"/>
              <a:ext cx="60008" cy="197169"/>
            </a:xfrm>
            <a:custGeom>
              <a:avLst/>
              <a:gdLst/>
              <a:ahLst/>
              <a:cxnLst/>
              <a:rect l="0" t="0" r="0" b="0"/>
              <a:pathLst>
                <a:path w="60008" h="197169">
                  <a:moveTo>
                    <a:pt x="60007" y="188595"/>
                  </a:moveTo>
                  <a:lnTo>
                    <a:pt x="51435" y="197168"/>
                  </a:lnTo>
                  <a:lnTo>
                    <a:pt x="51435" y="188595"/>
                  </a:lnTo>
                  <a:lnTo>
                    <a:pt x="42862" y="171450"/>
                  </a:lnTo>
                  <a:lnTo>
                    <a:pt x="42862" y="154305"/>
                  </a:lnTo>
                  <a:lnTo>
                    <a:pt x="25717" y="120015"/>
                  </a:lnTo>
                  <a:lnTo>
                    <a:pt x="25717" y="102870"/>
                  </a:lnTo>
                  <a:lnTo>
                    <a:pt x="17145" y="85725"/>
                  </a:lnTo>
                  <a:lnTo>
                    <a:pt x="8573" y="6858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Oval 477"/>
            <p:cNvSpPr/>
            <p:nvPr/>
          </p:nvSpPr>
          <p:spPr>
            <a:xfrm>
              <a:off x="5724287" y="275963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5664279" y="25710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p:cNvGrpSpPr/>
          <p:nvPr/>
        </p:nvGrpSpPr>
        <p:grpSpPr>
          <a:xfrm>
            <a:off x="5578554" y="2622471"/>
            <a:ext cx="241459" cy="95726"/>
            <a:chOff x="5578554" y="2622471"/>
            <a:chExt cx="241459" cy="95726"/>
          </a:xfrm>
        </p:grpSpPr>
        <p:sp>
          <p:nvSpPr>
            <p:cNvPr id="481" name="Freeform 480"/>
            <p:cNvSpPr/>
            <p:nvPr/>
          </p:nvSpPr>
          <p:spPr>
            <a:xfrm>
              <a:off x="5596413" y="2640330"/>
              <a:ext cx="205742" cy="60009"/>
            </a:xfrm>
            <a:custGeom>
              <a:avLst/>
              <a:gdLst/>
              <a:ahLst/>
              <a:cxnLst/>
              <a:rect l="0" t="0" r="0" b="0"/>
              <a:pathLst>
                <a:path w="205742" h="60009">
                  <a:moveTo>
                    <a:pt x="205741" y="0"/>
                  </a:moveTo>
                  <a:lnTo>
                    <a:pt x="197168" y="17145"/>
                  </a:lnTo>
                  <a:lnTo>
                    <a:pt x="180023" y="25718"/>
                  </a:lnTo>
                  <a:lnTo>
                    <a:pt x="162878" y="25718"/>
                  </a:lnTo>
                  <a:lnTo>
                    <a:pt x="145733" y="34290"/>
                  </a:lnTo>
                  <a:lnTo>
                    <a:pt x="102871" y="34290"/>
                  </a:lnTo>
                  <a:lnTo>
                    <a:pt x="68581" y="42863"/>
                  </a:lnTo>
                  <a:lnTo>
                    <a:pt x="42863" y="51435"/>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Oval 481"/>
            <p:cNvSpPr/>
            <p:nvPr/>
          </p:nvSpPr>
          <p:spPr>
            <a:xfrm>
              <a:off x="5784295" y="26224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5578554" y="26824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p:cNvGrpSpPr/>
          <p:nvPr/>
        </p:nvGrpSpPr>
        <p:grpSpPr>
          <a:xfrm>
            <a:off x="4678442" y="3719750"/>
            <a:ext cx="44291" cy="112872"/>
            <a:chOff x="4678442" y="3719750"/>
            <a:chExt cx="44291" cy="112872"/>
          </a:xfrm>
        </p:grpSpPr>
        <p:sp>
          <p:nvSpPr>
            <p:cNvPr id="485" name="Freeform 484"/>
            <p:cNvSpPr/>
            <p:nvPr/>
          </p:nvSpPr>
          <p:spPr>
            <a:xfrm>
              <a:off x="4696301" y="3737610"/>
              <a:ext cx="17146" cy="94299"/>
            </a:xfrm>
            <a:custGeom>
              <a:avLst/>
              <a:gdLst/>
              <a:ahLst/>
              <a:cxnLst/>
              <a:rect l="0" t="0" r="0" b="0"/>
              <a:pathLst>
                <a:path w="17146" h="94299">
                  <a:moveTo>
                    <a:pt x="8573" y="77153"/>
                  </a:moveTo>
                  <a:lnTo>
                    <a:pt x="17145" y="77153"/>
                  </a:lnTo>
                  <a:lnTo>
                    <a:pt x="8573" y="94298"/>
                  </a:lnTo>
                  <a:lnTo>
                    <a:pt x="8573" y="77153"/>
                  </a:lnTo>
                  <a:lnTo>
                    <a:pt x="8573" y="51435"/>
                  </a:lnTo>
                  <a:lnTo>
                    <a:pt x="8573" y="34290"/>
                  </a:ln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Oval 485"/>
            <p:cNvSpPr/>
            <p:nvPr/>
          </p:nvSpPr>
          <p:spPr>
            <a:xfrm>
              <a:off x="4687014" y="37969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678442" y="371975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4618434" y="3891201"/>
            <a:ext cx="172879" cy="95726"/>
            <a:chOff x="4618434" y="3891201"/>
            <a:chExt cx="172879" cy="95726"/>
          </a:xfrm>
        </p:grpSpPr>
        <p:sp>
          <p:nvSpPr>
            <p:cNvPr id="489" name="Freeform 488"/>
            <p:cNvSpPr/>
            <p:nvPr/>
          </p:nvSpPr>
          <p:spPr>
            <a:xfrm>
              <a:off x="4636294" y="3891915"/>
              <a:ext cx="137161" cy="77153"/>
            </a:xfrm>
            <a:custGeom>
              <a:avLst/>
              <a:gdLst/>
              <a:ahLst/>
              <a:cxnLst/>
              <a:rect l="0" t="0" r="0" b="0"/>
              <a:pathLst>
                <a:path w="137161" h="77153">
                  <a:moveTo>
                    <a:pt x="137160" y="77152"/>
                  </a:moveTo>
                  <a:lnTo>
                    <a:pt x="120015" y="77152"/>
                  </a:lnTo>
                  <a:lnTo>
                    <a:pt x="111442" y="77152"/>
                  </a:lnTo>
                  <a:lnTo>
                    <a:pt x="102869" y="77152"/>
                  </a:lnTo>
                  <a:lnTo>
                    <a:pt x="85725" y="77152"/>
                  </a:lnTo>
                  <a:lnTo>
                    <a:pt x="68580" y="77152"/>
                  </a:lnTo>
                  <a:lnTo>
                    <a:pt x="51435" y="77152"/>
                  </a:lnTo>
                  <a:lnTo>
                    <a:pt x="60007" y="68580"/>
                  </a:lnTo>
                  <a:lnTo>
                    <a:pt x="68580" y="60007"/>
                  </a:lnTo>
                  <a:lnTo>
                    <a:pt x="77152" y="34290"/>
                  </a:lnTo>
                  <a:lnTo>
                    <a:pt x="77152" y="0"/>
                  </a:lnTo>
                  <a:lnTo>
                    <a:pt x="51435" y="0"/>
                  </a:lnTo>
                  <a:lnTo>
                    <a:pt x="34290" y="0"/>
                  </a:lnTo>
                  <a:lnTo>
                    <a:pt x="17145" y="8573"/>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Oval 489"/>
            <p:cNvSpPr/>
            <p:nvPr/>
          </p:nvSpPr>
          <p:spPr>
            <a:xfrm>
              <a:off x="4755594" y="3951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4618434"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495"/>
          <p:cNvGrpSpPr/>
          <p:nvPr/>
        </p:nvGrpSpPr>
        <p:grpSpPr>
          <a:xfrm>
            <a:off x="1755219" y="4217670"/>
            <a:ext cx="609363" cy="120730"/>
            <a:chOff x="1755219" y="4217670"/>
            <a:chExt cx="609363" cy="120730"/>
          </a:xfrm>
        </p:grpSpPr>
        <p:sp>
          <p:nvSpPr>
            <p:cNvPr id="493" name="Freeform 492"/>
            <p:cNvSpPr/>
            <p:nvPr/>
          </p:nvSpPr>
          <p:spPr>
            <a:xfrm>
              <a:off x="1773079" y="4217670"/>
              <a:ext cx="591503" cy="120016"/>
            </a:xfrm>
            <a:custGeom>
              <a:avLst/>
              <a:gdLst/>
              <a:ahLst/>
              <a:cxnLst/>
              <a:rect l="0" t="0" r="0" b="0"/>
              <a:pathLst>
                <a:path w="591503" h="120016">
                  <a:moveTo>
                    <a:pt x="531495" y="102870"/>
                  </a:moveTo>
                  <a:lnTo>
                    <a:pt x="574357" y="120015"/>
                  </a:lnTo>
                  <a:lnTo>
                    <a:pt x="582930" y="120015"/>
                  </a:lnTo>
                  <a:lnTo>
                    <a:pt x="591502" y="102870"/>
                  </a:lnTo>
                  <a:lnTo>
                    <a:pt x="591502" y="94297"/>
                  </a:lnTo>
                  <a:lnTo>
                    <a:pt x="591502" y="77152"/>
                  </a:lnTo>
                  <a:lnTo>
                    <a:pt x="582930" y="68580"/>
                  </a:lnTo>
                  <a:lnTo>
                    <a:pt x="574357" y="60008"/>
                  </a:lnTo>
                  <a:lnTo>
                    <a:pt x="531495" y="42863"/>
                  </a:lnTo>
                  <a:lnTo>
                    <a:pt x="497205" y="25718"/>
                  </a:lnTo>
                  <a:lnTo>
                    <a:pt x="454342" y="17145"/>
                  </a:lnTo>
                  <a:lnTo>
                    <a:pt x="437197" y="0"/>
                  </a:lnTo>
                  <a:lnTo>
                    <a:pt x="480060" y="17145"/>
                  </a:lnTo>
                  <a:lnTo>
                    <a:pt x="505777" y="25718"/>
                  </a:lnTo>
                  <a:lnTo>
                    <a:pt x="531495" y="34290"/>
                  </a:lnTo>
                  <a:lnTo>
                    <a:pt x="548640" y="42863"/>
                  </a:lnTo>
                  <a:lnTo>
                    <a:pt x="557212" y="51435"/>
                  </a:lnTo>
                  <a:lnTo>
                    <a:pt x="548640" y="51435"/>
                  </a:lnTo>
                  <a:lnTo>
                    <a:pt x="522922" y="51435"/>
                  </a:lnTo>
                  <a:lnTo>
                    <a:pt x="497205" y="51435"/>
                  </a:lnTo>
                  <a:lnTo>
                    <a:pt x="445770" y="51435"/>
                  </a:lnTo>
                  <a:lnTo>
                    <a:pt x="317182" y="68580"/>
                  </a:lnTo>
                  <a:lnTo>
                    <a:pt x="257175" y="85725"/>
                  </a:lnTo>
                  <a:lnTo>
                    <a:pt x="180022" y="94297"/>
                  </a:lnTo>
                  <a:lnTo>
                    <a:pt x="128587" y="94297"/>
                  </a:lnTo>
                  <a:lnTo>
                    <a:pt x="68580" y="102870"/>
                  </a:lnTo>
                  <a:lnTo>
                    <a:pt x="0"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Oval 493"/>
            <p:cNvSpPr/>
            <p:nvPr/>
          </p:nvSpPr>
          <p:spPr>
            <a:xfrm>
              <a:off x="2286714" y="43026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1755219" y="43026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499"/>
          <p:cNvGrpSpPr/>
          <p:nvPr/>
        </p:nvGrpSpPr>
        <p:grpSpPr>
          <a:xfrm>
            <a:off x="1789509" y="4071938"/>
            <a:ext cx="2289573" cy="197881"/>
            <a:chOff x="1789509" y="4071938"/>
            <a:chExt cx="2289573" cy="197881"/>
          </a:xfrm>
        </p:grpSpPr>
        <p:sp>
          <p:nvSpPr>
            <p:cNvPr id="497" name="Freeform 496"/>
            <p:cNvSpPr/>
            <p:nvPr/>
          </p:nvSpPr>
          <p:spPr>
            <a:xfrm>
              <a:off x="1807369" y="4071938"/>
              <a:ext cx="2271713" cy="180023"/>
            </a:xfrm>
            <a:custGeom>
              <a:avLst/>
              <a:gdLst/>
              <a:ahLst/>
              <a:cxnLst/>
              <a:rect l="0" t="0" r="0" b="0"/>
              <a:pathLst>
                <a:path w="2271713" h="180023">
                  <a:moveTo>
                    <a:pt x="2125980" y="128587"/>
                  </a:moveTo>
                  <a:lnTo>
                    <a:pt x="2177415" y="128587"/>
                  </a:lnTo>
                  <a:lnTo>
                    <a:pt x="2220277" y="120015"/>
                  </a:lnTo>
                  <a:lnTo>
                    <a:pt x="2220277" y="102870"/>
                  </a:lnTo>
                  <a:lnTo>
                    <a:pt x="2220277" y="85725"/>
                  </a:lnTo>
                  <a:lnTo>
                    <a:pt x="2220277" y="60007"/>
                  </a:lnTo>
                  <a:lnTo>
                    <a:pt x="2211705" y="42862"/>
                  </a:lnTo>
                  <a:lnTo>
                    <a:pt x="2194560" y="34290"/>
                  </a:lnTo>
                  <a:lnTo>
                    <a:pt x="2168842" y="25717"/>
                  </a:lnTo>
                  <a:lnTo>
                    <a:pt x="2151697" y="17145"/>
                  </a:lnTo>
                  <a:lnTo>
                    <a:pt x="2125980" y="8572"/>
                  </a:lnTo>
                  <a:lnTo>
                    <a:pt x="2125980" y="0"/>
                  </a:lnTo>
                  <a:lnTo>
                    <a:pt x="2134552" y="8572"/>
                  </a:lnTo>
                  <a:lnTo>
                    <a:pt x="2160270" y="17145"/>
                  </a:lnTo>
                  <a:lnTo>
                    <a:pt x="2185987" y="25717"/>
                  </a:lnTo>
                  <a:lnTo>
                    <a:pt x="2203132" y="42862"/>
                  </a:lnTo>
                  <a:lnTo>
                    <a:pt x="2228850" y="60007"/>
                  </a:lnTo>
                  <a:lnTo>
                    <a:pt x="2271712" y="85725"/>
                  </a:lnTo>
                  <a:lnTo>
                    <a:pt x="2254567" y="85725"/>
                  </a:lnTo>
                  <a:lnTo>
                    <a:pt x="2237422" y="85725"/>
                  </a:lnTo>
                  <a:lnTo>
                    <a:pt x="2228850" y="85725"/>
                  </a:lnTo>
                  <a:lnTo>
                    <a:pt x="2211705" y="85725"/>
                  </a:lnTo>
                  <a:lnTo>
                    <a:pt x="2194560" y="85725"/>
                  </a:lnTo>
                  <a:lnTo>
                    <a:pt x="2177415" y="77152"/>
                  </a:lnTo>
                  <a:lnTo>
                    <a:pt x="2134552" y="68579"/>
                  </a:lnTo>
                  <a:lnTo>
                    <a:pt x="2091690" y="68579"/>
                  </a:lnTo>
                  <a:lnTo>
                    <a:pt x="2057400" y="60007"/>
                  </a:lnTo>
                  <a:lnTo>
                    <a:pt x="2023110" y="60007"/>
                  </a:lnTo>
                  <a:lnTo>
                    <a:pt x="1997392" y="60007"/>
                  </a:lnTo>
                  <a:lnTo>
                    <a:pt x="1963102" y="60007"/>
                  </a:lnTo>
                  <a:lnTo>
                    <a:pt x="1937385" y="51435"/>
                  </a:lnTo>
                  <a:lnTo>
                    <a:pt x="1860232" y="42862"/>
                  </a:lnTo>
                  <a:lnTo>
                    <a:pt x="1825942" y="42862"/>
                  </a:lnTo>
                  <a:lnTo>
                    <a:pt x="1783080" y="34290"/>
                  </a:lnTo>
                  <a:lnTo>
                    <a:pt x="1740217" y="34290"/>
                  </a:lnTo>
                  <a:lnTo>
                    <a:pt x="1697355" y="34290"/>
                  </a:lnTo>
                  <a:lnTo>
                    <a:pt x="1663065" y="34290"/>
                  </a:lnTo>
                  <a:lnTo>
                    <a:pt x="1628775" y="34290"/>
                  </a:lnTo>
                  <a:lnTo>
                    <a:pt x="1551622" y="42862"/>
                  </a:lnTo>
                  <a:lnTo>
                    <a:pt x="1517332" y="34290"/>
                  </a:lnTo>
                  <a:lnTo>
                    <a:pt x="1474470" y="34290"/>
                  </a:lnTo>
                  <a:lnTo>
                    <a:pt x="1440180" y="34290"/>
                  </a:lnTo>
                  <a:lnTo>
                    <a:pt x="1397317" y="25717"/>
                  </a:lnTo>
                  <a:lnTo>
                    <a:pt x="1363027" y="25717"/>
                  </a:lnTo>
                  <a:lnTo>
                    <a:pt x="1320165" y="25717"/>
                  </a:lnTo>
                  <a:lnTo>
                    <a:pt x="1243012" y="17145"/>
                  </a:lnTo>
                  <a:lnTo>
                    <a:pt x="1200150" y="17145"/>
                  </a:lnTo>
                  <a:lnTo>
                    <a:pt x="1157287" y="8572"/>
                  </a:lnTo>
                  <a:lnTo>
                    <a:pt x="1114425" y="8572"/>
                  </a:lnTo>
                  <a:lnTo>
                    <a:pt x="1071562" y="0"/>
                  </a:lnTo>
                  <a:lnTo>
                    <a:pt x="1037272" y="0"/>
                  </a:lnTo>
                  <a:lnTo>
                    <a:pt x="994410" y="0"/>
                  </a:lnTo>
                  <a:lnTo>
                    <a:pt x="917257" y="0"/>
                  </a:lnTo>
                  <a:lnTo>
                    <a:pt x="865822" y="8572"/>
                  </a:lnTo>
                  <a:lnTo>
                    <a:pt x="822960" y="8572"/>
                  </a:lnTo>
                  <a:lnTo>
                    <a:pt x="780097" y="17145"/>
                  </a:lnTo>
                  <a:lnTo>
                    <a:pt x="728662" y="17145"/>
                  </a:lnTo>
                  <a:lnTo>
                    <a:pt x="685800" y="25717"/>
                  </a:lnTo>
                  <a:lnTo>
                    <a:pt x="634365" y="25717"/>
                  </a:lnTo>
                  <a:lnTo>
                    <a:pt x="582930" y="34290"/>
                  </a:lnTo>
                  <a:lnTo>
                    <a:pt x="471487" y="51435"/>
                  </a:lnTo>
                  <a:lnTo>
                    <a:pt x="411480" y="68579"/>
                  </a:lnTo>
                  <a:lnTo>
                    <a:pt x="360045" y="77152"/>
                  </a:lnTo>
                  <a:lnTo>
                    <a:pt x="308610" y="85725"/>
                  </a:lnTo>
                  <a:lnTo>
                    <a:pt x="257175" y="94297"/>
                  </a:lnTo>
                  <a:lnTo>
                    <a:pt x="205740" y="102870"/>
                  </a:lnTo>
                  <a:lnTo>
                    <a:pt x="120015" y="128587"/>
                  </a:lnTo>
                  <a:lnTo>
                    <a:pt x="85725" y="145732"/>
                  </a:lnTo>
                  <a:lnTo>
                    <a:pt x="51435" y="154304"/>
                  </a:lnTo>
                  <a:lnTo>
                    <a:pt x="25717" y="171450"/>
                  </a:lnTo>
                  <a:lnTo>
                    <a:pt x="8572" y="180022"/>
                  </a:lnTo>
                  <a:lnTo>
                    <a:pt x="0" y="18002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Oval 497"/>
            <p:cNvSpPr/>
            <p:nvPr/>
          </p:nvSpPr>
          <p:spPr>
            <a:xfrm>
              <a:off x="3915489" y="41826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1789509" y="423410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443627" y="4329113"/>
            <a:ext cx="335756" cy="205741"/>
            <a:chOff x="443627" y="4329113"/>
            <a:chExt cx="335756" cy="205741"/>
          </a:xfrm>
        </p:grpSpPr>
        <p:sp>
          <p:nvSpPr>
            <p:cNvPr id="501" name="Freeform 500"/>
            <p:cNvSpPr/>
            <p:nvPr/>
          </p:nvSpPr>
          <p:spPr>
            <a:xfrm>
              <a:off x="461486" y="4329113"/>
              <a:ext cx="300039" cy="205741"/>
            </a:xfrm>
            <a:custGeom>
              <a:avLst/>
              <a:gdLst/>
              <a:ahLst/>
              <a:cxnLst/>
              <a:rect l="0" t="0" r="0" b="0"/>
              <a:pathLst>
                <a:path w="300039" h="205741">
                  <a:moveTo>
                    <a:pt x="300038" y="111442"/>
                  </a:moveTo>
                  <a:lnTo>
                    <a:pt x="300038" y="120014"/>
                  </a:lnTo>
                  <a:lnTo>
                    <a:pt x="265748" y="94297"/>
                  </a:lnTo>
                  <a:lnTo>
                    <a:pt x="240030" y="77152"/>
                  </a:lnTo>
                  <a:lnTo>
                    <a:pt x="222885" y="60007"/>
                  </a:lnTo>
                  <a:lnTo>
                    <a:pt x="188595" y="34290"/>
                  </a:lnTo>
                  <a:lnTo>
                    <a:pt x="154305" y="17145"/>
                  </a:lnTo>
                  <a:lnTo>
                    <a:pt x="128588" y="0"/>
                  </a:lnTo>
                  <a:lnTo>
                    <a:pt x="85725" y="17145"/>
                  </a:lnTo>
                  <a:lnTo>
                    <a:pt x="85725" y="25717"/>
                  </a:lnTo>
                  <a:lnTo>
                    <a:pt x="85725" y="51434"/>
                  </a:lnTo>
                  <a:lnTo>
                    <a:pt x="85725" y="77152"/>
                  </a:lnTo>
                  <a:lnTo>
                    <a:pt x="111443" y="102870"/>
                  </a:lnTo>
                  <a:lnTo>
                    <a:pt x="137160" y="145732"/>
                  </a:lnTo>
                  <a:lnTo>
                    <a:pt x="180023" y="188595"/>
                  </a:lnTo>
                  <a:lnTo>
                    <a:pt x="197168" y="205740"/>
                  </a:lnTo>
                  <a:lnTo>
                    <a:pt x="188595" y="205740"/>
                  </a:lnTo>
                  <a:lnTo>
                    <a:pt x="171450" y="197167"/>
                  </a:lnTo>
                  <a:lnTo>
                    <a:pt x="154305" y="180022"/>
                  </a:lnTo>
                  <a:lnTo>
                    <a:pt x="128588" y="162877"/>
                  </a:lnTo>
                  <a:lnTo>
                    <a:pt x="102870" y="137159"/>
                  </a:lnTo>
                  <a:lnTo>
                    <a:pt x="34290" y="77152"/>
                  </a:lnTo>
                  <a:lnTo>
                    <a:pt x="8573" y="42862"/>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Oval 501"/>
            <p:cNvSpPr/>
            <p:nvPr/>
          </p:nvSpPr>
          <p:spPr>
            <a:xfrm>
              <a:off x="743664" y="44226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443627" y="43369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709374" y="4209097"/>
            <a:ext cx="370047" cy="214314"/>
            <a:chOff x="709374" y="4209097"/>
            <a:chExt cx="370047" cy="214314"/>
          </a:xfrm>
        </p:grpSpPr>
        <p:sp>
          <p:nvSpPr>
            <p:cNvPr id="505" name="Freeform 504"/>
            <p:cNvSpPr/>
            <p:nvPr/>
          </p:nvSpPr>
          <p:spPr>
            <a:xfrm>
              <a:off x="710089" y="4209097"/>
              <a:ext cx="368618" cy="214314"/>
            </a:xfrm>
            <a:custGeom>
              <a:avLst/>
              <a:gdLst/>
              <a:ahLst/>
              <a:cxnLst/>
              <a:rect l="0" t="0" r="0" b="0"/>
              <a:pathLst>
                <a:path w="368618" h="214314">
                  <a:moveTo>
                    <a:pt x="351472" y="77153"/>
                  </a:moveTo>
                  <a:lnTo>
                    <a:pt x="368617" y="85725"/>
                  </a:lnTo>
                  <a:lnTo>
                    <a:pt x="351472" y="85725"/>
                  </a:lnTo>
                  <a:lnTo>
                    <a:pt x="317182" y="68581"/>
                  </a:lnTo>
                  <a:lnTo>
                    <a:pt x="291465" y="42863"/>
                  </a:lnTo>
                  <a:lnTo>
                    <a:pt x="257175" y="34291"/>
                  </a:lnTo>
                  <a:lnTo>
                    <a:pt x="205740" y="8573"/>
                  </a:lnTo>
                  <a:lnTo>
                    <a:pt x="171450" y="0"/>
                  </a:lnTo>
                  <a:lnTo>
                    <a:pt x="145732" y="8573"/>
                  </a:lnTo>
                  <a:lnTo>
                    <a:pt x="137160" y="17145"/>
                  </a:lnTo>
                  <a:lnTo>
                    <a:pt x="162877" y="102870"/>
                  </a:lnTo>
                  <a:lnTo>
                    <a:pt x="197167" y="128588"/>
                  </a:lnTo>
                  <a:lnTo>
                    <a:pt x="197167" y="145733"/>
                  </a:lnTo>
                  <a:lnTo>
                    <a:pt x="180022" y="137161"/>
                  </a:lnTo>
                  <a:lnTo>
                    <a:pt x="111442" y="102870"/>
                  </a:lnTo>
                  <a:lnTo>
                    <a:pt x="68580" y="77153"/>
                  </a:lnTo>
                  <a:lnTo>
                    <a:pt x="34290" y="51436"/>
                  </a:lnTo>
                  <a:lnTo>
                    <a:pt x="0" y="51436"/>
                  </a:lnTo>
                  <a:lnTo>
                    <a:pt x="8572" y="34291"/>
                  </a:lnTo>
                  <a:lnTo>
                    <a:pt x="102870" y="85725"/>
                  </a:lnTo>
                  <a:lnTo>
                    <a:pt x="137160" y="120016"/>
                  </a:lnTo>
                  <a:lnTo>
                    <a:pt x="154305" y="145733"/>
                  </a:lnTo>
                  <a:lnTo>
                    <a:pt x="162877" y="188595"/>
                  </a:lnTo>
                  <a:lnTo>
                    <a:pt x="145732" y="197168"/>
                  </a:lnTo>
                  <a:lnTo>
                    <a:pt x="120015" y="214313"/>
                  </a:lnTo>
                  <a:lnTo>
                    <a:pt x="77152" y="205741"/>
                  </a:lnTo>
                  <a:lnTo>
                    <a:pt x="51435" y="188595"/>
                  </a:lnTo>
                  <a:lnTo>
                    <a:pt x="17145" y="137161"/>
                  </a:lnTo>
                  <a:lnTo>
                    <a:pt x="17145"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Oval 505"/>
            <p:cNvSpPr/>
            <p:nvPr/>
          </p:nvSpPr>
          <p:spPr>
            <a:xfrm>
              <a:off x="1043702" y="42683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709374" y="42683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511"/>
          <p:cNvGrpSpPr/>
          <p:nvPr/>
        </p:nvGrpSpPr>
        <p:grpSpPr>
          <a:xfrm>
            <a:off x="932259" y="4105513"/>
            <a:ext cx="224314" cy="138589"/>
            <a:chOff x="932259" y="4105513"/>
            <a:chExt cx="224314" cy="138589"/>
          </a:xfrm>
        </p:grpSpPr>
        <p:sp>
          <p:nvSpPr>
            <p:cNvPr id="509" name="Freeform 508"/>
            <p:cNvSpPr/>
            <p:nvPr/>
          </p:nvSpPr>
          <p:spPr>
            <a:xfrm>
              <a:off x="950119" y="4123373"/>
              <a:ext cx="188596" cy="120016"/>
            </a:xfrm>
            <a:custGeom>
              <a:avLst/>
              <a:gdLst/>
              <a:ahLst/>
              <a:cxnLst/>
              <a:rect l="0" t="0" r="0" b="0"/>
              <a:pathLst>
                <a:path w="188596" h="120016">
                  <a:moveTo>
                    <a:pt x="188595" y="102869"/>
                  </a:moveTo>
                  <a:lnTo>
                    <a:pt x="188595" y="120015"/>
                  </a:lnTo>
                  <a:lnTo>
                    <a:pt x="154305" y="111442"/>
                  </a:lnTo>
                  <a:lnTo>
                    <a:pt x="137160" y="94297"/>
                  </a:lnTo>
                  <a:lnTo>
                    <a:pt x="25717"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Oval 509"/>
            <p:cNvSpPr/>
            <p:nvPr/>
          </p:nvSpPr>
          <p:spPr>
            <a:xfrm>
              <a:off x="1120854" y="42083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932259" y="41055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p:cNvGrpSpPr/>
          <p:nvPr/>
        </p:nvGrpSpPr>
        <p:grpSpPr>
          <a:xfrm>
            <a:off x="1069419" y="4122658"/>
            <a:ext cx="155734" cy="112871"/>
            <a:chOff x="1069419" y="4122658"/>
            <a:chExt cx="155734" cy="112871"/>
          </a:xfrm>
        </p:grpSpPr>
        <p:sp>
          <p:nvSpPr>
            <p:cNvPr id="513" name="Freeform 512"/>
            <p:cNvSpPr/>
            <p:nvPr/>
          </p:nvSpPr>
          <p:spPr>
            <a:xfrm>
              <a:off x="1087279" y="4140517"/>
              <a:ext cx="120016" cy="77154"/>
            </a:xfrm>
            <a:custGeom>
              <a:avLst/>
              <a:gdLst/>
              <a:ahLst/>
              <a:cxnLst/>
              <a:rect l="0" t="0" r="0" b="0"/>
              <a:pathLst>
                <a:path w="120016" h="77154">
                  <a:moveTo>
                    <a:pt x="120015" y="77153"/>
                  </a:moveTo>
                  <a:lnTo>
                    <a:pt x="94297" y="60008"/>
                  </a:lnTo>
                  <a:lnTo>
                    <a:pt x="77152" y="42863"/>
                  </a:lnTo>
                  <a:lnTo>
                    <a:pt x="51435"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Oval 513"/>
            <p:cNvSpPr/>
            <p:nvPr/>
          </p:nvSpPr>
          <p:spPr>
            <a:xfrm>
              <a:off x="1189434" y="41998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1069419" y="41226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p:cNvGrpSpPr/>
          <p:nvPr/>
        </p:nvGrpSpPr>
        <p:grpSpPr>
          <a:xfrm>
            <a:off x="1198007" y="4029075"/>
            <a:ext cx="241459" cy="137161"/>
            <a:chOff x="1198007" y="4029075"/>
            <a:chExt cx="241459" cy="137161"/>
          </a:xfrm>
        </p:grpSpPr>
        <p:sp>
          <p:nvSpPr>
            <p:cNvPr id="517" name="Freeform 516"/>
            <p:cNvSpPr/>
            <p:nvPr/>
          </p:nvSpPr>
          <p:spPr>
            <a:xfrm>
              <a:off x="1215866" y="4029075"/>
              <a:ext cx="205741" cy="137161"/>
            </a:xfrm>
            <a:custGeom>
              <a:avLst/>
              <a:gdLst/>
              <a:ahLst/>
              <a:cxnLst/>
              <a:rect l="0" t="0" r="0" b="0"/>
              <a:pathLst>
                <a:path w="205741" h="137161">
                  <a:moveTo>
                    <a:pt x="205740" y="60008"/>
                  </a:moveTo>
                  <a:lnTo>
                    <a:pt x="197168" y="25717"/>
                  </a:lnTo>
                  <a:lnTo>
                    <a:pt x="162878" y="25717"/>
                  </a:lnTo>
                  <a:lnTo>
                    <a:pt x="128588" y="17145"/>
                  </a:lnTo>
                  <a:lnTo>
                    <a:pt x="68580" y="0"/>
                  </a:lnTo>
                  <a:lnTo>
                    <a:pt x="51435" y="0"/>
                  </a:lnTo>
                  <a:lnTo>
                    <a:pt x="34290" y="17145"/>
                  </a:lnTo>
                  <a:lnTo>
                    <a:pt x="25718" y="25717"/>
                  </a:lnTo>
                  <a:lnTo>
                    <a:pt x="34290" y="42863"/>
                  </a:lnTo>
                  <a:lnTo>
                    <a:pt x="51435" y="77153"/>
                  </a:lnTo>
                  <a:lnTo>
                    <a:pt x="77153" y="111442"/>
                  </a:lnTo>
                  <a:lnTo>
                    <a:pt x="94298" y="137160"/>
                  </a:lnTo>
                  <a:lnTo>
                    <a:pt x="77153" y="128588"/>
                  </a:lnTo>
                  <a:lnTo>
                    <a:pt x="60008" y="111442"/>
                  </a:lnTo>
                  <a:lnTo>
                    <a:pt x="25718" y="85725"/>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Oval 517"/>
            <p:cNvSpPr/>
            <p:nvPr/>
          </p:nvSpPr>
          <p:spPr>
            <a:xfrm>
              <a:off x="1403747" y="40712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1198007" y="40712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523"/>
          <p:cNvGrpSpPr/>
          <p:nvPr/>
        </p:nvGrpSpPr>
        <p:grpSpPr>
          <a:xfrm>
            <a:off x="1438037" y="3909060"/>
            <a:ext cx="206455" cy="145733"/>
            <a:chOff x="1438037" y="3909060"/>
            <a:chExt cx="206455" cy="145733"/>
          </a:xfrm>
        </p:grpSpPr>
        <p:sp>
          <p:nvSpPr>
            <p:cNvPr id="521" name="Freeform 520"/>
            <p:cNvSpPr/>
            <p:nvPr/>
          </p:nvSpPr>
          <p:spPr>
            <a:xfrm>
              <a:off x="1438751" y="3909060"/>
              <a:ext cx="205741" cy="145733"/>
            </a:xfrm>
            <a:custGeom>
              <a:avLst/>
              <a:gdLst/>
              <a:ahLst/>
              <a:cxnLst/>
              <a:rect l="0" t="0" r="0" b="0"/>
              <a:pathLst>
                <a:path w="205741" h="145733">
                  <a:moveTo>
                    <a:pt x="180023" y="60007"/>
                  </a:moveTo>
                  <a:lnTo>
                    <a:pt x="205740" y="120015"/>
                  </a:lnTo>
                  <a:lnTo>
                    <a:pt x="137160" y="128587"/>
                  </a:lnTo>
                  <a:lnTo>
                    <a:pt x="102870" y="145732"/>
                  </a:lnTo>
                  <a:lnTo>
                    <a:pt x="77153" y="145732"/>
                  </a:lnTo>
                  <a:lnTo>
                    <a:pt x="51435" y="137160"/>
                  </a:lnTo>
                  <a:lnTo>
                    <a:pt x="34290" y="128587"/>
                  </a:lnTo>
                  <a:lnTo>
                    <a:pt x="8573" y="102870"/>
                  </a:lnTo>
                  <a:lnTo>
                    <a:pt x="0" y="68580"/>
                  </a:lnTo>
                  <a:lnTo>
                    <a:pt x="17145" y="17145"/>
                  </a:lnTo>
                  <a:lnTo>
                    <a:pt x="42863" y="8573"/>
                  </a:lnTo>
                  <a:lnTo>
                    <a:pt x="60008" y="0"/>
                  </a:lnTo>
                  <a:lnTo>
                    <a:pt x="77153" y="8573"/>
                  </a:lnTo>
                  <a:lnTo>
                    <a:pt x="77153" y="17145"/>
                  </a:lnTo>
                  <a:lnTo>
                    <a:pt x="60008" y="34290"/>
                  </a:lnTo>
                  <a:lnTo>
                    <a:pt x="17145"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Oval 521"/>
            <p:cNvSpPr/>
            <p:nvPr/>
          </p:nvSpPr>
          <p:spPr>
            <a:xfrm>
              <a:off x="1600914" y="3951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1438037" y="3951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527"/>
          <p:cNvGrpSpPr/>
          <p:nvPr/>
        </p:nvGrpSpPr>
        <p:grpSpPr>
          <a:xfrm>
            <a:off x="1618774" y="3848338"/>
            <a:ext cx="163592" cy="129303"/>
            <a:chOff x="1618774" y="3848338"/>
            <a:chExt cx="163592" cy="129303"/>
          </a:xfrm>
        </p:grpSpPr>
        <p:sp>
          <p:nvSpPr>
            <p:cNvPr id="525" name="Freeform 524"/>
            <p:cNvSpPr/>
            <p:nvPr/>
          </p:nvSpPr>
          <p:spPr>
            <a:xfrm>
              <a:off x="1618774" y="3866197"/>
              <a:ext cx="145733" cy="111444"/>
            </a:xfrm>
            <a:custGeom>
              <a:avLst/>
              <a:gdLst/>
              <a:ahLst/>
              <a:cxnLst/>
              <a:rect l="0" t="0" r="0" b="0"/>
              <a:pathLst>
                <a:path w="145733" h="111444">
                  <a:moveTo>
                    <a:pt x="145732" y="42863"/>
                  </a:moveTo>
                  <a:lnTo>
                    <a:pt x="102870" y="60008"/>
                  </a:lnTo>
                  <a:lnTo>
                    <a:pt x="85725" y="60008"/>
                  </a:lnTo>
                  <a:lnTo>
                    <a:pt x="68580" y="51436"/>
                  </a:lnTo>
                  <a:lnTo>
                    <a:pt x="42862" y="42863"/>
                  </a:lnTo>
                  <a:lnTo>
                    <a:pt x="34290" y="25718"/>
                  </a:lnTo>
                  <a:lnTo>
                    <a:pt x="34290" y="17145"/>
                  </a:lnTo>
                  <a:lnTo>
                    <a:pt x="51435" y="17145"/>
                  </a:lnTo>
                  <a:lnTo>
                    <a:pt x="60007" y="42863"/>
                  </a:lnTo>
                  <a:lnTo>
                    <a:pt x="68580" y="77153"/>
                  </a:lnTo>
                  <a:lnTo>
                    <a:pt x="60007" y="94298"/>
                  </a:lnTo>
                  <a:lnTo>
                    <a:pt x="42862" y="111443"/>
                  </a:lnTo>
                  <a:lnTo>
                    <a:pt x="34290" y="111443"/>
                  </a:lnTo>
                  <a:lnTo>
                    <a:pt x="25717" y="102870"/>
                  </a:lnTo>
                  <a:lnTo>
                    <a:pt x="8572" y="102870"/>
                  </a:lnTo>
                  <a:lnTo>
                    <a:pt x="8572" y="85725"/>
                  </a:lnTo>
                  <a:lnTo>
                    <a:pt x="0" y="60008"/>
                  </a:lnTo>
                  <a:lnTo>
                    <a:pt x="0" y="42863"/>
                  </a:lnTo>
                  <a:lnTo>
                    <a:pt x="17145" y="8573"/>
                  </a:lnTo>
                  <a:lnTo>
                    <a:pt x="2571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Oval 525"/>
            <p:cNvSpPr/>
            <p:nvPr/>
          </p:nvSpPr>
          <p:spPr>
            <a:xfrm>
              <a:off x="1746647"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1626632" y="38483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a:off x="1763792" y="3711178"/>
            <a:ext cx="95726" cy="189311"/>
            <a:chOff x="1763792" y="3711178"/>
            <a:chExt cx="95726" cy="189311"/>
          </a:xfrm>
        </p:grpSpPr>
        <p:sp>
          <p:nvSpPr>
            <p:cNvPr id="529" name="Freeform 528"/>
            <p:cNvSpPr/>
            <p:nvPr/>
          </p:nvSpPr>
          <p:spPr>
            <a:xfrm>
              <a:off x="1781651" y="3729038"/>
              <a:ext cx="77154" cy="171451"/>
            </a:xfrm>
            <a:custGeom>
              <a:avLst/>
              <a:gdLst/>
              <a:ahLst/>
              <a:cxnLst/>
              <a:rect l="0" t="0" r="0" b="0"/>
              <a:pathLst>
                <a:path w="77154" h="171451">
                  <a:moveTo>
                    <a:pt x="60008" y="0"/>
                  </a:moveTo>
                  <a:lnTo>
                    <a:pt x="77153" y="8572"/>
                  </a:lnTo>
                  <a:lnTo>
                    <a:pt x="68580" y="8572"/>
                  </a:lnTo>
                  <a:lnTo>
                    <a:pt x="60008" y="34290"/>
                  </a:lnTo>
                  <a:lnTo>
                    <a:pt x="60008" y="51434"/>
                  </a:lnTo>
                  <a:lnTo>
                    <a:pt x="51435" y="94297"/>
                  </a:lnTo>
                  <a:lnTo>
                    <a:pt x="60008" y="120015"/>
                  </a:lnTo>
                  <a:lnTo>
                    <a:pt x="68580" y="145732"/>
                  </a:lnTo>
                  <a:lnTo>
                    <a:pt x="77153" y="154304"/>
                  </a:lnTo>
                  <a:lnTo>
                    <a:pt x="77153" y="171450"/>
                  </a:lnTo>
                  <a:lnTo>
                    <a:pt x="51435" y="154304"/>
                  </a:lnTo>
                  <a:lnTo>
                    <a:pt x="25718" y="137159"/>
                  </a:lnTo>
                  <a:lnTo>
                    <a:pt x="0" y="12001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Oval 529"/>
            <p:cNvSpPr/>
            <p:nvPr/>
          </p:nvSpPr>
          <p:spPr>
            <a:xfrm>
              <a:off x="1823799" y="37111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1763792" y="38311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6" name="Group 535"/>
          <p:cNvGrpSpPr/>
          <p:nvPr/>
        </p:nvGrpSpPr>
        <p:grpSpPr>
          <a:xfrm>
            <a:off x="940832" y="3985498"/>
            <a:ext cx="44291" cy="61436"/>
            <a:chOff x="940832" y="3985498"/>
            <a:chExt cx="44291" cy="61436"/>
          </a:xfrm>
        </p:grpSpPr>
        <p:sp>
          <p:nvSpPr>
            <p:cNvPr id="533" name="Freeform 532"/>
            <p:cNvSpPr/>
            <p:nvPr/>
          </p:nvSpPr>
          <p:spPr>
            <a:xfrm>
              <a:off x="958691" y="4003358"/>
              <a:ext cx="8574" cy="25718"/>
            </a:xfrm>
            <a:custGeom>
              <a:avLst/>
              <a:gdLst/>
              <a:ahLst/>
              <a:cxnLst/>
              <a:rect l="0" t="0" r="0" b="0"/>
              <a:pathLst>
                <a:path w="8574" h="25718">
                  <a:moveTo>
                    <a:pt x="8573" y="25717"/>
                  </a:move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Oval 533"/>
            <p:cNvSpPr/>
            <p:nvPr/>
          </p:nvSpPr>
          <p:spPr>
            <a:xfrm>
              <a:off x="949404" y="40112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940832" y="39854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a:off x="1292304" y="4448413"/>
            <a:ext cx="292894" cy="207169"/>
            <a:chOff x="1292304" y="4448413"/>
            <a:chExt cx="292894" cy="207169"/>
          </a:xfrm>
        </p:grpSpPr>
        <p:sp>
          <p:nvSpPr>
            <p:cNvPr id="537" name="Freeform 536"/>
            <p:cNvSpPr/>
            <p:nvPr/>
          </p:nvSpPr>
          <p:spPr>
            <a:xfrm>
              <a:off x="1310164" y="4457700"/>
              <a:ext cx="265748" cy="180023"/>
            </a:xfrm>
            <a:custGeom>
              <a:avLst/>
              <a:gdLst/>
              <a:ahLst/>
              <a:cxnLst/>
              <a:rect l="0" t="0" r="0" b="0"/>
              <a:pathLst>
                <a:path w="265748" h="180023">
                  <a:moveTo>
                    <a:pt x="257175" y="8572"/>
                  </a:moveTo>
                  <a:lnTo>
                    <a:pt x="265747" y="0"/>
                  </a:lnTo>
                  <a:lnTo>
                    <a:pt x="257175" y="0"/>
                  </a:lnTo>
                  <a:lnTo>
                    <a:pt x="240030" y="0"/>
                  </a:lnTo>
                  <a:lnTo>
                    <a:pt x="222885" y="8572"/>
                  </a:lnTo>
                  <a:lnTo>
                    <a:pt x="188595" y="8572"/>
                  </a:lnTo>
                  <a:lnTo>
                    <a:pt x="120015" y="25717"/>
                  </a:lnTo>
                  <a:lnTo>
                    <a:pt x="85725" y="42863"/>
                  </a:lnTo>
                  <a:lnTo>
                    <a:pt x="51435" y="60008"/>
                  </a:lnTo>
                  <a:lnTo>
                    <a:pt x="25717" y="94298"/>
                  </a:lnTo>
                  <a:lnTo>
                    <a:pt x="0" y="137160"/>
                  </a:lnTo>
                  <a:lnTo>
                    <a:pt x="0" y="18002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Oval 537"/>
            <p:cNvSpPr/>
            <p:nvPr/>
          </p:nvSpPr>
          <p:spPr>
            <a:xfrm>
              <a:off x="1549479" y="44484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1292304" y="46198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543"/>
          <p:cNvGrpSpPr/>
          <p:nvPr/>
        </p:nvGrpSpPr>
        <p:grpSpPr>
          <a:xfrm>
            <a:off x="1223724" y="4414123"/>
            <a:ext cx="121444" cy="52864"/>
            <a:chOff x="1223724" y="4414123"/>
            <a:chExt cx="121444" cy="52864"/>
          </a:xfrm>
        </p:grpSpPr>
        <p:sp>
          <p:nvSpPr>
            <p:cNvPr id="541" name="Freeform 540"/>
            <p:cNvSpPr/>
            <p:nvPr/>
          </p:nvSpPr>
          <p:spPr>
            <a:xfrm>
              <a:off x="1241584" y="4431983"/>
              <a:ext cx="85726" cy="17145"/>
            </a:xfrm>
            <a:custGeom>
              <a:avLst/>
              <a:gdLst/>
              <a:ahLst/>
              <a:cxnLst/>
              <a:rect l="0" t="0" r="0" b="0"/>
              <a:pathLst>
                <a:path w="85726" h="17145">
                  <a:moveTo>
                    <a:pt x="85725" y="0"/>
                  </a:moveTo>
                  <a:lnTo>
                    <a:pt x="51435" y="8572"/>
                  </a:lnTo>
                  <a:lnTo>
                    <a:pt x="25717" y="8572"/>
                  </a:lnTo>
                  <a:lnTo>
                    <a:pt x="0" y="1714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Oval 541"/>
            <p:cNvSpPr/>
            <p:nvPr/>
          </p:nvSpPr>
          <p:spPr>
            <a:xfrm>
              <a:off x="1309449" y="44141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1223724" y="44312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547"/>
          <p:cNvGrpSpPr/>
          <p:nvPr/>
        </p:nvGrpSpPr>
        <p:grpSpPr>
          <a:xfrm>
            <a:off x="1369457" y="4345543"/>
            <a:ext cx="44291" cy="44291"/>
            <a:chOff x="1369457" y="4345543"/>
            <a:chExt cx="44291" cy="44291"/>
          </a:xfrm>
        </p:grpSpPr>
        <p:sp>
          <p:nvSpPr>
            <p:cNvPr id="545" name="Freeform 544"/>
            <p:cNvSpPr/>
            <p:nvPr/>
          </p:nvSpPr>
          <p:spPr>
            <a:xfrm>
              <a:off x="1387316" y="4363403"/>
              <a:ext cx="8574" cy="8573"/>
            </a:xfrm>
            <a:custGeom>
              <a:avLst/>
              <a:gdLst/>
              <a:ahLst/>
              <a:cxnLst/>
              <a:rect l="0" t="0" r="0" b="0"/>
              <a:pathLst>
                <a:path w="8574" h="8573">
                  <a:moveTo>
                    <a:pt x="8573"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Oval 545"/>
            <p:cNvSpPr/>
            <p:nvPr/>
          </p:nvSpPr>
          <p:spPr>
            <a:xfrm>
              <a:off x="1378029" y="43541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1369457" y="43455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551"/>
          <p:cNvGrpSpPr/>
          <p:nvPr/>
        </p:nvGrpSpPr>
        <p:grpSpPr>
          <a:xfrm>
            <a:off x="760809" y="4809172"/>
            <a:ext cx="952977" cy="763668"/>
            <a:chOff x="760809" y="4809172"/>
            <a:chExt cx="952977" cy="763668"/>
          </a:xfrm>
        </p:grpSpPr>
        <p:sp>
          <p:nvSpPr>
            <p:cNvPr id="549" name="Freeform 548"/>
            <p:cNvSpPr/>
            <p:nvPr/>
          </p:nvSpPr>
          <p:spPr>
            <a:xfrm>
              <a:off x="778669" y="4809172"/>
              <a:ext cx="934403" cy="745809"/>
            </a:xfrm>
            <a:custGeom>
              <a:avLst/>
              <a:gdLst/>
              <a:ahLst/>
              <a:cxnLst/>
              <a:rect l="0" t="0" r="0" b="0"/>
              <a:pathLst>
                <a:path w="934403" h="745809">
                  <a:moveTo>
                    <a:pt x="917257" y="25718"/>
                  </a:moveTo>
                  <a:lnTo>
                    <a:pt x="934402" y="0"/>
                  </a:lnTo>
                  <a:lnTo>
                    <a:pt x="934402" y="17145"/>
                  </a:lnTo>
                  <a:lnTo>
                    <a:pt x="917257" y="25718"/>
                  </a:lnTo>
                  <a:lnTo>
                    <a:pt x="900112" y="34291"/>
                  </a:lnTo>
                  <a:lnTo>
                    <a:pt x="822960" y="60008"/>
                  </a:lnTo>
                  <a:lnTo>
                    <a:pt x="771525" y="85725"/>
                  </a:lnTo>
                  <a:lnTo>
                    <a:pt x="694372" y="120016"/>
                  </a:lnTo>
                  <a:lnTo>
                    <a:pt x="505777" y="257175"/>
                  </a:lnTo>
                  <a:lnTo>
                    <a:pt x="394335" y="334328"/>
                  </a:lnTo>
                  <a:lnTo>
                    <a:pt x="291465" y="428625"/>
                  </a:lnTo>
                  <a:lnTo>
                    <a:pt x="197167" y="514350"/>
                  </a:lnTo>
                  <a:lnTo>
                    <a:pt x="0" y="7458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Oval 549"/>
            <p:cNvSpPr/>
            <p:nvPr/>
          </p:nvSpPr>
          <p:spPr>
            <a:xfrm>
              <a:off x="1678067" y="48170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760809" y="553712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555"/>
          <p:cNvGrpSpPr/>
          <p:nvPr/>
        </p:nvGrpSpPr>
        <p:grpSpPr>
          <a:xfrm>
            <a:off x="649367" y="5279946"/>
            <a:ext cx="70009" cy="61436"/>
            <a:chOff x="649367" y="5279946"/>
            <a:chExt cx="70009" cy="61436"/>
          </a:xfrm>
        </p:grpSpPr>
        <p:sp>
          <p:nvSpPr>
            <p:cNvPr id="553" name="Freeform 552"/>
            <p:cNvSpPr/>
            <p:nvPr/>
          </p:nvSpPr>
          <p:spPr>
            <a:xfrm>
              <a:off x="667226" y="5297805"/>
              <a:ext cx="34291" cy="25718"/>
            </a:xfrm>
            <a:custGeom>
              <a:avLst/>
              <a:gdLst/>
              <a:ahLst/>
              <a:cxnLst/>
              <a:rect l="0" t="0" r="0" b="0"/>
              <a:pathLst>
                <a:path w="34291" h="25718">
                  <a:moveTo>
                    <a:pt x="34290" y="0"/>
                  </a:moveTo>
                  <a:lnTo>
                    <a:pt x="25718" y="17145"/>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Oval 553"/>
            <p:cNvSpPr/>
            <p:nvPr/>
          </p:nvSpPr>
          <p:spPr>
            <a:xfrm>
              <a:off x="683657" y="527994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649367" y="53056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559"/>
          <p:cNvGrpSpPr/>
          <p:nvPr/>
        </p:nvGrpSpPr>
        <p:grpSpPr>
          <a:xfrm>
            <a:off x="700802" y="5202793"/>
            <a:ext cx="44291" cy="44291"/>
            <a:chOff x="700802" y="5202793"/>
            <a:chExt cx="44291" cy="44291"/>
          </a:xfrm>
        </p:grpSpPr>
        <p:sp>
          <p:nvSpPr>
            <p:cNvPr id="557" name="Freeform 556"/>
            <p:cNvSpPr/>
            <p:nvPr/>
          </p:nvSpPr>
          <p:spPr>
            <a:xfrm>
              <a:off x="718661" y="5220653"/>
              <a:ext cx="8574" cy="17145"/>
            </a:xfrm>
            <a:custGeom>
              <a:avLst/>
              <a:gdLst/>
              <a:ahLst/>
              <a:cxnLst/>
              <a:rect l="0" t="0" r="0" b="0"/>
              <a:pathLst>
                <a:path w="8574" h="17145">
                  <a:moveTo>
                    <a:pt x="8573" y="8572"/>
                  </a:moveTo>
                  <a:lnTo>
                    <a:pt x="8573" y="17144"/>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Oval 557"/>
            <p:cNvSpPr/>
            <p:nvPr/>
          </p:nvSpPr>
          <p:spPr>
            <a:xfrm>
              <a:off x="709374" y="521136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700802" y="52027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p:cNvGrpSpPr/>
          <p:nvPr/>
        </p:nvGrpSpPr>
        <p:grpSpPr>
          <a:xfrm>
            <a:off x="752237" y="5237083"/>
            <a:ext cx="52864" cy="35719"/>
            <a:chOff x="752237" y="5237083"/>
            <a:chExt cx="52864" cy="35719"/>
          </a:xfrm>
        </p:grpSpPr>
        <p:sp>
          <p:nvSpPr>
            <p:cNvPr id="561" name="Freeform 560"/>
            <p:cNvSpPr/>
            <p:nvPr/>
          </p:nvSpPr>
          <p:spPr>
            <a:xfrm>
              <a:off x="770096" y="5254942"/>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Oval 561"/>
            <p:cNvSpPr/>
            <p:nvPr/>
          </p:nvSpPr>
          <p:spPr>
            <a:xfrm>
              <a:off x="769382" y="52370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752237" y="52370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p:cNvGrpSpPr/>
          <p:nvPr/>
        </p:nvGrpSpPr>
        <p:grpSpPr>
          <a:xfrm>
            <a:off x="795099" y="5339953"/>
            <a:ext cx="52864" cy="44292"/>
            <a:chOff x="795099" y="5339953"/>
            <a:chExt cx="52864" cy="44292"/>
          </a:xfrm>
        </p:grpSpPr>
        <p:sp>
          <p:nvSpPr>
            <p:cNvPr id="565" name="Freeform 564"/>
            <p:cNvSpPr/>
            <p:nvPr/>
          </p:nvSpPr>
          <p:spPr>
            <a:xfrm>
              <a:off x="812959" y="5357813"/>
              <a:ext cx="17146" cy="8573"/>
            </a:xfrm>
            <a:custGeom>
              <a:avLst/>
              <a:gdLst/>
              <a:ahLst/>
              <a:cxnLst/>
              <a:rect l="0" t="0" r="0" b="0"/>
              <a:pathLst>
                <a:path w="17146" h="8573">
                  <a:moveTo>
                    <a:pt x="17145"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Oval 565"/>
            <p:cNvSpPr/>
            <p:nvPr/>
          </p:nvSpPr>
          <p:spPr>
            <a:xfrm>
              <a:off x="812244" y="534852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795099" y="53399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571"/>
          <p:cNvGrpSpPr/>
          <p:nvPr/>
        </p:nvGrpSpPr>
        <p:grpSpPr>
          <a:xfrm>
            <a:off x="1000839" y="5391388"/>
            <a:ext cx="70009" cy="87154"/>
            <a:chOff x="1000839" y="5391388"/>
            <a:chExt cx="70009" cy="87154"/>
          </a:xfrm>
        </p:grpSpPr>
        <p:sp>
          <p:nvSpPr>
            <p:cNvPr id="569" name="Freeform 568"/>
            <p:cNvSpPr/>
            <p:nvPr/>
          </p:nvSpPr>
          <p:spPr>
            <a:xfrm>
              <a:off x="1018699" y="5409248"/>
              <a:ext cx="34291" cy="51436"/>
            </a:xfrm>
            <a:custGeom>
              <a:avLst/>
              <a:gdLst/>
              <a:ahLst/>
              <a:cxnLst/>
              <a:rect l="0" t="0" r="0" b="0"/>
              <a:pathLst>
                <a:path w="34291" h="51436">
                  <a:moveTo>
                    <a:pt x="34290" y="0"/>
                  </a:moveTo>
                  <a:lnTo>
                    <a:pt x="8572" y="34289"/>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Oval 569"/>
            <p:cNvSpPr/>
            <p:nvPr/>
          </p:nvSpPr>
          <p:spPr>
            <a:xfrm>
              <a:off x="1035129" y="53913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1000839" y="54428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3" name="Oval 572"/>
          <p:cNvSpPr/>
          <p:nvPr/>
        </p:nvSpPr>
        <p:spPr>
          <a:xfrm>
            <a:off x="1035129" y="53913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576"/>
          <p:cNvGrpSpPr/>
          <p:nvPr/>
        </p:nvGrpSpPr>
        <p:grpSpPr>
          <a:xfrm>
            <a:off x="1129427" y="5357098"/>
            <a:ext cx="44291" cy="44291"/>
            <a:chOff x="1129427" y="5357098"/>
            <a:chExt cx="44291" cy="44291"/>
          </a:xfrm>
        </p:grpSpPr>
        <p:sp>
          <p:nvSpPr>
            <p:cNvPr id="574" name="Freeform 573"/>
            <p:cNvSpPr/>
            <p:nvPr/>
          </p:nvSpPr>
          <p:spPr>
            <a:xfrm>
              <a:off x="1147286" y="5374957"/>
              <a:ext cx="8574" cy="8574"/>
            </a:xfrm>
            <a:custGeom>
              <a:avLst/>
              <a:gdLst/>
              <a:ahLst/>
              <a:cxnLst/>
              <a:rect l="0" t="0" r="0" b="0"/>
              <a:pathLst>
                <a:path w="8574" h="8574">
                  <a:moveTo>
                    <a:pt x="8573" y="0"/>
                  </a:move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Oval 574"/>
            <p:cNvSpPr/>
            <p:nvPr/>
          </p:nvSpPr>
          <p:spPr>
            <a:xfrm>
              <a:off x="1137999" y="53570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1129427" y="53656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a:off x="1369457" y="5271373"/>
            <a:ext cx="61436" cy="78581"/>
            <a:chOff x="1369457" y="5271373"/>
            <a:chExt cx="61436" cy="78581"/>
          </a:xfrm>
        </p:grpSpPr>
        <p:sp>
          <p:nvSpPr>
            <p:cNvPr id="578" name="Freeform 577"/>
            <p:cNvSpPr/>
            <p:nvPr/>
          </p:nvSpPr>
          <p:spPr>
            <a:xfrm>
              <a:off x="1387316" y="5289233"/>
              <a:ext cx="25719" cy="42863"/>
            </a:xfrm>
            <a:custGeom>
              <a:avLst/>
              <a:gdLst/>
              <a:ahLst/>
              <a:cxnLst/>
              <a:rect l="0" t="0" r="0" b="0"/>
              <a:pathLst>
                <a:path w="25719" h="42863">
                  <a:moveTo>
                    <a:pt x="25718" y="0"/>
                  </a:moveTo>
                  <a:lnTo>
                    <a:pt x="8573" y="25717"/>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Oval 578"/>
            <p:cNvSpPr/>
            <p:nvPr/>
          </p:nvSpPr>
          <p:spPr>
            <a:xfrm>
              <a:off x="1395174" y="52713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1369457" y="53142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584"/>
          <p:cNvGrpSpPr/>
          <p:nvPr/>
        </p:nvGrpSpPr>
        <p:grpSpPr>
          <a:xfrm>
            <a:off x="1455182" y="5237083"/>
            <a:ext cx="35719" cy="44292"/>
            <a:chOff x="1455182" y="5237083"/>
            <a:chExt cx="35719" cy="44292"/>
          </a:xfrm>
        </p:grpSpPr>
        <p:sp>
          <p:nvSpPr>
            <p:cNvPr id="582" name="Freeform 581"/>
            <p:cNvSpPr/>
            <p:nvPr/>
          </p:nvSpPr>
          <p:spPr>
            <a:xfrm>
              <a:off x="1473041" y="5254942"/>
              <a:ext cx="1" cy="8574"/>
            </a:xfrm>
            <a:custGeom>
              <a:avLst/>
              <a:gdLst/>
              <a:ahLst/>
              <a:cxnLst/>
              <a:rect l="0" t="0" r="0" b="0"/>
              <a:pathLst>
                <a:path w="1" h="8574">
                  <a:moveTo>
                    <a:pt x="0" y="0"/>
                  </a:move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Oval 582"/>
            <p:cNvSpPr/>
            <p:nvPr/>
          </p:nvSpPr>
          <p:spPr>
            <a:xfrm>
              <a:off x="1455182" y="52370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1455182" y="52456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9" name="Group 588"/>
          <p:cNvGrpSpPr/>
          <p:nvPr/>
        </p:nvGrpSpPr>
        <p:grpSpPr>
          <a:xfrm>
            <a:off x="1489472" y="5117068"/>
            <a:ext cx="44291" cy="70009"/>
            <a:chOff x="1489472" y="5117068"/>
            <a:chExt cx="44291" cy="70009"/>
          </a:xfrm>
        </p:grpSpPr>
        <p:sp>
          <p:nvSpPr>
            <p:cNvPr id="586" name="Freeform 585"/>
            <p:cNvSpPr/>
            <p:nvPr/>
          </p:nvSpPr>
          <p:spPr>
            <a:xfrm>
              <a:off x="1507331" y="5134927"/>
              <a:ext cx="8574" cy="34291"/>
            </a:xfrm>
            <a:custGeom>
              <a:avLst/>
              <a:gdLst/>
              <a:ahLst/>
              <a:cxnLst/>
              <a:rect l="0" t="0" r="0" b="0"/>
              <a:pathLst>
                <a:path w="8574" h="34291">
                  <a:moveTo>
                    <a:pt x="8573" y="0"/>
                  </a:move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Oval 586"/>
            <p:cNvSpPr/>
            <p:nvPr/>
          </p:nvSpPr>
          <p:spPr>
            <a:xfrm>
              <a:off x="1498044" y="5117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1489472" y="51513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592"/>
          <p:cNvGrpSpPr/>
          <p:nvPr/>
        </p:nvGrpSpPr>
        <p:grpSpPr>
          <a:xfrm>
            <a:off x="1438037" y="4971335"/>
            <a:ext cx="44291" cy="112159"/>
            <a:chOff x="1438037" y="4971335"/>
            <a:chExt cx="44291" cy="112159"/>
          </a:xfrm>
        </p:grpSpPr>
        <p:sp>
          <p:nvSpPr>
            <p:cNvPr id="590" name="Freeform 589"/>
            <p:cNvSpPr/>
            <p:nvPr/>
          </p:nvSpPr>
          <p:spPr>
            <a:xfrm>
              <a:off x="1447324" y="4989195"/>
              <a:ext cx="17146" cy="94299"/>
            </a:xfrm>
            <a:custGeom>
              <a:avLst/>
              <a:gdLst/>
              <a:ahLst/>
              <a:cxnLst/>
              <a:rect l="0" t="0" r="0" b="0"/>
              <a:pathLst>
                <a:path w="17146" h="94299">
                  <a:moveTo>
                    <a:pt x="17145" y="0"/>
                  </a:moveTo>
                  <a:lnTo>
                    <a:pt x="8572" y="34290"/>
                  </a:lnTo>
                  <a:lnTo>
                    <a:pt x="0" y="94298"/>
                  </a:lnTo>
                  <a:lnTo>
                    <a:pt x="8572"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Oval 590"/>
            <p:cNvSpPr/>
            <p:nvPr/>
          </p:nvSpPr>
          <p:spPr>
            <a:xfrm>
              <a:off x="1446609" y="497133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438037" y="50313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596"/>
          <p:cNvGrpSpPr/>
          <p:nvPr/>
        </p:nvGrpSpPr>
        <p:grpSpPr>
          <a:xfrm>
            <a:off x="1386602" y="4851321"/>
            <a:ext cx="35719" cy="103585"/>
            <a:chOff x="1386602" y="4851321"/>
            <a:chExt cx="35719" cy="103585"/>
          </a:xfrm>
        </p:grpSpPr>
        <p:sp>
          <p:nvSpPr>
            <p:cNvPr id="594" name="Freeform 593"/>
            <p:cNvSpPr/>
            <p:nvPr/>
          </p:nvSpPr>
          <p:spPr>
            <a:xfrm>
              <a:off x="1404461" y="4869180"/>
              <a:ext cx="1" cy="85726"/>
            </a:xfrm>
            <a:custGeom>
              <a:avLst/>
              <a:gdLst/>
              <a:ahLst/>
              <a:cxnLst/>
              <a:rect l="0" t="0" r="0" b="0"/>
              <a:pathLst>
                <a:path w="1" h="85726">
                  <a:moveTo>
                    <a:pt x="0" y="0"/>
                  </a:moveTo>
                  <a:lnTo>
                    <a:pt x="0" y="25717"/>
                  </a:lnTo>
                  <a:lnTo>
                    <a:pt x="0" y="85725"/>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Oval 594"/>
            <p:cNvSpPr/>
            <p:nvPr/>
          </p:nvSpPr>
          <p:spPr>
            <a:xfrm>
              <a:off x="1386602" y="485132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1386602" y="49113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600"/>
          <p:cNvGrpSpPr/>
          <p:nvPr/>
        </p:nvGrpSpPr>
        <p:grpSpPr>
          <a:xfrm>
            <a:off x="1275159" y="4765596"/>
            <a:ext cx="35719" cy="112871"/>
            <a:chOff x="1275159" y="4765596"/>
            <a:chExt cx="35719" cy="112871"/>
          </a:xfrm>
        </p:grpSpPr>
        <p:sp>
          <p:nvSpPr>
            <p:cNvPr id="598" name="Freeform 597"/>
            <p:cNvSpPr/>
            <p:nvPr/>
          </p:nvSpPr>
          <p:spPr>
            <a:xfrm>
              <a:off x="1275874" y="4783455"/>
              <a:ext cx="17146" cy="77154"/>
            </a:xfrm>
            <a:custGeom>
              <a:avLst/>
              <a:gdLst/>
              <a:ahLst/>
              <a:cxnLst/>
              <a:rect l="0" t="0" r="0" b="0"/>
              <a:pathLst>
                <a:path w="17146" h="77154">
                  <a:moveTo>
                    <a:pt x="17145" y="0"/>
                  </a:moveTo>
                  <a:lnTo>
                    <a:pt x="0" y="68580"/>
                  </a:lnTo>
                  <a:lnTo>
                    <a:pt x="0" y="77153"/>
                  </a:lnTo>
                  <a:lnTo>
                    <a:pt x="17145"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Oval 598"/>
            <p:cNvSpPr/>
            <p:nvPr/>
          </p:nvSpPr>
          <p:spPr>
            <a:xfrm>
              <a:off x="1275159" y="47655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1275159" y="48427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604"/>
          <p:cNvGrpSpPr/>
          <p:nvPr/>
        </p:nvGrpSpPr>
        <p:grpSpPr>
          <a:xfrm>
            <a:off x="1155144" y="4774168"/>
            <a:ext cx="52864" cy="52864"/>
            <a:chOff x="1155144" y="4774168"/>
            <a:chExt cx="52864" cy="52864"/>
          </a:xfrm>
        </p:grpSpPr>
        <p:sp>
          <p:nvSpPr>
            <p:cNvPr id="602" name="Freeform 601"/>
            <p:cNvSpPr/>
            <p:nvPr/>
          </p:nvSpPr>
          <p:spPr>
            <a:xfrm>
              <a:off x="1173004" y="4792028"/>
              <a:ext cx="17146" cy="17145"/>
            </a:xfrm>
            <a:custGeom>
              <a:avLst/>
              <a:gdLst/>
              <a:ahLst/>
              <a:cxnLst/>
              <a:rect l="0" t="0" r="0" b="0"/>
              <a:pathLst>
                <a:path w="17146" h="17145">
                  <a:moveTo>
                    <a:pt x="0" y="0"/>
                  </a:moveTo>
                  <a:lnTo>
                    <a:pt x="17145" y="1714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Oval 602"/>
            <p:cNvSpPr/>
            <p:nvPr/>
          </p:nvSpPr>
          <p:spPr>
            <a:xfrm>
              <a:off x="1155144" y="47741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172289" y="47913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608"/>
          <p:cNvGrpSpPr/>
          <p:nvPr/>
        </p:nvGrpSpPr>
        <p:grpSpPr>
          <a:xfrm>
            <a:off x="1129427" y="4842748"/>
            <a:ext cx="61436" cy="44292"/>
            <a:chOff x="1129427" y="4842748"/>
            <a:chExt cx="61436" cy="44292"/>
          </a:xfrm>
        </p:grpSpPr>
        <p:sp>
          <p:nvSpPr>
            <p:cNvPr id="606" name="Freeform 605"/>
            <p:cNvSpPr/>
            <p:nvPr/>
          </p:nvSpPr>
          <p:spPr>
            <a:xfrm>
              <a:off x="1147286" y="4860608"/>
              <a:ext cx="25719" cy="8573"/>
            </a:xfrm>
            <a:custGeom>
              <a:avLst/>
              <a:gdLst/>
              <a:ahLst/>
              <a:cxnLst/>
              <a:rect l="0" t="0" r="0" b="0"/>
              <a:pathLst>
                <a:path w="25719" h="8573">
                  <a:moveTo>
                    <a:pt x="25718" y="0"/>
                  </a:move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Oval 606"/>
            <p:cNvSpPr/>
            <p:nvPr/>
          </p:nvSpPr>
          <p:spPr>
            <a:xfrm>
              <a:off x="1155144" y="48427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1129427" y="485132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612"/>
          <p:cNvGrpSpPr/>
          <p:nvPr/>
        </p:nvGrpSpPr>
        <p:grpSpPr>
          <a:xfrm>
            <a:off x="1258014" y="4911328"/>
            <a:ext cx="70009" cy="44292"/>
            <a:chOff x="1258014" y="4911328"/>
            <a:chExt cx="70009" cy="44292"/>
          </a:xfrm>
        </p:grpSpPr>
        <p:sp>
          <p:nvSpPr>
            <p:cNvPr id="610" name="Freeform 609"/>
            <p:cNvSpPr/>
            <p:nvPr/>
          </p:nvSpPr>
          <p:spPr>
            <a:xfrm>
              <a:off x="1275874" y="4929188"/>
              <a:ext cx="34291" cy="8573"/>
            </a:xfrm>
            <a:custGeom>
              <a:avLst/>
              <a:gdLst/>
              <a:ahLst/>
              <a:cxnLst/>
              <a:rect l="0" t="0" r="0" b="0"/>
              <a:pathLst>
                <a:path w="34291" h="8573">
                  <a:moveTo>
                    <a:pt x="34290"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Oval 610"/>
            <p:cNvSpPr/>
            <p:nvPr/>
          </p:nvSpPr>
          <p:spPr>
            <a:xfrm>
              <a:off x="1292304" y="49199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1258014" y="49113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616"/>
          <p:cNvGrpSpPr/>
          <p:nvPr/>
        </p:nvGrpSpPr>
        <p:grpSpPr>
          <a:xfrm>
            <a:off x="1352312" y="4988481"/>
            <a:ext cx="61436" cy="52863"/>
            <a:chOff x="1352312" y="4988481"/>
            <a:chExt cx="61436" cy="52863"/>
          </a:xfrm>
        </p:grpSpPr>
        <p:sp>
          <p:nvSpPr>
            <p:cNvPr id="614" name="Freeform 613"/>
            <p:cNvSpPr/>
            <p:nvPr/>
          </p:nvSpPr>
          <p:spPr>
            <a:xfrm>
              <a:off x="1370171" y="5006340"/>
              <a:ext cx="25719" cy="17146"/>
            </a:xfrm>
            <a:custGeom>
              <a:avLst/>
              <a:gdLst/>
              <a:ahLst/>
              <a:cxnLst/>
              <a:rect l="0" t="0" r="0" b="0"/>
              <a:pathLst>
                <a:path w="25719" h="17146">
                  <a:moveTo>
                    <a:pt x="25718" y="17145"/>
                  </a:move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Oval 614"/>
            <p:cNvSpPr/>
            <p:nvPr/>
          </p:nvSpPr>
          <p:spPr>
            <a:xfrm>
              <a:off x="1378029" y="50056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352312" y="49884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a:off x="1420892" y="5108496"/>
            <a:ext cx="44291" cy="44291"/>
            <a:chOff x="1420892" y="5108496"/>
            <a:chExt cx="44291" cy="44291"/>
          </a:xfrm>
        </p:grpSpPr>
        <p:sp>
          <p:nvSpPr>
            <p:cNvPr id="618" name="Freeform 617"/>
            <p:cNvSpPr/>
            <p:nvPr/>
          </p:nvSpPr>
          <p:spPr>
            <a:xfrm>
              <a:off x="1438751" y="5126355"/>
              <a:ext cx="8574" cy="8573"/>
            </a:xfrm>
            <a:custGeom>
              <a:avLst/>
              <a:gdLst/>
              <a:ahLst/>
              <a:cxnLst/>
              <a:rect l="0" t="0" r="0" b="0"/>
              <a:pathLst>
                <a:path w="8574" h="8573">
                  <a:moveTo>
                    <a:pt x="8573"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Oval 618"/>
            <p:cNvSpPr/>
            <p:nvPr/>
          </p:nvSpPr>
          <p:spPr>
            <a:xfrm>
              <a:off x="1429464" y="5117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420892" y="510849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624"/>
          <p:cNvGrpSpPr/>
          <p:nvPr/>
        </p:nvGrpSpPr>
        <p:grpSpPr>
          <a:xfrm>
            <a:off x="1378029" y="5194221"/>
            <a:ext cx="35719" cy="61436"/>
            <a:chOff x="1378029" y="5194221"/>
            <a:chExt cx="35719" cy="61436"/>
          </a:xfrm>
        </p:grpSpPr>
        <p:sp>
          <p:nvSpPr>
            <p:cNvPr id="622" name="Freeform 621"/>
            <p:cNvSpPr/>
            <p:nvPr/>
          </p:nvSpPr>
          <p:spPr>
            <a:xfrm>
              <a:off x="1395889" y="5212080"/>
              <a:ext cx="1" cy="34291"/>
            </a:xfrm>
            <a:custGeom>
              <a:avLst/>
              <a:gdLst/>
              <a:ahLst/>
              <a:cxnLst/>
              <a:rect l="0" t="0" r="0" b="0"/>
              <a:pathLst>
                <a:path w="1" h="34291">
                  <a:moveTo>
                    <a:pt x="0" y="0"/>
                  </a:moveTo>
                  <a:lnTo>
                    <a:pt x="0" y="34290"/>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Oval 622"/>
            <p:cNvSpPr/>
            <p:nvPr/>
          </p:nvSpPr>
          <p:spPr>
            <a:xfrm>
              <a:off x="1378029" y="51942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1378029" y="52199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628"/>
          <p:cNvGrpSpPr/>
          <p:nvPr/>
        </p:nvGrpSpPr>
        <p:grpSpPr>
          <a:xfrm>
            <a:off x="1000839" y="5417106"/>
            <a:ext cx="44292" cy="52863"/>
            <a:chOff x="1000839" y="5417106"/>
            <a:chExt cx="44292" cy="52863"/>
          </a:xfrm>
        </p:grpSpPr>
        <p:sp>
          <p:nvSpPr>
            <p:cNvPr id="626" name="Freeform 625"/>
            <p:cNvSpPr/>
            <p:nvPr/>
          </p:nvSpPr>
          <p:spPr>
            <a:xfrm>
              <a:off x="1018699" y="5434965"/>
              <a:ext cx="8573" cy="17146"/>
            </a:xfrm>
            <a:custGeom>
              <a:avLst/>
              <a:gdLst/>
              <a:ahLst/>
              <a:cxnLst/>
              <a:rect l="0" t="0" r="0" b="0"/>
              <a:pathLst>
                <a:path w="8573" h="17146">
                  <a:moveTo>
                    <a:pt x="8572" y="0"/>
                  </a:move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Oval 626"/>
            <p:cNvSpPr/>
            <p:nvPr/>
          </p:nvSpPr>
          <p:spPr>
            <a:xfrm>
              <a:off x="1009412" y="54171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1000839" y="54342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632"/>
          <p:cNvGrpSpPr/>
          <p:nvPr/>
        </p:nvGrpSpPr>
        <p:grpSpPr>
          <a:xfrm>
            <a:off x="460772" y="4799886"/>
            <a:ext cx="1330166" cy="797957"/>
            <a:chOff x="460772" y="4799886"/>
            <a:chExt cx="1330166" cy="797957"/>
          </a:xfrm>
        </p:grpSpPr>
        <p:sp>
          <p:nvSpPr>
            <p:cNvPr id="630" name="Freeform 629"/>
            <p:cNvSpPr/>
            <p:nvPr/>
          </p:nvSpPr>
          <p:spPr>
            <a:xfrm>
              <a:off x="478631" y="4817745"/>
              <a:ext cx="1294449" cy="780098"/>
            </a:xfrm>
            <a:custGeom>
              <a:avLst/>
              <a:gdLst/>
              <a:ahLst/>
              <a:cxnLst/>
              <a:rect l="0" t="0" r="0" b="0"/>
              <a:pathLst>
                <a:path w="1294449" h="780098">
                  <a:moveTo>
                    <a:pt x="1294448" y="677227"/>
                  </a:moveTo>
                  <a:lnTo>
                    <a:pt x="1294448" y="685800"/>
                  </a:lnTo>
                  <a:lnTo>
                    <a:pt x="1277303" y="685800"/>
                  </a:lnTo>
                  <a:lnTo>
                    <a:pt x="1268730" y="685800"/>
                  </a:lnTo>
                  <a:lnTo>
                    <a:pt x="1251585" y="685800"/>
                  </a:lnTo>
                  <a:lnTo>
                    <a:pt x="1243013" y="685800"/>
                  </a:lnTo>
                  <a:lnTo>
                    <a:pt x="1225868" y="685800"/>
                  </a:lnTo>
                  <a:lnTo>
                    <a:pt x="1200150" y="685800"/>
                  </a:lnTo>
                  <a:lnTo>
                    <a:pt x="1191578" y="694373"/>
                  </a:lnTo>
                  <a:lnTo>
                    <a:pt x="1165860" y="685800"/>
                  </a:lnTo>
                  <a:lnTo>
                    <a:pt x="1140143" y="685800"/>
                  </a:lnTo>
                  <a:lnTo>
                    <a:pt x="1114425" y="685800"/>
                  </a:lnTo>
                  <a:lnTo>
                    <a:pt x="1080135" y="685800"/>
                  </a:lnTo>
                  <a:lnTo>
                    <a:pt x="1045845" y="685800"/>
                  </a:lnTo>
                  <a:lnTo>
                    <a:pt x="977265" y="694373"/>
                  </a:lnTo>
                  <a:lnTo>
                    <a:pt x="942975" y="694373"/>
                  </a:lnTo>
                  <a:lnTo>
                    <a:pt x="900113" y="694373"/>
                  </a:lnTo>
                  <a:lnTo>
                    <a:pt x="857250" y="694373"/>
                  </a:lnTo>
                  <a:lnTo>
                    <a:pt x="805815" y="694373"/>
                  </a:lnTo>
                  <a:lnTo>
                    <a:pt x="762953" y="694373"/>
                  </a:lnTo>
                  <a:lnTo>
                    <a:pt x="711518" y="702945"/>
                  </a:lnTo>
                  <a:lnTo>
                    <a:pt x="608648" y="720090"/>
                  </a:lnTo>
                  <a:lnTo>
                    <a:pt x="548640" y="728663"/>
                  </a:lnTo>
                  <a:lnTo>
                    <a:pt x="488633" y="737235"/>
                  </a:lnTo>
                  <a:lnTo>
                    <a:pt x="385763" y="754380"/>
                  </a:lnTo>
                  <a:lnTo>
                    <a:pt x="334328" y="762953"/>
                  </a:lnTo>
                  <a:lnTo>
                    <a:pt x="274320" y="771525"/>
                  </a:lnTo>
                  <a:lnTo>
                    <a:pt x="171450" y="780097"/>
                  </a:lnTo>
                  <a:lnTo>
                    <a:pt x="137160" y="780097"/>
                  </a:lnTo>
                  <a:lnTo>
                    <a:pt x="111443" y="780097"/>
                  </a:lnTo>
                  <a:lnTo>
                    <a:pt x="94298" y="780097"/>
                  </a:lnTo>
                  <a:lnTo>
                    <a:pt x="77153" y="780097"/>
                  </a:lnTo>
                  <a:lnTo>
                    <a:pt x="77153" y="762953"/>
                  </a:lnTo>
                  <a:lnTo>
                    <a:pt x="68580" y="754380"/>
                  </a:lnTo>
                  <a:lnTo>
                    <a:pt x="68580" y="737235"/>
                  </a:lnTo>
                  <a:lnTo>
                    <a:pt x="68580" y="694373"/>
                  </a:lnTo>
                  <a:lnTo>
                    <a:pt x="60008" y="651510"/>
                  </a:lnTo>
                  <a:lnTo>
                    <a:pt x="60008" y="608647"/>
                  </a:lnTo>
                  <a:lnTo>
                    <a:pt x="60008" y="557212"/>
                  </a:lnTo>
                  <a:lnTo>
                    <a:pt x="60008" y="497205"/>
                  </a:lnTo>
                  <a:lnTo>
                    <a:pt x="60008" y="360045"/>
                  </a:lnTo>
                  <a:lnTo>
                    <a:pt x="42863" y="240030"/>
                  </a:lnTo>
                  <a:lnTo>
                    <a:pt x="34290" y="180022"/>
                  </a:lnTo>
                  <a:lnTo>
                    <a:pt x="25718" y="120015"/>
                  </a:lnTo>
                  <a:lnTo>
                    <a:pt x="17145" y="68580"/>
                  </a:lnTo>
                  <a:lnTo>
                    <a:pt x="8573"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Oval 630"/>
            <p:cNvSpPr/>
            <p:nvPr/>
          </p:nvSpPr>
          <p:spPr>
            <a:xfrm>
              <a:off x="1755219" y="54771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460772" y="47998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a:off x="5193506" y="5477113"/>
            <a:ext cx="223600" cy="370046"/>
            <a:chOff x="5193506" y="5477113"/>
            <a:chExt cx="223600" cy="370046"/>
          </a:xfrm>
        </p:grpSpPr>
        <p:sp>
          <p:nvSpPr>
            <p:cNvPr id="634" name="Freeform 633"/>
            <p:cNvSpPr/>
            <p:nvPr/>
          </p:nvSpPr>
          <p:spPr>
            <a:xfrm>
              <a:off x="5193506" y="5494972"/>
              <a:ext cx="205741" cy="334329"/>
            </a:xfrm>
            <a:custGeom>
              <a:avLst/>
              <a:gdLst/>
              <a:ahLst/>
              <a:cxnLst/>
              <a:rect l="0" t="0" r="0" b="0"/>
              <a:pathLst>
                <a:path w="205741" h="334329">
                  <a:moveTo>
                    <a:pt x="197168" y="334328"/>
                  </a:moveTo>
                  <a:lnTo>
                    <a:pt x="188595" y="334328"/>
                  </a:lnTo>
                  <a:lnTo>
                    <a:pt x="180023" y="317183"/>
                  </a:lnTo>
                  <a:lnTo>
                    <a:pt x="145732" y="291466"/>
                  </a:lnTo>
                  <a:lnTo>
                    <a:pt x="120015" y="274321"/>
                  </a:lnTo>
                  <a:lnTo>
                    <a:pt x="102870" y="257175"/>
                  </a:lnTo>
                  <a:lnTo>
                    <a:pt x="68581" y="240030"/>
                  </a:lnTo>
                  <a:lnTo>
                    <a:pt x="42863" y="222886"/>
                  </a:lnTo>
                  <a:lnTo>
                    <a:pt x="17145" y="214313"/>
                  </a:lnTo>
                  <a:lnTo>
                    <a:pt x="0" y="188595"/>
                  </a:lnTo>
                  <a:lnTo>
                    <a:pt x="0" y="162878"/>
                  </a:lnTo>
                  <a:lnTo>
                    <a:pt x="17145" y="154306"/>
                  </a:lnTo>
                  <a:lnTo>
                    <a:pt x="42863" y="145733"/>
                  </a:lnTo>
                  <a:lnTo>
                    <a:pt x="60008" y="128588"/>
                  </a:lnTo>
                  <a:lnTo>
                    <a:pt x="94298" y="120016"/>
                  </a:lnTo>
                  <a:lnTo>
                    <a:pt x="145732" y="68580"/>
                  </a:lnTo>
                  <a:lnTo>
                    <a:pt x="171450" y="42863"/>
                  </a:lnTo>
                  <a:lnTo>
                    <a:pt x="197168" y="17146"/>
                  </a:lnTo>
                  <a:lnTo>
                    <a:pt x="20574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Oval 634"/>
            <p:cNvSpPr/>
            <p:nvPr/>
          </p:nvSpPr>
          <p:spPr>
            <a:xfrm>
              <a:off x="5372814" y="58114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5381387" y="54771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640"/>
          <p:cNvGrpSpPr/>
          <p:nvPr/>
        </p:nvGrpSpPr>
        <p:grpSpPr>
          <a:xfrm>
            <a:off x="5287090" y="5691425"/>
            <a:ext cx="635793" cy="44292"/>
            <a:chOff x="5287090" y="5691425"/>
            <a:chExt cx="635793" cy="44292"/>
          </a:xfrm>
        </p:grpSpPr>
        <p:sp>
          <p:nvSpPr>
            <p:cNvPr id="638" name="Freeform 637"/>
            <p:cNvSpPr/>
            <p:nvPr/>
          </p:nvSpPr>
          <p:spPr>
            <a:xfrm>
              <a:off x="5304949" y="5700713"/>
              <a:ext cx="608648" cy="34290"/>
            </a:xfrm>
            <a:custGeom>
              <a:avLst/>
              <a:gdLst/>
              <a:ahLst/>
              <a:cxnLst/>
              <a:rect l="0" t="0" r="0" b="0"/>
              <a:pathLst>
                <a:path w="608648" h="34290">
                  <a:moveTo>
                    <a:pt x="600075" y="17145"/>
                  </a:moveTo>
                  <a:lnTo>
                    <a:pt x="608647" y="34289"/>
                  </a:lnTo>
                  <a:lnTo>
                    <a:pt x="591502" y="25717"/>
                  </a:lnTo>
                  <a:lnTo>
                    <a:pt x="565785" y="25717"/>
                  </a:lnTo>
                  <a:lnTo>
                    <a:pt x="488632" y="17145"/>
                  </a:lnTo>
                  <a:lnTo>
                    <a:pt x="428625" y="8572"/>
                  </a:lnTo>
                  <a:lnTo>
                    <a:pt x="351472" y="8572"/>
                  </a:lnTo>
                  <a:lnTo>
                    <a:pt x="282892" y="0"/>
                  </a:lnTo>
                  <a:lnTo>
                    <a:pt x="205740" y="8572"/>
                  </a:lnTo>
                  <a:lnTo>
                    <a:pt x="145733" y="8572"/>
                  </a:lnTo>
                  <a:lnTo>
                    <a:pt x="94297" y="8572"/>
                  </a:lnTo>
                  <a:lnTo>
                    <a:pt x="25717" y="8572"/>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Oval 638"/>
            <p:cNvSpPr/>
            <p:nvPr/>
          </p:nvSpPr>
          <p:spPr>
            <a:xfrm>
              <a:off x="5887165" y="56999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5287090" y="569142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644"/>
          <p:cNvGrpSpPr/>
          <p:nvPr/>
        </p:nvGrpSpPr>
        <p:grpSpPr>
          <a:xfrm>
            <a:off x="6041469" y="5408533"/>
            <a:ext cx="198597" cy="223600"/>
            <a:chOff x="6041469" y="5408533"/>
            <a:chExt cx="198597" cy="223600"/>
          </a:xfrm>
        </p:grpSpPr>
        <p:sp>
          <p:nvSpPr>
            <p:cNvPr id="642" name="Freeform 641"/>
            <p:cNvSpPr/>
            <p:nvPr/>
          </p:nvSpPr>
          <p:spPr>
            <a:xfrm>
              <a:off x="6059329" y="5417820"/>
              <a:ext cx="162878" cy="214313"/>
            </a:xfrm>
            <a:custGeom>
              <a:avLst/>
              <a:gdLst/>
              <a:ahLst/>
              <a:cxnLst/>
              <a:rect l="0" t="0" r="0" b="0"/>
              <a:pathLst>
                <a:path w="162878" h="214313">
                  <a:moveTo>
                    <a:pt x="162877" y="180022"/>
                  </a:moveTo>
                  <a:lnTo>
                    <a:pt x="154305" y="214312"/>
                  </a:lnTo>
                  <a:lnTo>
                    <a:pt x="154305" y="197168"/>
                  </a:lnTo>
                  <a:lnTo>
                    <a:pt x="154305" y="188595"/>
                  </a:lnTo>
                  <a:lnTo>
                    <a:pt x="154305" y="171450"/>
                  </a:lnTo>
                  <a:lnTo>
                    <a:pt x="145732" y="145732"/>
                  </a:lnTo>
                  <a:lnTo>
                    <a:pt x="137159" y="111443"/>
                  </a:lnTo>
                  <a:lnTo>
                    <a:pt x="120015" y="77152"/>
                  </a:lnTo>
                  <a:lnTo>
                    <a:pt x="85725" y="17145"/>
                  </a:lnTo>
                  <a:lnTo>
                    <a:pt x="60008" y="0"/>
                  </a:lnTo>
                  <a:lnTo>
                    <a:pt x="42862" y="8572"/>
                  </a:lnTo>
                  <a:lnTo>
                    <a:pt x="34290" y="51435"/>
                  </a:lnTo>
                  <a:lnTo>
                    <a:pt x="42862" y="77152"/>
                  </a:lnTo>
                  <a:lnTo>
                    <a:pt x="51435" y="120015"/>
                  </a:lnTo>
                  <a:lnTo>
                    <a:pt x="60008" y="154305"/>
                  </a:lnTo>
                  <a:lnTo>
                    <a:pt x="60008" y="180022"/>
                  </a:lnTo>
                  <a:lnTo>
                    <a:pt x="68580" y="205740"/>
                  </a:lnTo>
                  <a:lnTo>
                    <a:pt x="60008" y="188595"/>
                  </a:lnTo>
                  <a:lnTo>
                    <a:pt x="51435" y="180022"/>
                  </a:lnTo>
                  <a:lnTo>
                    <a:pt x="42862" y="154305"/>
                  </a:lnTo>
                  <a:lnTo>
                    <a:pt x="34290" y="128588"/>
                  </a:lnTo>
                  <a:lnTo>
                    <a:pt x="25717" y="102870"/>
                  </a:lnTo>
                  <a:lnTo>
                    <a:pt x="17145" y="68580"/>
                  </a:lnTo>
                  <a:lnTo>
                    <a:pt x="0" y="17145"/>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Oval 642"/>
            <p:cNvSpPr/>
            <p:nvPr/>
          </p:nvSpPr>
          <p:spPr>
            <a:xfrm>
              <a:off x="6204347" y="55799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6041469" y="54085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648"/>
          <p:cNvGrpSpPr/>
          <p:nvPr/>
        </p:nvGrpSpPr>
        <p:grpSpPr>
          <a:xfrm>
            <a:off x="6256496" y="5417106"/>
            <a:ext cx="275035" cy="180737"/>
            <a:chOff x="6256496" y="5417106"/>
            <a:chExt cx="275035" cy="180737"/>
          </a:xfrm>
        </p:grpSpPr>
        <p:sp>
          <p:nvSpPr>
            <p:cNvPr id="646" name="Freeform 645"/>
            <p:cNvSpPr/>
            <p:nvPr/>
          </p:nvSpPr>
          <p:spPr>
            <a:xfrm>
              <a:off x="6256496" y="5434965"/>
              <a:ext cx="257176" cy="162878"/>
            </a:xfrm>
            <a:custGeom>
              <a:avLst/>
              <a:gdLst/>
              <a:ahLst/>
              <a:cxnLst/>
              <a:rect l="0" t="0" r="0" b="0"/>
              <a:pathLst>
                <a:path w="257176" h="162878">
                  <a:moveTo>
                    <a:pt x="257175" y="137160"/>
                  </a:moveTo>
                  <a:lnTo>
                    <a:pt x="248602" y="137160"/>
                  </a:lnTo>
                  <a:lnTo>
                    <a:pt x="240030" y="120015"/>
                  </a:lnTo>
                  <a:lnTo>
                    <a:pt x="231458" y="102870"/>
                  </a:lnTo>
                  <a:lnTo>
                    <a:pt x="214313" y="77153"/>
                  </a:lnTo>
                  <a:lnTo>
                    <a:pt x="197167" y="51435"/>
                  </a:lnTo>
                  <a:lnTo>
                    <a:pt x="154305" y="8572"/>
                  </a:lnTo>
                  <a:lnTo>
                    <a:pt x="128588" y="8572"/>
                  </a:lnTo>
                  <a:lnTo>
                    <a:pt x="120016" y="25718"/>
                  </a:lnTo>
                  <a:lnTo>
                    <a:pt x="120016" y="42863"/>
                  </a:lnTo>
                  <a:lnTo>
                    <a:pt x="120016" y="77153"/>
                  </a:lnTo>
                  <a:lnTo>
                    <a:pt x="128588" y="111443"/>
                  </a:lnTo>
                  <a:lnTo>
                    <a:pt x="137160" y="154305"/>
                  </a:lnTo>
                  <a:lnTo>
                    <a:pt x="128588" y="145733"/>
                  </a:lnTo>
                  <a:lnTo>
                    <a:pt x="120016" y="120015"/>
                  </a:lnTo>
                  <a:lnTo>
                    <a:pt x="102870" y="94298"/>
                  </a:lnTo>
                  <a:lnTo>
                    <a:pt x="77153" y="68580"/>
                  </a:lnTo>
                  <a:lnTo>
                    <a:pt x="68580" y="34290"/>
                  </a:lnTo>
                  <a:lnTo>
                    <a:pt x="77153" y="60007"/>
                  </a:lnTo>
                  <a:lnTo>
                    <a:pt x="85725" y="94298"/>
                  </a:lnTo>
                  <a:lnTo>
                    <a:pt x="85725" y="120015"/>
                  </a:lnTo>
                  <a:lnTo>
                    <a:pt x="77153" y="137160"/>
                  </a:lnTo>
                  <a:lnTo>
                    <a:pt x="51436" y="162877"/>
                  </a:lnTo>
                  <a:lnTo>
                    <a:pt x="34290" y="162877"/>
                  </a:lnTo>
                  <a:lnTo>
                    <a:pt x="25718" y="154305"/>
                  </a:lnTo>
                  <a:lnTo>
                    <a:pt x="17145" y="145733"/>
                  </a:lnTo>
                  <a:lnTo>
                    <a:pt x="8572" y="128587"/>
                  </a:lnTo>
                  <a:lnTo>
                    <a:pt x="8572" y="102870"/>
                  </a:lnTo>
                  <a:lnTo>
                    <a:pt x="0" y="85725"/>
                  </a:lnTo>
                  <a:lnTo>
                    <a:pt x="8572" y="51435"/>
                  </a:lnTo>
                  <a:lnTo>
                    <a:pt x="8572" y="42863"/>
                  </a:lnTo>
                  <a:lnTo>
                    <a:pt x="17145" y="34290"/>
                  </a:lnTo>
                  <a:lnTo>
                    <a:pt x="25718" y="17145"/>
                  </a:lnTo>
                  <a:lnTo>
                    <a:pt x="2571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Oval 646"/>
            <p:cNvSpPr/>
            <p:nvPr/>
          </p:nvSpPr>
          <p:spPr>
            <a:xfrm>
              <a:off x="6495812" y="55542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6264354" y="54171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3" name="Group 652"/>
          <p:cNvGrpSpPr/>
          <p:nvPr/>
        </p:nvGrpSpPr>
        <p:grpSpPr>
          <a:xfrm>
            <a:off x="6521529" y="5382816"/>
            <a:ext cx="104299" cy="163593"/>
            <a:chOff x="6521529" y="5382816"/>
            <a:chExt cx="104299" cy="163593"/>
          </a:xfrm>
        </p:grpSpPr>
        <p:sp>
          <p:nvSpPr>
            <p:cNvPr id="650" name="Freeform 649"/>
            <p:cNvSpPr/>
            <p:nvPr/>
          </p:nvSpPr>
          <p:spPr>
            <a:xfrm>
              <a:off x="6539388" y="5400675"/>
              <a:ext cx="68582" cy="145734"/>
            </a:xfrm>
            <a:custGeom>
              <a:avLst/>
              <a:gdLst/>
              <a:ahLst/>
              <a:cxnLst/>
              <a:rect l="0" t="0" r="0" b="0"/>
              <a:pathLst>
                <a:path w="68582" h="145734">
                  <a:moveTo>
                    <a:pt x="68581" y="102870"/>
                  </a:moveTo>
                  <a:lnTo>
                    <a:pt x="60008" y="145733"/>
                  </a:lnTo>
                  <a:lnTo>
                    <a:pt x="42863" y="128588"/>
                  </a:lnTo>
                  <a:lnTo>
                    <a:pt x="34291" y="111443"/>
                  </a:lnTo>
                  <a:lnTo>
                    <a:pt x="25718" y="8572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Oval 650"/>
            <p:cNvSpPr/>
            <p:nvPr/>
          </p:nvSpPr>
          <p:spPr>
            <a:xfrm>
              <a:off x="6590109" y="54856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521529" y="53828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656"/>
          <p:cNvGrpSpPr/>
          <p:nvPr/>
        </p:nvGrpSpPr>
        <p:grpSpPr>
          <a:xfrm>
            <a:off x="6581537" y="5417106"/>
            <a:ext cx="104298" cy="120730"/>
            <a:chOff x="6581537" y="5417106"/>
            <a:chExt cx="104298" cy="120730"/>
          </a:xfrm>
        </p:grpSpPr>
        <p:sp>
          <p:nvSpPr>
            <p:cNvPr id="654" name="Freeform 653"/>
            <p:cNvSpPr/>
            <p:nvPr/>
          </p:nvSpPr>
          <p:spPr>
            <a:xfrm>
              <a:off x="6599396" y="5434965"/>
              <a:ext cx="68581" cy="102871"/>
            </a:xfrm>
            <a:custGeom>
              <a:avLst/>
              <a:gdLst/>
              <a:ahLst/>
              <a:cxnLst/>
              <a:rect l="0" t="0" r="0" b="0"/>
              <a:pathLst>
                <a:path w="68581" h="102871">
                  <a:moveTo>
                    <a:pt x="68580" y="77153"/>
                  </a:moveTo>
                  <a:lnTo>
                    <a:pt x="68580" y="102870"/>
                  </a:lnTo>
                  <a:lnTo>
                    <a:pt x="68580" y="85725"/>
                  </a:lnTo>
                  <a:lnTo>
                    <a:pt x="51435" y="68580"/>
                  </a:lnTo>
                  <a:lnTo>
                    <a:pt x="34291" y="42863"/>
                  </a:lnTo>
                  <a:lnTo>
                    <a:pt x="17145"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Oval 654"/>
            <p:cNvSpPr/>
            <p:nvPr/>
          </p:nvSpPr>
          <p:spPr>
            <a:xfrm>
              <a:off x="6650117" y="549425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6581537" y="54171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660"/>
          <p:cNvGrpSpPr/>
          <p:nvPr/>
        </p:nvGrpSpPr>
        <p:grpSpPr>
          <a:xfrm>
            <a:off x="6752987" y="5392103"/>
            <a:ext cx="172879" cy="189309"/>
            <a:chOff x="6752987" y="5392103"/>
            <a:chExt cx="172879" cy="189309"/>
          </a:xfrm>
        </p:grpSpPr>
        <p:sp>
          <p:nvSpPr>
            <p:cNvPr id="658" name="Freeform 657"/>
            <p:cNvSpPr/>
            <p:nvPr/>
          </p:nvSpPr>
          <p:spPr>
            <a:xfrm>
              <a:off x="6770846" y="5392103"/>
              <a:ext cx="137161" cy="171450"/>
            </a:xfrm>
            <a:custGeom>
              <a:avLst/>
              <a:gdLst/>
              <a:ahLst/>
              <a:cxnLst/>
              <a:rect l="0" t="0" r="0" b="0"/>
              <a:pathLst>
                <a:path w="137161" h="171450">
                  <a:moveTo>
                    <a:pt x="137160" y="171449"/>
                  </a:moveTo>
                  <a:lnTo>
                    <a:pt x="128588" y="162877"/>
                  </a:lnTo>
                  <a:lnTo>
                    <a:pt x="111442" y="128587"/>
                  </a:lnTo>
                  <a:lnTo>
                    <a:pt x="102870" y="102869"/>
                  </a:lnTo>
                  <a:lnTo>
                    <a:pt x="68580" y="42862"/>
                  </a:lnTo>
                  <a:lnTo>
                    <a:pt x="60008" y="17145"/>
                  </a:lnTo>
                  <a:lnTo>
                    <a:pt x="34291" y="8572"/>
                  </a:lnTo>
                  <a:lnTo>
                    <a:pt x="25717" y="0"/>
                  </a:lnTo>
                  <a:lnTo>
                    <a:pt x="8573" y="17145"/>
                  </a:lnTo>
                  <a:lnTo>
                    <a:pt x="8573" y="34289"/>
                  </a:lnTo>
                  <a:lnTo>
                    <a:pt x="8573" y="68580"/>
                  </a:lnTo>
                  <a:lnTo>
                    <a:pt x="17145" y="120015"/>
                  </a:lnTo>
                  <a:lnTo>
                    <a:pt x="25717" y="137160"/>
                  </a:lnTo>
                  <a:lnTo>
                    <a:pt x="25717" y="128587"/>
                  </a:lnTo>
                  <a:lnTo>
                    <a:pt x="17145" y="111442"/>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Oval 658"/>
            <p:cNvSpPr/>
            <p:nvPr/>
          </p:nvSpPr>
          <p:spPr>
            <a:xfrm>
              <a:off x="6890147" y="55456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6752987" y="54513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664"/>
          <p:cNvGrpSpPr/>
          <p:nvPr/>
        </p:nvGrpSpPr>
        <p:grpSpPr>
          <a:xfrm>
            <a:off x="6967300" y="5392103"/>
            <a:ext cx="130016" cy="188596"/>
            <a:chOff x="6967300" y="5392103"/>
            <a:chExt cx="130016" cy="188596"/>
          </a:xfrm>
        </p:grpSpPr>
        <p:sp>
          <p:nvSpPr>
            <p:cNvPr id="662" name="Freeform 661"/>
            <p:cNvSpPr/>
            <p:nvPr/>
          </p:nvSpPr>
          <p:spPr>
            <a:xfrm>
              <a:off x="6968013" y="5392103"/>
              <a:ext cx="111444" cy="188596"/>
            </a:xfrm>
            <a:custGeom>
              <a:avLst/>
              <a:gdLst/>
              <a:ahLst/>
              <a:cxnLst/>
              <a:rect l="0" t="0" r="0" b="0"/>
              <a:pathLst>
                <a:path w="111444" h="188596">
                  <a:moveTo>
                    <a:pt x="111443" y="154305"/>
                  </a:moveTo>
                  <a:lnTo>
                    <a:pt x="94299" y="180022"/>
                  </a:lnTo>
                  <a:lnTo>
                    <a:pt x="60008" y="188595"/>
                  </a:lnTo>
                  <a:lnTo>
                    <a:pt x="42863" y="188595"/>
                  </a:lnTo>
                  <a:lnTo>
                    <a:pt x="8574" y="162877"/>
                  </a:lnTo>
                  <a:lnTo>
                    <a:pt x="0" y="128587"/>
                  </a:lnTo>
                  <a:lnTo>
                    <a:pt x="0" y="85725"/>
                  </a:lnTo>
                  <a:lnTo>
                    <a:pt x="0" y="51434"/>
                  </a:lnTo>
                  <a:lnTo>
                    <a:pt x="8574" y="25717"/>
                  </a:lnTo>
                  <a:lnTo>
                    <a:pt x="25718" y="8572"/>
                  </a:lnTo>
                  <a:lnTo>
                    <a:pt x="60008" y="0"/>
                  </a:lnTo>
                  <a:lnTo>
                    <a:pt x="68581" y="17145"/>
                  </a:lnTo>
                  <a:lnTo>
                    <a:pt x="77153" y="25717"/>
                  </a:lnTo>
                  <a:lnTo>
                    <a:pt x="77153" y="34289"/>
                  </a:lnTo>
                  <a:lnTo>
                    <a:pt x="77153" y="51434"/>
                  </a:lnTo>
                  <a:lnTo>
                    <a:pt x="51436" y="60007"/>
                  </a:lnTo>
                  <a:lnTo>
                    <a:pt x="34291" y="68580"/>
                  </a:lnTo>
                  <a:lnTo>
                    <a:pt x="17146"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Oval 662"/>
            <p:cNvSpPr/>
            <p:nvPr/>
          </p:nvSpPr>
          <p:spPr>
            <a:xfrm>
              <a:off x="7061597" y="55285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6967300" y="544282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9" name="Group 668"/>
          <p:cNvGrpSpPr/>
          <p:nvPr/>
        </p:nvGrpSpPr>
        <p:grpSpPr>
          <a:xfrm>
            <a:off x="7096601" y="5391388"/>
            <a:ext cx="112157" cy="138589"/>
            <a:chOff x="7096601" y="5391388"/>
            <a:chExt cx="112157" cy="138589"/>
          </a:xfrm>
        </p:grpSpPr>
        <p:sp>
          <p:nvSpPr>
            <p:cNvPr id="666" name="Freeform 665"/>
            <p:cNvSpPr/>
            <p:nvPr/>
          </p:nvSpPr>
          <p:spPr>
            <a:xfrm>
              <a:off x="7096601" y="5409248"/>
              <a:ext cx="102871" cy="111443"/>
            </a:xfrm>
            <a:custGeom>
              <a:avLst/>
              <a:gdLst/>
              <a:ahLst/>
              <a:cxnLst/>
              <a:rect l="0" t="0" r="0" b="0"/>
              <a:pathLst>
                <a:path w="102871" h="111443">
                  <a:moveTo>
                    <a:pt x="94298" y="102870"/>
                  </a:moveTo>
                  <a:lnTo>
                    <a:pt x="102870" y="102870"/>
                  </a:lnTo>
                  <a:lnTo>
                    <a:pt x="85725" y="94297"/>
                  </a:lnTo>
                  <a:lnTo>
                    <a:pt x="77153" y="68580"/>
                  </a:lnTo>
                  <a:lnTo>
                    <a:pt x="68580" y="42862"/>
                  </a:lnTo>
                  <a:lnTo>
                    <a:pt x="68580" y="25717"/>
                  </a:lnTo>
                  <a:lnTo>
                    <a:pt x="68580" y="17144"/>
                  </a:lnTo>
                  <a:lnTo>
                    <a:pt x="68580" y="25717"/>
                  </a:lnTo>
                  <a:lnTo>
                    <a:pt x="68580" y="42862"/>
                  </a:lnTo>
                  <a:lnTo>
                    <a:pt x="68580" y="68580"/>
                  </a:lnTo>
                  <a:lnTo>
                    <a:pt x="60008" y="85724"/>
                  </a:lnTo>
                  <a:lnTo>
                    <a:pt x="42863" y="102870"/>
                  </a:lnTo>
                  <a:lnTo>
                    <a:pt x="25718" y="111442"/>
                  </a:lnTo>
                  <a:lnTo>
                    <a:pt x="8573" y="111442"/>
                  </a:lnTo>
                  <a:lnTo>
                    <a:pt x="0" y="94297"/>
                  </a:lnTo>
                  <a:lnTo>
                    <a:pt x="0" y="77152"/>
                  </a:lnTo>
                  <a:lnTo>
                    <a:pt x="8573" y="60007"/>
                  </a:lnTo>
                  <a:lnTo>
                    <a:pt x="17145" y="42862"/>
                  </a:lnTo>
                  <a:lnTo>
                    <a:pt x="34290" y="17144"/>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Oval 666"/>
            <p:cNvSpPr/>
            <p:nvPr/>
          </p:nvSpPr>
          <p:spPr>
            <a:xfrm>
              <a:off x="7173040" y="549425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7130176" y="53913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672"/>
          <p:cNvGrpSpPr/>
          <p:nvPr/>
        </p:nvGrpSpPr>
        <p:grpSpPr>
          <a:xfrm>
            <a:off x="7250192" y="5357098"/>
            <a:ext cx="121444" cy="172879"/>
            <a:chOff x="7250192" y="5357098"/>
            <a:chExt cx="121444" cy="172879"/>
          </a:xfrm>
        </p:grpSpPr>
        <p:sp>
          <p:nvSpPr>
            <p:cNvPr id="670" name="Freeform 669"/>
            <p:cNvSpPr/>
            <p:nvPr/>
          </p:nvSpPr>
          <p:spPr>
            <a:xfrm>
              <a:off x="7268051" y="5366385"/>
              <a:ext cx="85727" cy="154306"/>
            </a:xfrm>
            <a:custGeom>
              <a:avLst/>
              <a:gdLst/>
              <a:ahLst/>
              <a:cxnLst/>
              <a:rect l="0" t="0" r="0" b="0"/>
              <a:pathLst>
                <a:path w="85727" h="154306">
                  <a:moveTo>
                    <a:pt x="85726" y="8572"/>
                  </a:moveTo>
                  <a:lnTo>
                    <a:pt x="68580" y="0"/>
                  </a:lnTo>
                  <a:lnTo>
                    <a:pt x="60008" y="0"/>
                  </a:lnTo>
                  <a:lnTo>
                    <a:pt x="42862" y="8572"/>
                  </a:lnTo>
                  <a:lnTo>
                    <a:pt x="17145" y="42863"/>
                  </a:lnTo>
                  <a:lnTo>
                    <a:pt x="8573" y="68580"/>
                  </a:lnTo>
                  <a:lnTo>
                    <a:pt x="0" y="102870"/>
                  </a:lnTo>
                  <a:lnTo>
                    <a:pt x="0" y="128587"/>
                  </a:lnTo>
                  <a:lnTo>
                    <a:pt x="0" y="145733"/>
                  </a:lnTo>
                  <a:lnTo>
                    <a:pt x="0" y="154305"/>
                  </a:lnTo>
                  <a:lnTo>
                    <a:pt x="0" y="14573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Oval 670"/>
            <p:cNvSpPr/>
            <p:nvPr/>
          </p:nvSpPr>
          <p:spPr>
            <a:xfrm>
              <a:off x="7335917" y="53570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7250192" y="549425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676"/>
          <p:cNvGrpSpPr/>
          <p:nvPr/>
        </p:nvGrpSpPr>
        <p:grpSpPr>
          <a:xfrm>
            <a:off x="7568089" y="5305663"/>
            <a:ext cx="1140143" cy="986553"/>
            <a:chOff x="7568089" y="5305663"/>
            <a:chExt cx="1140143" cy="986553"/>
          </a:xfrm>
        </p:grpSpPr>
        <p:sp>
          <p:nvSpPr>
            <p:cNvPr id="674" name="Freeform 673"/>
            <p:cNvSpPr/>
            <p:nvPr/>
          </p:nvSpPr>
          <p:spPr>
            <a:xfrm>
              <a:off x="7568089" y="5323522"/>
              <a:ext cx="1140143" cy="968694"/>
            </a:xfrm>
            <a:custGeom>
              <a:avLst/>
              <a:gdLst/>
              <a:ahLst/>
              <a:cxnLst/>
              <a:rect l="0" t="0" r="0" b="0"/>
              <a:pathLst>
                <a:path w="1140143" h="968694">
                  <a:moveTo>
                    <a:pt x="1088707" y="908685"/>
                  </a:moveTo>
                  <a:lnTo>
                    <a:pt x="1140142" y="942976"/>
                  </a:lnTo>
                  <a:lnTo>
                    <a:pt x="1131570" y="951548"/>
                  </a:lnTo>
                  <a:lnTo>
                    <a:pt x="1097280" y="960120"/>
                  </a:lnTo>
                  <a:lnTo>
                    <a:pt x="1071563" y="960120"/>
                  </a:lnTo>
                  <a:lnTo>
                    <a:pt x="1037273" y="960120"/>
                  </a:lnTo>
                  <a:lnTo>
                    <a:pt x="1002982" y="968693"/>
                  </a:lnTo>
                  <a:lnTo>
                    <a:pt x="968692" y="960120"/>
                  </a:lnTo>
                  <a:lnTo>
                    <a:pt x="925830" y="960120"/>
                  </a:lnTo>
                  <a:lnTo>
                    <a:pt x="865822" y="951548"/>
                  </a:lnTo>
                  <a:lnTo>
                    <a:pt x="771524" y="942976"/>
                  </a:lnTo>
                  <a:lnTo>
                    <a:pt x="711517" y="934403"/>
                  </a:lnTo>
                  <a:lnTo>
                    <a:pt x="660082" y="925831"/>
                  </a:lnTo>
                  <a:lnTo>
                    <a:pt x="608648" y="925831"/>
                  </a:lnTo>
                  <a:lnTo>
                    <a:pt x="540067" y="925831"/>
                  </a:lnTo>
                  <a:lnTo>
                    <a:pt x="402907" y="934403"/>
                  </a:lnTo>
                  <a:lnTo>
                    <a:pt x="282892" y="934403"/>
                  </a:lnTo>
                  <a:lnTo>
                    <a:pt x="231457" y="934403"/>
                  </a:lnTo>
                  <a:lnTo>
                    <a:pt x="180023" y="942976"/>
                  </a:lnTo>
                  <a:lnTo>
                    <a:pt x="137160" y="942976"/>
                  </a:lnTo>
                  <a:lnTo>
                    <a:pt x="102870" y="942976"/>
                  </a:lnTo>
                  <a:lnTo>
                    <a:pt x="68580" y="942976"/>
                  </a:lnTo>
                  <a:lnTo>
                    <a:pt x="51435" y="951548"/>
                  </a:lnTo>
                  <a:lnTo>
                    <a:pt x="8572" y="951548"/>
                  </a:lnTo>
                  <a:lnTo>
                    <a:pt x="0" y="951548"/>
                  </a:lnTo>
                  <a:lnTo>
                    <a:pt x="0" y="942976"/>
                  </a:lnTo>
                  <a:lnTo>
                    <a:pt x="0" y="925831"/>
                  </a:lnTo>
                  <a:lnTo>
                    <a:pt x="0" y="908685"/>
                  </a:lnTo>
                  <a:lnTo>
                    <a:pt x="8572" y="882968"/>
                  </a:lnTo>
                  <a:lnTo>
                    <a:pt x="8572" y="865823"/>
                  </a:lnTo>
                  <a:lnTo>
                    <a:pt x="8572" y="848678"/>
                  </a:lnTo>
                  <a:lnTo>
                    <a:pt x="8572" y="831533"/>
                  </a:lnTo>
                  <a:lnTo>
                    <a:pt x="17145" y="814388"/>
                  </a:lnTo>
                  <a:lnTo>
                    <a:pt x="17145" y="780098"/>
                  </a:lnTo>
                  <a:lnTo>
                    <a:pt x="17145" y="728663"/>
                  </a:lnTo>
                  <a:lnTo>
                    <a:pt x="25717" y="694373"/>
                  </a:lnTo>
                  <a:lnTo>
                    <a:pt x="34290" y="660083"/>
                  </a:lnTo>
                  <a:lnTo>
                    <a:pt x="34290" y="625793"/>
                  </a:lnTo>
                  <a:lnTo>
                    <a:pt x="34290" y="574358"/>
                  </a:lnTo>
                  <a:lnTo>
                    <a:pt x="34290" y="531495"/>
                  </a:lnTo>
                  <a:lnTo>
                    <a:pt x="34290" y="488633"/>
                  </a:lnTo>
                  <a:lnTo>
                    <a:pt x="34290" y="368618"/>
                  </a:lnTo>
                  <a:lnTo>
                    <a:pt x="42862" y="300038"/>
                  </a:lnTo>
                  <a:lnTo>
                    <a:pt x="42862" y="231458"/>
                  </a:lnTo>
                  <a:lnTo>
                    <a:pt x="51435" y="180023"/>
                  </a:lnTo>
                  <a:lnTo>
                    <a:pt x="51435" y="120015"/>
                  </a:lnTo>
                  <a:lnTo>
                    <a:pt x="51435" y="85726"/>
                  </a:lnTo>
                  <a:lnTo>
                    <a:pt x="51435" y="42863"/>
                  </a:lnTo>
                  <a:lnTo>
                    <a:pt x="51435" y="8573"/>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Oval 674"/>
            <p:cNvSpPr/>
            <p:nvPr/>
          </p:nvSpPr>
          <p:spPr>
            <a:xfrm>
              <a:off x="8638937" y="62143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7601665" y="53056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680"/>
          <p:cNvGrpSpPr/>
          <p:nvPr/>
        </p:nvGrpSpPr>
        <p:grpSpPr>
          <a:xfrm>
            <a:off x="7584519" y="5417820"/>
            <a:ext cx="969408" cy="823675"/>
            <a:chOff x="7584519" y="5417820"/>
            <a:chExt cx="969408" cy="823675"/>
          </a:xfrm>
        </p:grpSpPr>
        <p:sp>
          <p:nvSpPr>
            <p:cNvPr id="678" name="Freeform 677"/>
            <p:cNvSpPr/>
            <p:nvPr/>
          </p:nvSpPr>
          <p:spPr>
            <a:xfrm>
              <a:off x="7602379" y="5417820"/>
              <a:ext cx="951548" cy="805816"/>
            </a:xfrm>
            <a:custGeom>
              <a:avLst/>
              <a:gdLst/>
              <a:ahLst/>
              <a:cxnLst/>
              <a:rect l="0" t="0" r="0" b="0"/>
              <a:pathLst>
                <a:path w="951548" h="805816">
                  <a:moveTo>
                    <a:pt x="925830" y="25717"/>
                  </a:moveTo>
                  <a:lnTo>
                    <a:pt x="951547" y="17145"/>
                  </a:lnTo>
                  <a:lnTo>
                    <a:pt x="942975" y="0"/>
                  </a:lnTo>
                  <a:lnTo>
                    <a:pt x="934402" y="8572"/>
                  </a:lnTo>
                  <a:lnTo>
                    <a:pt x="908684" y="25717"/>
                  </a:lnTo>
                  <a:lnTo>
                    <a:pt x="900112" y="34290"/>
                  </a:lnTo>
                  <a:lnTo>
                    <a:pt x="874395" y="51435"/>
                  </a:lnTo>
                  <a:lnTo>
                    <a:pt x="857250" y="68580"/>
                  </a:lnTo>
                  <a:lnTo>
                    <a:pt x="840105" y="85725"/>
                  </a:lnTo>
                  <a:lnTo>
                    <a:pt x="805815" y="111443"/>
                  </a:lnTo>
                  <a:lnTo>
                    <a:pt x="771525" y="137160"/>
                  </a:lnTo>
                  <a:lnTo>
                    <a:pt x="754380" y="154305"/>
                  </a:lnTo>
                  <a:lnTo>
                    <a:pt x="720090" y="180022"/>
                  </a:lnTo>
                  <a:lnTo>
                    <a:pt x="694372" y="197168"/>
                  </a:lnTo>
                  <a:lnTo>
                    <a:pt x="668655" y="222885"/>
                  </a:lnTo>
                  <a:lnTo>
                    <a:pt x="651509" y="240030"/>
                  </a:lnTo>
                  <a:lnTo>
                    <a:pt x="600075" y="282893"/>
                  </a:lnTo>
                  <a:lnTo>
                    <a:pt x="565784" y="308610"/>
                  </a:lnTo>
                  <a:lnTo>
                    <a:pt x="540067" y="325755"/>
                  </a:lnTo>
                  <a:lnTo>
                    <a:pt x="514350" y="360045"/>
                  </a:lnTo>
                  <a:lnTo>
                    <a:pt x="480059" y="385762"/>
                  </a:lnTo>
                  <a:lnTo>
                    <a:pt x="462915" y="411480"/>
                  </a:lnTo>
                  <a:lnTo>
                    <a:pt x="437197" y="437197"/>
                  </a:lnTo>
                  <a:lnTo>
                    <a:pt x="411480" y="454342"/>
                  </a:lnTo>
                  <a:lnTo>
                    <a:pt x="351472" y="505777"/>
                  </a:lnTo>
                  <a:lnTo>
                    <a:pt x="325755" y="522923"/>
                  </a:lnTo>
                  <a:lnTo>
                    <a:pt x="274320" y="565785"/>
                  </a:lnTo>
                  <a:lnTo>
                    <a:pt x="240030" y="591503"/>
                  </a:lnTo>
                  <a:lnTo>
                    <a:pt x="214312" y="608647"/>
                  </a:lnTo>
                  <a:lnTo>
                    <a:pt x="180023" y="634365"/>
                  </a:lnTo>
                  <a:lnTo>
                    <a:pt x="120015" y="685800"/>
                  </a:lnTo>
                  <a:lnTo>
                    <a:pt x="94297" y="702945"/>
                  </a:lnTo>
                  <a:lnTo>
                    <a:pt x="85725" y="720090"/>
                  </a:lnTo>
                  <a:lnTo>
                    <a:pt x="68580" y="737235"/>
                  </a:lnTo>
                  <a:lnTo>
                    <a:pt x="60008" y="754380"/>
                  </a:lnTo>
                  <a:lnTo>
                    <a:pt x="34290" y="762952"/>
                  </a:lnTo>
                  <a:lnTo>
                    <a:pt x="0" y="80581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Oval 678"/>
            <p:cNvSpPr/>
            <p:nvPr/>
          </p:nvSpPr>
          <p:spPr>
            <a:xfrm>
              <a:off x="8510350" y="5425678"/>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7584519" y="620577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684"/>
          <p:cNvGrpSpPr/>
          <p:nvPr/>
        </p:nvGrpSpPr>
        <p:grpSpPr>
          <a:xfrm>
            <a:off x="6110764" y="5383530"/>
            <a:ext cx="1191578" cy="308611"/>
            <a:chOff x="6110764" y="5383530"/>
            <a:chExt cx="1191578" cy="308611"/>
          </a:xfrm>
        </p:grpSpPr>
        <p:sp>
          <p:nvSpPr>
            <p:cNvPr id="682" name="Freeform 681"/>
            <p:cNvSpPr/>
            <p:nvPr/>
          </p:nvSpPr>
          <p:spPr>
            <a:xfrm>
              <a:off x="6110764" y="5383530"/>
              <a:ext cx="1191578" cy="308611"/>
            </a:xfrm>
            <a:custGeom>
              <a:avLst/>
              <a:gdLst/>
              <a:ahLst/>
              <a:cxnLst/>
              <a:rect l="0" t="0" r="0" b="0"/>
              <a:pathLst>
                <a:path w="1191578" h="308611">
                  <a:moveTo>
                    <a:pt x="1165860" y="162878"/>
                  </a:moveTo>
                  <a:lnTo>
                    <a:pt x="1191577" y="145733"/>
                  </a:lnTo>
                  <a:lnTo>
                    <a:pt x="1174432" y="145733"/>
                  </a:lnTo>
                  <a:lnTo>
                    <a:pt x="1148715" y="145733"/>
                  </a:lnTo>
                  <a:lnTo>
                    <a:pt x="1140142" y="137160"/>
                  </a:lnTo>
                  <a:lnTo>
                    <a:pt x="1140142" y="128588"/>
                  </a:lnTo>
                  <a:lnTo>
                    <a:pt x="1131570" y="111442"/>
                  </a:lnTo>
                  <a:lnTo>
                    <a:pt x="1122998" y="94298"/>
                  </a:lnTo>
                  <a:lnTo>
                    <a:pt x="1097280" y="77153"/>
                  </a:lnTo>
                  <a:lnTo>
                    <a:pt x="1037272" y="77153"/>
                  </a:lnTo>
                  <a:lnTo>
                    <a:pt x="1020127" y="85725"/>
                  </a:lnTo>
                  <a:lnTo>
                    <a:pt x="1002982" y="102870"/>
                  </a:lnTo>
                  <a:lnTo>
                    <a:pt x="1002982" y="145733"/>
                  </a:lnTo>
                  <a:lnTo>
                    <a:pt x="1002982" y="214312"/>
                  </a:lnTo>
                  <a:lnTo>
                    <a:pt x="1011555" y="188595"/>
                  </a:lnTo>
                  <a:lnTo>
                    <a:pt x="1011555" y="154305"/>
                  </a:lnTo>
                  <a:lnTo>
                    <a:pt x="1011555" y="111442"/>
                  </a:lnTo>
                  <a:lnTo>
                    <a:pt x="994410" y="68580"/>
                  </a:lnTo>
                  <a:lnTo>
                    <a:pt x="960120" y="42862"/>
                  </a:lnTo>
                  <a:lnTo>
                    <a:pt x="934402" y="17145"/>
                  </a:lnTo>
                  <a:lnTo>
                    <a:pt x="900112" y="25718"/>
                  </a:lnTo>
                  <a:lnTo>
                    <a:pt x="848677" y="51435"/>
                  </a:lnTo>
                  <a:lnTo>
                    <a:pt x="831532" y="85725"/>
                  </a:lnTo>
                  <a:lnTo>
                    <a:pt x="822959" y="137160"/>
                  </a:lnTo>
                  <a:lnTo>
                    <a:pt x="822959" y="180022"/>
                  </a:lnTo>
                  <a:lnTo>
                    <a:pt x="831532" y="205740"/>
                  </a:lnTo>
                  <a:lnTo>
                    <a:pt x="840105" y="197168"/>
                  </a:lnTo>
                  <a:lnTo>
                    <a:pt x="857249" y="137160"/>
                  </a:lnTo>
                  <a:lnTo>
                    <a:pt x="857249" y="94298"/>
                  </a:lnTo>
                  <a:lnTo>
                    <a:pt x="840105" y="51435"/>
                  </a:lnTo>
                  <a:lnTo>
                    <a:pt x="822959" y="17145"/>
                  </a:lnTo>
                  <a:lnTo>
                    <a:pt x="780098" y="0"/>
                  </a:lnTo>
                  <a:lnTo>
                    <a:pt x="754380" y="8573"/>
                  </a:lnTo>
                  <a:lnTo>
                    <a:pt x="728662" y="25718"/>
                  </a:lnTo>
                  <a:lnTo>
                    <a:pt x="685799" y="111442"/>
                  </a:lnTo>
                  <a:lnTo>
                    <a:pt x="685799" y="171450"/>
                  </a:lnTo>
                  <a:lnTo>
                    <a:pt x="694373" y="222885"/>
                  </a:lnTo>
                  <a:lnTo>
                    <a:pt x="702945" y="214312"/>
                  </a:lnTo>
                  <a:lnTo>
                    <a:pt x="711517" y="188595"/>
                  </a:lnTo>
                  <a:lnTo>
                    <a:pt x="694373" y="111442"/>
                  </a:lnTo>
                  <a:lnTo>
                    <a:pt x="660082" y="68580"/>
                  </a:lnTo>
                  <a:lnTo>
                    <a:pt x="591502" y="34290"/>
                  </a:lnTo>
                  <a:lnTo>
                    <a:pt x="557212" y="34290"/>
                  </a:lnTo>
                  <a:lnTo>
                    <a:pt x="531495" y="51435"/>
                  </a:lnTo>
                  <a:lnTo>
                    <a:pt x="514349" y="85725"/>
                  </a:lnTo>
                  <a:lnTo>
                    <a:pt x="514349" y="205740"/>
                  </a:lnTo>
                  <a:lnTo>
                    <a:pt x="531495" y="231458"/>
                  </a:lnTo>
                  <a:lnTo>
                    <a:pt x="548640" y="240030"/>
                  </a:lnTo>
                  <a:lnTo>
                    <a:pt x="565785" y="231458"/>
                  </a:lnTo>
                  <a:lnTo>
                    <a:pt x="582930" y="205740"/>
                  </a:lnTo>
                  <a:lnTo>
                    <a:pt x="600075" y="162878"/>
                  </a:lnTo>
                  <a:lnTo>
                    <a:pt x="600075" y="120015"/>
                  </a:lnTo>
                  <a:lnTo>
                    <a:pt x="540067" y="51435"/>
                  </a:lnTo>
                  <a:lnTo>
                    <a:pt x="445770" y="42862"/>
                  </a:lnTo>
                  <a:lnTo>
                    <a:pt x="420052" y="68580"/>
                  </a:lnTo>
                  <a:lnTo>
                    <a:pt x="385762" y="154305"/>
                  </a:lnTo>
                  <a:lnTo>
                    <a:pt x="394334" y="231458"/>
                  </a:lnTo>
                  <a:lnTo>
                    <a:pt x="428624" y="300037"/>
                  </a:lnTo>
                  <a:lnTo>
                    <a:pt x="445770" y="300037"/>
                  </a:lnTo>
                  <a:lnTo>
                    <a:pt x="462915" y="291465"/>
                  </a:lnTo>
                  <a:lnTo>
                    <a:pt x="471487" y="257175"/>
                  </a:lnTo>
                  <a:lnTo>
                    <a:pt x="480060" y="205740"/>
                  </a:lnTo>
                  <a:lnTo>
                    <a:pt x="471487" y="154305"/>
                  </a:lnTo>
                  <a:lnTo>
                    <a:pt x="437198" y="94298"/>
                  </a:lnTo>
                  <a:lnTo>
                    <a:pt x="334327" y="51435"/>
                  </a:lnTo>
                  <a:lnTo>
                    <a:pt x="291465" y="51435"/>
                  </a:lnTo>
                  <a:lnTo>
                    <a:pt x="257175" y="68580"/>
                  </a:lnTo>
                  <a:lnTo>
                    <a:pt x="248602" y="94298"/>
                  </a:lnTo>
                  <a:lnTo>
                    <a:pt x="240030" y="154305"/>
                  </a:lnTo>
                  <a:lnTo>
                    <a:pt x="265748" y="214312"/>
                  </a:lnTo>
                  <a:lnTo>
                    <a:pt x="291465" y="248602"/>
                  </a:lnTo>
                  <a:lnTo>
                    <a:pt x="317182" y="257175"/>
                  </a:lnTo>
                  <a:lnTo>
                    <a:pt x="334327" y="240030"/>
                  </a:lnTo>
                  <a:lnTo>
                    <a:pt x="342899" y="205740"/>
                  </a:lnTo>
                  <a:lnTo>
                    <a:pt x="334327" y="162878"/>
                  </a:lnTo>
                  <a:lnTo>
                    <a:pt x="308610" y="120015"/>
                  </a:lnTo>
                  <a:lnTo>
                    <a:pt x="205740" y="68580"/>
                  </a:lnTo>
                  <a:lnTo>
                    <a:pt x="102870" y="85725"/>
                  </a:lnTo>
                  <a:lnTo>
                    <a:pt x="77152" y="111442"/>
                  </a:lnTo>
                  <a:lnTo>
                    <a:pt x="68580" y="137160"/>
                  </a:lnTo>
                  <a:lnTo>
                    <a:pt x="77152" y="180022"/>
                  </a:lnTo>
                  <a:lnTo>
                    <a:pt x="111442" y="248602"/>
                  </a:lnTo>
                  <a:lnTo>
                    <a:pt x="137160" y="291465"/>
                  </a:lnTo>
                  <a:lnTo>
                    <a:pt x="162877" y="308610"/>
                  </a:lnTo>
                  <a:lnTo>
                    <a:pt x="205740" y="291465"/>
                  </a:lnTo>
                  <a:lnTo>
                    <a:pt x="214312" y="257175"/>
                  </a:lnTo>
                  <a:lnTo>
                    <a:pt x="222885" y="214312"/>
                  </a:lnTo>
                  <a:lnTo>
                    <a:pt x="205740" y="171450"/>
                  </a:lnTo>
                  <a:lnTo>
                    <a:pt x="180022" y="128588"/>
                  </a:lnTo>
                  <a:lnTo>
                    <a:pt x="137160" y="94298"/>
                  </a:lnTo>
                  <a:lnTo>
                    <a:pt x="85724" y="68580"/>
                  </a:lnTo>
                  <a:lnTo>
                    <a:pt x="17145" y="77153"/>
                  </a:lnTo>
                  <a:lnTo>
                    <a:pt x="8573" y="94298"/>
                  </a:lnTo>
                  <a:lnTo>
                    <a:pt x="0" y="137160"/>
                  </a:lnTo>
                  <a:lnTo>
                    <a:pt x="17145" y="197168"/>
                  </a:lnTo>
                  <a:lnTo>
                    <a:pt x="51435" y="257175"/>
                  </a:lnTo>
                  <a:lnTo>
                    <a:pt x="68580" y="282892"/>
                  </a:lnTo>
                  <a:lnTo>
                    <a:pt x="128587" y="248602"/>
                  </a:lnTo>
                  <a:lnTo>
                    <a:pt x="145732" y="214312"/>
                  </a:lnTo>
                  <a:lnTo>
                    <a:pt x="145732" y="171450"/>
                  </a:lnTo>
                  <a:lnTo>
                    <a:pt x="128587" y="120015"/>
                  </a:lnTo>
                  <a:lnTo>
                    <a:pt x="94297" y="77153"/>
                  </a:lnTo>
                  <a:lnTo>
                    <a:pt x="51435" y="51435"/>
                  </a:lnTo>
                  <a:lnTo>
                    <a:pt x="25717"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Oval 682"/>
            <p:cNvSpPr/>
            <p:nvPr/>
          </p:nvSpPr>
          <p:spPr>
            <a:xfrm>
              <a:off x="7258765" y="552854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6118622" y="5425678"/>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p:cNvGrpSpPr/>
          <p:nvPr/>
        </p:nvGrpSpPr>
        <p:grpSpPr>
          <a:xfrm>
            <a:off x="5441394" y="5828585"/>
            <a:ext cx="283608" cy="257891"/>
            <a:chOff x="5441394" y="5828585"/>
            <a:chExt cx="283608" cy="257891"/>
          </a:xfrm>
        </p:grpSpPr>
        <p:sp>
          <p:nvSpPr>
            <p:cNvPr id="686" name="Freeform 685"/>
            <p:cNvSpPr/>
            <p:nvPr/>
          </p:nvSpPr>
          <p:spPr>
            <a:xfrm>
              <a:off x="5459254" y="5846445"/>
              <a:ext cx="265748" cy="240031"/>
            </a:xfrm>
            <a:custGeom>
              <a:avLst/>
              <a:gdLst/>
              <a:ahLst/>
              <a:cxnLst/>
              <a:rect l="0" t="0" r="0" b="0"/>
              <a:pathLst>
                <a:path w="265748" h="240031">
                  <a:moveTo>
                    <a:pt x="154305" y="214312"/>
                  </a:moveTo>
                  <a:lnTo>
                    <a:pt x="162877" y="222885"/>
                  </a:lnTo>
                  <a:lnTo>
                    <a:pt x="180022" y="240030"/>
                  </a:lnTo>
                  <a:lnTo>
                    <a:pt x="205740" y="240030"/>
                  </a:lnTo>
                  <a:lnTo>
                    <a:pt x="231458" y="240030"/>
                  </a:lnTo>
                  <a:lnTo>
                    <a:pt x="265747" y="197168"/>
                  </a:lnTo>
                  <a:lnTo>
                    <a:pt x="265747" y="162878"/>
                  </a:lnTo>
                  <a:lnTo>
                    <a:pt x="248602" y="137160"/>
                  </a:lnTo>
                  <a:lnTo>
                    <a:pt x="231458" y="111443"/>
                  </a:lnTo>
                  <a:lnTo>
                    <a:pt x="205740" y="94298"/>
                  </a:lnTo>
                  <a:lnTo>
                    <a:pt x="162877" y="85725"/>
                  </a:lnTo>
                  <a:lnTo>
                    <a:pt x="128587" y="85725"/>
                  </a:lnTo>
                  <a:lnTo>
                    <a:pt x="85725" y="120015"/>
                  </a:lnTo>
                  <a:lnTo>
                    <a:pt x="85725" y="137160"/>
                  </a:lnTo>
                  <a:lnTo>
                    <a:pt x="94297" y="162878"/>
                  </a:lnTo>
                  <a:lnTo>
                    <a:pt x="111442" y="205740"/>
                  </a:lnTo>
                  <a:lnTo>
                    <a:pt x="128587" y="231458"/>
                  </a:lnTo>
                  <a:lnTo>
                    <a:pt x="128587" y="240030"/>
                  </a:lnTo>
                  <a:lnTo>
                    <a:pt x="120015" y="214312"/>
                  </a:lnTo>
                  <a:lnTo>
                    <a:pt x="102870" y="188595"/>
                  </a:lnTo>
                  <a:lnTo>
                    <a:pt x="77152" y="154305"/>
                  </a:lnTo>
                  <a:lnTo>
                    <a:pt x="51435" y="111443"/>
                  </a:lnTo>
                  <a:lnTo>
                    <a:pt x="34290" y="60008"/>
                  </a:lnTo>
                  <a:lnTo>
                    <a:pt x="8572"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Oval 686"/>
            <p:cNvSpPr/>
            <p:nvPr/>
          </p:nvSpPr>
          <p:spPr>
            <a:xfrm>
              <a:off x="5595700" y="60428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5441394" y="582858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3" name="Group 692"/>
          <p:cNvGrpSpPr/>
          <p:nvPr/>
        </p:nvGrpSpPr>
        <p:grpSpPr>
          <a:xfrm>
            <a:off x="5793581" y="5888593"/>
            <a:ext cx="249317" cy="172879"/>
            <a:chOff x="5793581" y="5888593"/>
            <a:chExt cx="249317" cy="172879"/>
          </a:xfrm>
        </p:grpSpPr>
        <p:sp>
          <p:nvSpPr>
            <p:cNvPr id="690" name="Freeform 689"/>
            <p:cNvSpPr/>
            <p:nvPr/>
          </p:nvSpPr>
          <p:spPr>
            <a:xfrm>
              <a:off x="5793581" y="5906453"/>
              <a:ext cx="231458" cy="154305"/>
            </a:xfrm>
            <a:custGeom>
              <a:avLst/>
              <a:gdLst/>
              <a:ahLst/>
              <a:cxnLst/>
              <a:rect l="0" t="0" r="0" b="0"/>
              <a:pathLst>
                <a:path w="231458" h="154305">
                  <a:moveTo>
                    <a:pt x="231457" y="137160"/>
                  </a:moveTo>
                  <a:lnTo>
                    <a:pt x="222885" y="145732"/>
                  </a:lnTo>
                  <a:lnTo>
                    <a:pt x="197168" y="137160"/>
                  </a:lnTo>
                  <a:lnTo>
                    <a:pt x="162878" y="111442"/>
                  </a:lnTo>
                  <a:lnTo>
                    <a:pt x="145733" y="94297"/>
                  </a:lnTo>
                  <a:lnTo>
                    <a:pt x="120015" y="60007"/>
                  </a:lnTo>
                  <a:lnTo>
                    <a:pt x="94298" y="34290"/>
                  </a:lnTo>
                  <a:lnTo>
                    <a:pt x="94298" y="8572"/>
                  </a:lnTo>
                  <a:lnTo>
                    <a:pt x="120015" y="34290"/>
                  </a:lnTo>
                  <a:lnTo>
                    <a:pt x="137160" y="60007"/>
                  </a:lnTo>
                  <a:lnTo>
                    <a:pt x="137160" y="85724"/>
                  </a:lnTo>
                  <a:lnTo>
                    <a:pt x="137160" y="102870"/>
                  </a:lnTo>
                  <a:lnTo>
                    <a:pt x="111443" y="128587"/>
                  </a:lnTo>
                  <a:lnTo>
                    <a:pt x="77153" y="154304"/>
                  </a:lnTo>
                  <a:lnTo>
                    <a:pt x="42862" y="154304"/>
                  </a:lnTo>
                  <a:lnTo>
                    <a:pt x="8573" y="145732"/>
                  </a:lnTo>
                  <a:lnTo>
                    <a:pt x="0" y="128587"/>
                  </a:lnTo>
                  <a:lnTo>
                    <a:pt x="0" y="120014"/>
                  </a:lnTo>
                  <a:lnTo>
                    <a:pt x="8573" y="102870"/>
                  </a:lnTo>
                  <a:lnTo>
                    <a:pt x="17145" y="77152"/>
                  </a:lnTo>
                  <a:lnTo>
                    <a:pt x="25718" y="60007"/>
                  </a:lnTo>
                  <a:lnTo>
                    <a:pt x="51435" y="17144"/>
                  </a:lnTo>
                  <a:lnTo>
                    <a:pt x="60008" y="8572"/>
                  </a:lnTo>
                  <a:lnTo>
                    <a:pt x="6858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Oval 690"/>
            <p:cNvSpPr/>
            <p:nvPr/>
          </p:nvSpPr>
          <p:spPr>
            <a:xfrm>
              <a:off x="6007179" y="60257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5844302" y="58885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7" name="Group 696"/>
          <p:cNvGrpSpPr/>
          <p:nvPr/>
        </p:nvGrpSpPr>
        <p:grpSpPr>
          <a:xfrm>
            <a:off x="6050756" y="5820728"/>
            <a:ext cx="249317" cy="215026"/>
            <a:chOff x="6050756" y="5820728"/>
            <a:chExt cx="249317" cy="215026"/>
          </a:xfrm>
        </p:grpSpPr>
        <p:sp>
          <p:nvSpPr>
            <p:cNvPr id="694" name="Freeform 693"/>
            <p:cNvSpPr/>
            <p:nvPr/>
          </p:nvSpPr>
          <p:spPr>
            <a:xfrm>
              <a:off x="6050756" y="5820728"/>
              <a:ext cx="231459" cy="214313"/>
            </a:xfrm>
            <a:custGeom>
              <a:avLst/>
              <a:gdLst/>
              <a:ahLst/>
              <a:cxnLst/>
              <a:rect l="0" t="0" r="0" b="0"/>
              <a:pathLst>
                <a:path w="231459" h="214313">
                  <a:moveTo>
                    <a:pt x="231458" y="197167"/>
                  </a:moveTo>
                  <a:lnTo>
                    <a:pt x="214312" y="188595"/>
                  </a:lnTo>
                  <a:lnTo>
                    <a:pt x="205740" y="205739"/>
                  </a:lnTo>
                  <a:lnTo>
                    <a:pt x="171450" y="145732"/>
                  </a:lnTo>
                  <a:lnTo>
                    <a:pt x="154305" y="120015"/>
                  </a:lnTo>
                  <a:lnTo>
                    <a:pt x="128588" y="85725"/>
                  </a:lnTo>
                  <a:lnTo>
                    <a:pt x="111443" y="51434"/>
                  </a:lnTo>
                  <a:lnTo>
                    <a:pt x="85725" y="17145"/>
                  </a:lnTo>
                  <a:lnTo>
                    <a:pt x="85725" y="0"/>
                  </a:lnTo>
                  <a:lnTo>
                    <a:pt x="102870" y="25717"/>
                  </a:lnTo>
                  <a:lnTo>
                    <a:pt x="120015" y="68580"/>
                  </a:lnTo>
                  <a:lnTo>
                    <a:pt x="128588" y="111442"/>
                  </a:lnTo>
                  <a:lnTo>
                    <a:pt x="128588" y="145732"/>
                  </a:lnTo>
                  <a:lnTo>
                    <a:pt x="111443" y="171449"/>
                  </a:lnTo>
                  <a:lnTo>
                    <a:pt x="94298" y="197167"/>
                  </a:lnTo>
                  <a:lnTo>
                    <a:pt x="68581" y="214312"/>
                  </a:lnTo>
                  <a:lnTo>
                    <a:pt x="25718" y="214312"/>
                  </a:lnTo>
                  <a:lnTo>
                    <a:pt x="8573" y="197167"/>
                  </a:lnTo>
                  <a:lnTo>
                    <a:pt x="0" y="162877"/>
                  </a:lnTo>
                  <a:lnTo>
                    <a:pt x="0" y="137160"/>
                  </a:lnTo>
                  <a:lnTo>
                    <a:pt x="8573" y="111442"/>
                  </a:lnTo>
                  <a:lnTo>
                    <a:pt x="25718" y="85725"/>
                  </a:lnTo>
                  <a:lnTo>
                    <a:pt x="60008" y="60007"/>
                  </a:lnTo>
                  <a:lnTo>
                    <a:pt x="77153" y="51434"/>
                  </a:lnTo>
                  <a:lnTo>
                    <a:pt x="85725" y="5143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Oval 694"/>
            <p:cNvSpPr/>
            <p:nvPr/>
          </p:nvSpPr>
          <p:spPr>
            <a:xfrm>
              <a:off x="6264354" y="600003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6118622" y="5854303"/>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700"/>
          <p:cNvGrpSpPr/>
          <p:nvPr/>
        </p:nvGrpSpPr>
        <p:grpSpPr>
          <a:xfrm>
            <a:off x="6487954" y="5794296"/>
            <a:ext cx="86439" cy="267176"/>
            <a:chOff x="6487954" y="5794296"/>
            <a:chExt cx="86439" cy="267176"/>
          </a:xfrm>
        </p:grpSpPr>
        <p:sp>
          <p:nvSpPr>
            <p:cNvPr id="698" name="Freeform 697"/>
            <p:cNvSpPr/>
            <p:nvPr/>
          </p:nvSpPr>
          <p:spPr>
            <a:xfrm>
              <a:off x="6487954" y="5803582"/>
              <a:ext cx="77153" cy="240032"/>
            </a:xfrm>
            <a:custGeom>
              <a:avLst/>
              <a:gdLst/>
              <a:ahLst/>
              <a:cxnLst/>
              <a:rect l="0" t="0" r="0" b="0"/>
              <a:pathLst>
                <a:path w="77153" h="240032">
                  <a:moveTo>
                    <a:pt x="68580" y="240031"/>
                  </a:moveTo>
                  <a:lnTo>
                    <a:pt x="77152" y="240031"/>
                  </a:lnTo>
                  <a:lnTo>
                    <a:pt x="68580" y="231458"/>
                  </a:lnTo>
                  <a:lnTo>
                    <a:pt x="60008" y="214313"/>
                  </a:lnTo>
                  <a:lnTo>
                    <a:pt x="42862" y="197168"/>
                  </a:lnTo>
                  <a:lnTo>
                    <a:pt x="17144" y="154306"/>
                  </a:lnTo>
                  <a:lnTo>
                    <a:pt x="8572" y="120015"/>
                  </a:lnTo>
                  <a:lnTo>
                    <a:pt x="0" y="94298"/>
                  </a:lnTo>
                  <a:lnTo>
                    <a:pt x="0" y="60008"/>
                  </a:lnTo>
                  <a:lnTo>
                    <a:pt x="8572" y="25718"/>
                  </a:lnTo>
                  <a:lnTo>
                    <a:pt x="25717" y="0"/>
                  </a:lnTo>
                  <a:lnTo>
                    <a:pt x="42862" y="0"/>
                  </a:lnTo>
                  <a:lnTo>
                    <a:pt x="3429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Oval 698"/>
            <p:cNvSpPr/>
            <p:nvPr/>
          </p:nvSpPr>
          <p:spPr>
            <a:xfrm>
              <a:off x="6538675" y="60257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6504384" y="5794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704"/>
          <p:cNvGrpSpPr/>
          <p:nvPr/>
        </p:nvGrpSpPr>
        <p:grpSpPr>
          <a:xfrm>
            <a:off x="6401514" y="5863590"/>
            <a:ext cx="310039" cy="120729"/>
            <a:chOff x="6401514" y="5863590"/>
            <a:chExt cx="310039" cy="120729"/>
          </a:xfrm>
        </p:grpSpPr>
        <p:sp>
          <p:nvSpPr>
            <p:cNvPr id="702" name="Freeform 701"/>
            <p:cNvSpPr/>
            <p:nvPr/>
          </p:nvSpPr>
          <p:spPr>
            <a:xfrm>
              <a:off x="6419374" y="5863590"/>
              <a:ext cx="291466" cy="111444"/>
            </a:xfrm>
            <a:custGeom>
              <a:avLst/>
              <a:gdLst/>
              <a:ahLst/>
              <a:cxnLst/>
              <a:rect l="0" t="0" r="0" b="0"/>
              <a:pathLst>
                <a:path w="291466" h="111444">
                  <a:moveTo>
                    <a:pt x="274320" y="94298"/>
                  </a:moveTo>
                  <a:lnTo>
                    <a:pt x="291465" y="111443"/>
                  </a:lnTo>
                  <a:lnTo>
                    <a:pt x="282892" y="94298"/>
                  </a:lnTo>
                  <a:lnTo>
                    <a:pt x="265747" y="77153"/>
                  </a:lnTo>
                  <a:lnTo>
                    <a:pt x="222885" y="17145"/>
                  </a:lnTo>
                  <a:lnTo>
                    <a:pt x="205739" y="0"/>
                  </a:lnTo>
                  <a:lnTo>
                    <a:pt x="188595" y="0"/>
                  </a:lnTo>
                  <a:lnTo>
                    <a:pt x="162877" y="0"/>
                  </a:lnTo>
                  <a:lnTo>
                    <a:pt x="137160" y="17145"/>
                  </a:lnTo>
                  <a:lnTo>
                    <a:pt x="102870" y="34290"/>
                  </a:lnTo>
                  <a:lnTo>
                    <a:pt x="60007" y="51435"/>
                  </a:lnTo>
                  <a:lnTo>
                    <a:pt x="0"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Oval 702"/>
            <p:cNvSpPr/>
            <p:nvPr/>
          </p:nvSpPr>
          <p:spPr>
            <a:xfrm>
              <a:off x="6675834" y="5940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6401514" y="594860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9" name="Group 708"/>
          <p:cNvGrpSpPr/>
          <p:nvPr/>
        </p:nvGrpSpPr>
        <p:grpSpPr>
          <a:xfrm>
            <a:off x="6795850" y="5760005"/>
            <a:ext cx="138588" cy="215742"/>
            <a:chOff x="6795850" y="5760005"/>
            <a:chExt cx="138588" cy="215742"/>
          </a:xfrm>
        </p:grpSpPr>
        <p:sp>
          <p:nvSpPr>
            <p:cNvPr id="706" name="Freeform 705"/>
            <p:cNvSpPr/>
            <p:nvPr/>
          </p:nvSpPr>
          <p:spPr>
            <a:xfrm>
              <a:off x="6813709" y="5777865"/>
              <a:ext cx="102871" cy="180024"/>
            </a:xfrm>
            <a:custGeom>
              <a:avLst/>
              <a:gdLst/>
              <a:ahLst/>
              <a:cxnLst/>
              <a:rect l="0" t="0" r="0" b="0"/>
              <a:pathLst>
                <a:path w="102871" h="180024">
                  <a:moveTo>
                    <a:pt x="102870" y="180023"/>
                  </a:moveTo>
                  <a:lnTo>
                    <a:pt x="94297" y="180023"/>
                  </a:lnTo>
                  <a:lnTo>
                    <a:pt x="85725" y="171450"/>
                  </a:lnTo>
                  <a:lnTo>
                    <a:pt x="60007" y="128588"/>
                  </a:lnTo>
                  <a:lnTo>
                    <a:pt x="34290" y="8572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7" name="Oval 706"/>
            <p:cNvSpPr/>
            <p:nvPr/>
          </p:nvSpPr>
          <p:spPr>
            <a:xfrm>
              <a:off x="6898719" y="5940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6795850" y="5760005"/>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p:nvPr/>
        </p:nvGrpSpPr>
        <p:grpSpPr>
          <a:xfrm>
            <a:off x="6770132" y="5802868"/>
            <a:ext cx="250031" cy="104299"/>
            <a:chOff x="6770132" y="5802868"/>
            <a:chExt cx="250031" cy="104299"/>
          </a:xfrm>
        </p:grpSpPr>
        <p:sp>
          <p:nvSpPr>
            <p:cNvPr id="710" name="Freeform 709"/>
            <p:cNvSpPr/>
            <p:nvPr/>
          </p:nvSpPr>
          <p:spPr>
            <a:xfrm>
              <a:off x="6787991" y="5803582"/>
              <a:ext cx="214314" cy="85727"/>
            </a:xfrm>
            <a:custGeom>
              <a:avLst/>
              <a:gdLst/>
              <a:ahLst/>
              <a:cxnLst/>
              <a:rect l="0" t="0" r="0" b="0"/>
              <a:pathLst>
                <a:path w="214314" h="85727">
                  <a:moveTo>
                    <a:pt x="214313" y="17146"/>
                  </a:moveTo>
                  <a:lnTo>
                    <a:pt x="188596" y="0"/>
                  </a:lnTo>
                  <a:lnTo>
                    <a:pt x="162878" y="0"/>
                  </a:lnTo>
                  <a:lnTo>
                    <a:pt x="128588" y="8573"/>
                  </a:lnTo>
                  <a:lnTo>
                    <a:pt x="94297" y="34291"/>
                  </a:lnTo>
                  <a:lnTo>
                    <a:pt x="51435" y="51435"/>
                  </a:lnTo>
                  <a:lnTo>
                    <a:pt x="17146" y="68580"/>
                  </a:lnTo>
                  <a:lnTo>
                    <a:pt x="0" y="8572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Oval 710"/>
            <p:cNvSpPr/>
            <p:nvPr/>
          </p:nvSpPr>
          <p:spPr>
            <a:xfrm>
              <a:off x="6984444" y="58028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6770132" y="587144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716"/>
          <p:cNvGrpSpPr/>
          <p:nvPr/>
        </p:nvGrpSpPr>
        <p:grpSpPr>
          <a:xfrm>
            <a:off x="8013144" y="6137196"/>
            <a:ext cx="52864" cy="44291"/>
            <a:chOff x="8013144" y="6137196"/>
            <a:chExt cx="52864" cy="44291"/>
          </a:xfrm>
        </p:grpSpPr>
        <p:sp>
          <p:nvSpPr>
            <p:cNvPr id="714" name="Freeform 713"/>
            <p:cNvSpPr/>
            <p:nvPr/>
          </p:nvSpPr>
          <p:spPr>
            <a:xfrm>
              <a:off x="8022431" y="6155055"/>
              <a:ext cx="25719" cy="25718"/>
            </a:xfrm>
            <a:custGeom>
              <a:avLst/>
              <a:gdLst/>
              <a:ahLst/>
              <a:cxnLst/>
              <a:rect l="0" t="0" r="0" b="0"/>
              <a:pathLst>
                <a:path w="25719" h="25718">
                  <a:moveTo>
                    <a:pt x="25718" y="0"/>
                  </a:moveTo>
                  <a:lnTo>
                    <a:pt x="0" y="25717"/>
                  </a:lnTo>
                  <a:lnTo>
                    <a:pt x="8573"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Oval 714"/>
            <p:cNvSpPr/>
            <p:nvPr/>
          </p:nvSpPr>
          <p:spPr>
            <a:xfrm>
              <a:off x="8030290" y="613719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8013144" y="61457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1" name="Group 720"/>
          <p:cNvGrpSpPr/>
          <p:nvPr/>
        </p:nvGrpSpPr>
        <p:grpSpPr>
          <a:xfrm>
            <a:off x="8107442" y="6042898"/>
            <a:ext cx="70008" cy="52864"/>
            <a:chOff x="8107442" y="6042898"/>
            <a:chExt cx="70008" cy="52864"/>
          </a:xfrm>
        </p:grpSpPr>
        <p:sp>
          <p:nvSpPr>
            <p:cNvPr id="718" name="Freeform 717"/>
            <p:cNvSpPr/>
            <p:nvPr/>
          </p:nvSpPr>
          <p:spPr>
            <a:xfrm>
              <a:off x="8125301" y="6060757"/>
              <a:ext cx="34291" cy="17147"/>
            </a:xfrm>
            <a:custGeom>
              <a:avLst/>
              <a:gdLst/>
              <a:ahLst/>
              <a:cxnLst/>
              <a:rect l="0" t="0" r="0" b="0"/>
              <a:pathLst>
                <a:path w="34291" h="17147">
                  <a:moveTo>
                    <a:pt x="34290" y="0"/>
                  </a:moveTo>
                  <a:lnTo>
                    <a:pt x="17145" y="8573"/>
                  </a:lnTo>
                  <a:lnTo>
                    <a:pt x="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Oval 718"/>
            <p:cNvSpPr/>
            <p:nvPr/>
          </p:nvSpPr>
          <p:spPr>
            <a:xfrm>
              <a:off x="8141732" y="60428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8107442" y="60600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724"/>
          <p:cNvGrpSpPr/>
          <p:nvPr/>
        </p:nvGrpSpPr>
        <p:grpSpPr>
          <a:xfrm>
            <a:off x="8141732" y="6008608"/>
            <a:ext cx="52864" cy="35719"/>
            <a:chOff x="8141732" y="6008608"/>
            <a:chExt cx="52864" cy="35719"/>
          </a:xfrm>
        </p:grpSpPr>
        <p:sp>
          <p:nvSpPr>
            <p:cNvPr id="722" name="Freeform 721"/>
            <p:cNvSpPr/>
            <p:nvPr/>
          </p:nvSpPr>
          <p:spPr>
            <a:xfrm>
              <a:off x="8159591" y="6026467"/>
              <a:ext cx="17147" cy="1"/>
            </a:xfrm>
            <a:custGeom>
              <a:avLst/>
              <a:gdLst/>
              <a:ahLst/>
              <a:cxnLst/>
              <a:rect l="0" t="0" r="0" b="0"/>
              <a:pathLst>
                <a:path w="17147" h="1">
                  <a:moveTo>
                    <a:pt x="17146"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Oval 722"/>
            <p:cNvSpPr/>
            <p:nvPr/>
          </p:nvSpPr>
          <p:spPr>
            <a:xfrm>
              <a:off x="8158877" y="60086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8141732" y="60086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6" name="Oval 725"/>
          <p:cNvSpPr/>
          <p:nvPr/>
        </p:nvSpPr>
        <p:spPr>
          <a:xfrm>
            <a:off x="8107442" y="597431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0" name="Group 729"/>
          <p:cNvGrpSpPr/>
          <p:nvPr/>
        </p:nvGrpSpPr>
        <p:grpSpPr>
          <a:xfrm>
            <a:off x="7953137" y="6008608"/>
            <a:ext cx="78581" cy="44292"/>
            <a:chOff x="7953137" y="6008608"/>
            <a:chExt cx="78581" cy="44292"/>
          </a:xfrm>
        </p:grpSpPr>
        <p:sp>
          <p:nvSpPr>
            <p:cNvPr id="727" name="Freeform 726"/>
            <p:cNvSpPr/>
            <p:nvPr/>
          </p:nvSpPr>
          <p:spPr>
            <a:xfrm>
              <a:off x="7970996" y="6026467"/>
              <a:ext cx="42864" cy="8574"/>
            </a:xfrm>
            <a:custGeom>
              <a:avLst/>
              <a:gdLst/>
              <a:ahLst/>
              <a:cxnLst/>
              <a:rect l="0" t="0" r="0" b="0"/>
              <a:pathLst>
                <a:path w="42864" h="8574">
                  <a:moveTo>
                    <a:pt x="42863" y="8573"/>
                  </a:moveTo>
                  <a:lnTo>
                    <a:pt x="17145"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Oval 727"/>
            <p:cNvSpPr/>
            <p:nvPr/>
          </p:nvSpPr>
          <p:spPr>
            <a:xfrm>
              <a:off x="7996000" y="601718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7953137" y="60086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733"/>
          <p:cNvGrpSpPr/>
          <p:nvPr/>
        </p:nvGrpSpPr>
        <p:grpSpPr>
          <a:xfrm>
            <a:off x="8064579" y="6060043"/>
            <a:ext cx="52864" cy="35719"/>
            <a:chOff x="8064579" y="6060043"/>
            <a:chExt cx="52864" cy="35719"/>
          </a:xfrm>
        </p:grpSpPr>
        <p:sp>
          <p:nvSpPr>
            <p:cNvPr id="731" name="Freeform 730"/>
            <p:cNvSpPr/>
            <p:nvPr/>
          </p:nvSpPr>
          <p:spPr>
            <a:xfrm>
              <a:off x="8082438" y="6077903"/>
              <a:ext cx="17147" cy="1"/>
            </a:xfrm>
            <a:custGeom>
              <a:avLst/>
              <a:gdLst/>
              <a:ahLst/>
              <a:cxnLst/>
              <a:rect l="0" t="0" r="0" b="0"/>
              <a:pathLst>
                <a:path w="17147" h="1">
                  <a:moveTo>
                    <a:pt x="17146"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2" name="Oval 731"/>
            <p:cNvSpPr/>
            <p:nvPr/>
          </p:nvSpPr>
          <p:spPr>
            <a:xfrm>
              <a:off x="8081725" y="60600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8064579" y="60600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737"/>
          <p:cNvGrpSpPr/>
          <p:nvPr/>
        </p:nvGrpSpPr>
        <p:grpSpPr>
          <a:xfrm>
            <a:off x="8081725" y="5940028"/>
            <a:ext cx="52863" cy="44291"/>
            <a:chOff x="8081725" y="5940028"/>
            <a:chExt cx="52863" cy="44291"/>
          </a:xfrm>
        </p:grpSpPr>
        <p:sp>
          <p:nvSpPr>
            <p:cNvPr id="735" name="Freeform 734"/>
            <p:cNvSpPr/>
            <p:nvPr/>
          </p:nvSpPr>
          <p:spPr>
            <a:xfrm>
              <a:off x="8099584" y="5957888"/>
              <a:ext cx="17146" cy="8573"/>
            </a:xfrm>
            <a:custGeom>
              <a:avLst/>
              <a:gdLst/>
              <a:ahLst/>
              <a:cxnLst/>
              <a:rect l="0" t="0" r="0" b="0"/>
              <a:pathLst>
                <a:path w="17146" h="8573">
                  <a:moveTo>
                    <a:pt x="17145" y="0"/>
                  </a:move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6" name="Oval 735"/>
            <p:cNvSpPr/>
            <p:nvPr/>
          </p:nvSpPr>
          <p:spPr>
            <a:xfrm>
              <a:off x="8098869" y="5940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8081725" y="594860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p:cNvGrpSpPr/>
          <p:nvPr/>
        </p:nvGrpSpPr>
        <p:grpSpPr>
          <a:xfrm>
            <a:off x="8133159" y="5811441"/>
            <a:ext cx="52864" cy="52863"/>
            <a:chOff x="8133159" y="5811441"/>
            <a:chExt cx="52864" cy="52863"/>
          </a:xfrm>
        </p:grpSpPr>
        <p:sp>
          <p:nvSpPr>
            <p:cNvPr id="739" name="Freeform 738"/>
            <p:cNvSpPr/>
            <p:nvPr/>
          </p:nvSpPr>
          <p:spPr>
            <a:xfrm>
              <a:off x="8151019" y="5829300"/>
              <a:ext cx="17145" cy="17146"/>
            </a:xfrm>
            <a:custGeom>
              <a:avLst/>
              <a:gdLst/>
              <a:ahLst/>
              <a:cxnLst/>
              <a:rect l="0" t="0" r="0" b="0"/>
              <a:pathLst>
                <a:path w="17145" h="17146">
                  <a:moveTo>
                    <a:pt x="17144" y="0"/>
                  </a:move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0" name="Oval 739"/>
            <p:cNvSpPr/>
            <p:nvPr/>
          </p:nvSpPr>
          <p:spPr>
            <a:xfrm>
              <a:off x="8150304" y="58114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8133159" y="582858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745"/>
          <p:cNvGrpSpPr/>
          <p:nvPr/>
        </p:nvGrpSpPr>
        <p:grpSpPr>
          <a:xfrm>
            <a:off x="8167450" y="5734288"/>
            <a:ext cx="44291" cy="44291"/>
            <a:chOff x="8167450" y="5734288"/>
            <a:chExt cx="44291" cy="44291"/>
          </a:xfrm>
        </p:grpSpPr>
        <p:sp>
          <p:nvSpPr>
            <p:cNvPr id="743" name="Freeform 742"/>
            <p:cNvSpPr/>
            <p:nvPr/>
          </p:nvSpPr>
          <p:spPr>
            <a:xfrm>
              <a:off x="8185309" y="5752147"/>
              <a:ext cx="8573" cy="17147"/>
            </a:xfrm>
            <a:custGeom>
              <a:avLst/>
              <a:gdLst/>
              <a:ahLst/>
              <a:cxnLst/>
              <a:rect l="0" t="0" r="0" b="0"/>
              <a:pathLst>
                <a:path w="8573" h="17147">
                  <a:moveTo>
                    <a:pt x="8572" y="8573"/>
                  </a:moveTo>
                  <a:lnTo>
                    <a:pt x="8572"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4" name="Oval 743"/>
            <p:cNvSpPr/>
            <p:nvPr/>
          </p:nvSpPr>
          <p:spPr>
            <a:xfrm>
              <a:off x="8176022" y="57428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8167450" y="573428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0" name="Group 749"/>
          <p:cNvGrpSpPr/>
          <p:nvPr/>
        </p:nvGrpSpPr>
        <p:grpSpPr>
          <a:xfrm>
            <a:off x="8167450" y="5639990"/>
            <a:ext cx="44291" cy="61437"/>
            <a:chOff x="8167450" y="5639990"/>
            <a:chExt cx="44291" cy="61437"/>
          </a:xfrm>
        </p:grpSpPr>
        <p:sp>
          <p:nvSpPr>
            <p:cNvPr id="747" name="Freeform 746"/>
            <p:cNvSpPr/>
            <p:nvPr/>
          </p:nvSpPr>
          <p:spPr>
            <a:xfrm>
              <a:off x="8185309" y="5657850"/>
              <a:ext cx="25719" cy="25718"/>
            </a:xfrm>
            <a:custGeom>
              <a:avLst/>
              <a:gdLst/>
              <a:ahLst/>
              <a:cxnLst/>
              <a:rect l="0" t="0" r="0" b="0"/>
              <a:pathLst>
                <a:path w="25719" h="25718">
                  <a:moveTo>
                    <a:pt x="8572" y="0"/>
                  </a:moveTo>
                  <a:lnTo>
                    <a:pt x="25718" y="25717"/>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8" name="Oval 747"/>
            <p:cNvSpPr/>
            <p:nvPr/>
          </p:nvSpPr>
          <p:spPr>
            <a:xfrm>
              <a:off x="8176022" y="563999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8167450" y="56657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p:cNvGrpSpPr/>
          <p:nvPr/>
        </p:nvGrpSpPr>
        <p:grpSpPr>
          <a:xfrm>
            <a:off x="8176022" y="5571410"/>
            <a:ext cx="44291" cy="44292"/>
            <a:chOff x="8176022" y="5571410"/>
            <a:chExt cx="44291" cy="44292"/>
          </a:xfrm>
        </p:grpSpPr>
        <p:sp>
          <p:nvSpPr>
            <p:cNvPr id="751" name="Freeform 750"/>
            <p:cNvSpPr/>
            <p:nvPr/>
          </p:nvSpPr>
          <p:spPr>
            <a:xfrm>
              <a:off x="8193881" y="5589270"/>
              <a:ext cx="17147" cy="8573"/>
            </a:xfrm>
            <a:custGeom>
              <a:avLst/>
              <a:gdLst/>
              <a:ahLst/>
              <a:cxnLst/>
              <a:rect l="0" t="0" r="0" b="0"/>
              <a:pathLst>
                <a:path w="17147" h="8573">
                  <a:moveTo>
                    <a:pt x="8573" y="0"/>
                  </a:moveTo>
                  <a:lnTo>
                    <a:pt x="17146" y="8572"/>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Oval 751"/>
            <p:cNvSpPr/>
            <p:nvPr/>
          </p:nvSpPr>
          <p:spPr>
            <a:xfrm>
              <a:off x="8184594" y="557141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8176022" y="55799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757"/>
          <p:cNvGrpSpPr/>
          <p:nvPr/>
        </p:nvGrpSpPr>
        <p:grpSpPr>
          <a:xfrm>
            <a:off x="8218884" y="5451396"/>
            <a:ext cx="44291" cy="52864"/>
            <a:chOff x="8218884" y="5451396"/>
            <a:chExt cx="44291" cy="52864"/>
          </a:xfrm>
        </p:grpSpPr>
        <p:sp>
          <p:nvSpPr>
            <p:cNvPr id="755" name="Freeform 754"/>
            <p:cNvSpPr/>
            <p:nvPr/>
          </p:nvSpPr>
          <p:spPr>
            <a:xfrm>
              <a:off x="8228171" y="5469255"/>
              <a:ext cx="17146" cy="17146"/>
            </a:xfrm>
            <a:custGeom>
              <a:avLst/>
              <a:gdLst/>
              <a:ahLst/>
              <a:cxnLst/>
              <a:rect l="0" t="0" r="0" b="0"/>
              <a:pathLst>
                <a:path w="17146" h="17146">
                  <a:moveTo>
                    <a:pt x="8573" y="0"/>
                  </a:moveTo>
                  <a:lnTo>
                    <a:pt x="0" y="17145"/>
                  </a:lnTo>
                  <a:lnTo>
                    <a:pt x="17145"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Oval 755"/>
            <p:cNvSpPr/>
            <p:nvPr/>
          </p:nvSpPr>
          <p:spPr>
            <a:xfrm>
              <a:off x="8218884" y="54513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p:nvPr/>
          </p:nvSpPr>
          <p:spPr>
            <a:xfrm>
              <a:off x="8227457" y="546854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761"/>
          <p:cNvGrpSpPr/>
          <p:nvPr/>
        </p:nvGrpSpPr>
        <p:grpSpPr>
          <a:xfrm>
            <a:off x="8158877" y="5391388"/>
            <a:ext cx="95726" cy="44291"/>
            <a:chOff x="8158877" y="5391388"/>
            <a:chExt cx="95726" cy="44291"/>
          </a:xfrm>
        </p:grpSpPr>
        <p:sp>
          <p:nvSpPr>
            <p:cNvPr id="759" name="Freeform 758"/>
            <p:cNvSpPr/>
            <p:nvPr/>
          </p:nvSpPr>
          <p:spPr>
            <a:xfrm>
              <a:off x="8176737" y="5409248"/>
              <a:ext cx="60008" cy="8573"/>
            </a:xfrm>
            <a:custGeom>
              <a:avLst/>
              <a:gdLst/>
              <a:ahLst/>
              <a:cxnLst/>
              <a:rect l="0" t="0" r="0" b="0"/>
              <a:pathLst>
                <a:path w="60008" h="8573">
                  <a:moveTo>
                    <a:pt x="0" y="8572"/>
                  </a:moveTo>
                  <a:lnTo>
                    <a:pt x="8572" y="0"/>
                  </a:lnTo>
                  <a:lnTo>
                    <a:pt x="6000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Oval 759"/>
            <p:cNvSpPr/>
            <p:nvPr/>
          </p:nvSpPr>
          <p:spPr>
            <a:xfrm>
              <a:off x="8158877" y="539996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8218884" y="53913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765"/>
          <p:cNvGrpSpPr/>
          <p:nvPr/>
        </p:nvGrpSpPr>
        <p:grpSpPr>
          <a:xfrm>
            <a:off x="8107442" y="5382816"/>
            <a:ext cx="52864" cy="35718"/>
            <a:chOff x="8107442" y="5382816"/>
            <a:chExt cx="52864" cy="35718"/>
          </a:xfrm>
        </p:grpSpPr>
        <p:sp>
          <p:nvSpPr>
            <p:cNvPr id="763" name="Freeform 762"/>
            <p:cNvSpPr/>
            <p:nvPr/>
          </p:nvSpPr>
          <p:spPr>
            <a:xfrm>
              <a:off x="8125301" y="5400675"/>
              <a:ext cx="17146" cy="1"/>
            </a:xfrm>
            <a:custGeom>
              <a:avLst/>
              <a:gdLst/>
              <a:ahLst/>
              <a:cxnLst/>
              <a:rect l="0" t="0" r="0" b="0"/>
              <a:pathLst>
                <a:path w="17146" h="1">
                  <a:moveTo>
                    <a:pt x="17145" y="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4" name="Oval 763"/>
            <p:cNvSpPr/>
            <p:nvPr/>
          </p:nvSpPr>
          <p:spPr>
            <a:xfrm>
              <a:off x="8124587" y="53828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8107442" y="53828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0" name="Group 769"/>
          <p:cNvGrpSpPr/>
          <p:nvPr/>
        </p:nvGrpSpPr>
        <p:grpSpPr>
          <a:xfrm>
            <a:off x="8090297" y="5417106"/>
            <a:ext cx="52863" cy="52863"/>
            <a:chOff x="8090297" y="5417106"/>
            <a:chExt cx="52863" cy="52863"/>
          </a:xfrm>
        </p:grpSpPr>
        <p:sp>
          <p:nvSpPr>
            <p:cNvPr id="767" name="Freeform 766"/>
            <p:cNvSpPr/>
            <p:nvPr/>
          </p:nvSpPr>
          <p:spPr>
            <a:xfrm>
              <a:off x="8108156" y="5434965"/>
              <a:ext cx="17146" cy="17146"/>
            </a:xfrm>
            <a:custGeom>
              <a:avLst/>
              <a:gdLst/>
              <a:ahLst/>
              <a:cxnLst/>
              <a:rect l="0" t="0" r="0" b="0"/>
              <a:pathLst>
                <a:path w="17146" h="17146">
                  <a:moveTo>
                    <a:pt x="17145" y="17145"/>
                  </a:moveTo>
                  <a:lnTo>
                    <a:pt x="8573"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Oval 767"/>
            <p:cNvSpPr/>
            <p:nvPr/>
          </p:nvSpPr>
          <p:spPr>
            <a:xfrm>
              <a:off x="8107442" y="543425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8090297" y="54171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773"/>
          <p:cNvGrpSpPr/>
          <p:nvPr/>
        </p:nvGrpSpPr>
        <p:grpSpPr>
          <a:xfrm>
            <a:off x="8038862" y="5528548"/>
            <a:ext cx="44291" cy="61436"/>
            <a:chOff x="8038862" y="5528548"/>
            <a:chExt cx="44291" cy="61436"/>
          </a:xfrm>
        </p:grpSpPr>
        <p:sp>
          <p:nvSpPr>
            <p:cNvPr id="771" name="Freeform 770"/>
            <p:cNvSpPr/>
            <p:nvPr/>
          </p:nvSpPr>
          <p:spPr>
            <a:xfrm>
              <a:off x="8048149" y="5546408"/>
              <a:ext cx="17146" cy="25718"/>
            </a:xfrm>
            <a:custGeom>
              <a:avLst/>
              <a:gdLst/>
              <a:ahLst/>
              <a:cxnLst/>
              <a:rect l="0" t="0" r="0" b="0"/>
              <a:pathLst>
                <a:path w="17146" h="25718">
                  <a:moveTo>
                    <a:pt x="17145" y="25717"/>
                  </a:moveTo>
                  <a:lnTo>
                    <a:pt x="0" y="17144"/>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2" name="Oval 771"/>
            <p:cNvSpPr/>
            <p:nvPr/>
          </p:nvSpPr>
          <p:spPr>
            <a:xfrm>
              <a:off x="8047434" y="55542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8038862" y="55285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777"/>
          <p:cNvGrpSpPr/>
          <p:nvPr/>
        </p:nvGrpSpPr>
        <p:grpSpPr>
          <a:xfrm>
            <a:off x="8004572" y="5622846"/>
            <a:ext cx="61436" cy="70008"/>
            <a:chOff x="8004572" y="5622846"/>
            <a:chExt cx="61436" cy="70008"/>
          </a:xfrm>
        </p:grpSpPr>
        <p:sp>
          <p:nvSpPr>
            <p:cNvPr id="775" name="Freeform 774"/>
            <p:cNvSpPr/>
            <p:nvPr/>
          </p:nvSpPr>
          <p:spPr>
            <a:xfrm>
              <a:off x="8022431" y="5640705"/>
              <a:ext cx="25719" cy="34291"/>
            </a:xfrm>
            <a:custGeom>
              <a:avLst/>
              <a:gdLst/>
              <a:ahLst/>
              <a:cxnLst/>
              <a:rect l="0" t="0" r="0" b="0"/>
              <a:pathLst>
                <a:path w="25719" h="34291">
                  <a:moveTo>
                    <a:pt x="25718" y="34290"/>
                  </a:moveTo>
                  <a:lnTo>
                    <a:pt x="8573"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6" name="Oval 775"/>
            <p:cNvSpPr/>
            <p:nvPr/>
          </p:nvSpPr>
          <p:spPr>
            <a:xfrm>
              <a:off x="8030290" y="56571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8004572" y="56228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781"/>
          <p:cNvGrpSpPr/>
          <p:nvPr/>
        </p:nvGrpSpPr>
        <p:grpSpPr>
          <a:xfrm>
            <a:off x="8176022" y="5794296"/>
            <a:ext cx="78581" cy="104298"/>
            <a:chOff x="8176022" y="5794296"/>
            <a:chExt cx="78581" cy="104298"/>
          </a:xfrm>
        </p:grpSpPr>
        <p:sp>
          <p:nvSpPr>
            <p:cNvPr id="779" name="Freeform 778"/>
            <p:cNvSpPr/>
            <p:nvPr/>
          </p:nvSpPr>
          <p:spPr>
            <a:xfrm>
              <a:off x="8193881" y="5812155"/>
              <a:ext cx="42864" cy="68581"/>
            </a:xfrm>
            <a:custGeom>
              <a:avLst/>
              <a:gdLst/>
              <a:ahLst/>
              <a:cxnLst/>
              <a:rect l="0" t="0" r="0" b="0"/>
              <a:pathLst>
                <a:path w="42864" h="68581">
                  <a:moveTo>
                    <a:pt x="42863" y="0"/>
                  </a:moveTo>
                  <a:lnTo>
                    <a:pt x="0" y="51435"/>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Oval 779"/>
            <p:cNvSpPr/>
            <p:nvPr/>
          </p:nvSpPr>
          <p:spPr>
            <a:xfrm>
              <a:off x="8218884" y="5794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8176022" y="58628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785"/>
          <p:cNvGrpSpPr/>
          <p:nvPr/>
        </p:nvGrpSpPr>
        <p:grpSpPr>
          <a:xfrm>
            <a:off x="8167450" y="5639990"/>
            <a:ext cx="87153" cy="95727"/>
            <a:chOff x="8167450" y="5639990"/>
            <a:chExt cx="87153" cy="95727"/>
          </a:xfrm>
        </p:grpSpPr>
        <p:sp>
          <p:nvSpPr>
            <p:cNvPr id="783" name="Freeform 782"/>
            <p:cNvSpPr/>
            <p:nvPr/>
          </p:nvSpPr>
          <p:spPr>
            <a:xfrm>
              <a:off x="8176737" y="5657850"/>
              <a:ext cx="60008" cy="60009"/>
            </a:xfrm>
            <a:custGeom>
              <a:avLst/>
              <a:gdLst/>
              <a:ahLst/>
              <a:cxnLst/>
              <a:rect l="0" t="0" r="0" b="0"/>
              <a:pathLst>
                <a:path w="60008" h="60009">
                  <a:moveTo>
                    <a:pt x="60007" y="0"/>
                  </a:moveTo>
                  <a:lnTo>
                    <a:pt x="17144" y="51435"/>
                  </a:lnTo>
                  <a:lnTo>
                    <a:pt x="0" y="51435"/>
                  </a:lnTo>
                  <a:lnTo>
                    <a:pt x="8572"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Oval 783"/>
            <p:cNvSpPr/>
            <p:nvPr/>
          </p:nvSpPr>
          <p:spPr>
            <a:xfrm>
              <a:off x="8218884" y="563999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8167450" y="569999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p:cNvGrpSpPr/>
          <p:nvPr/>
        </p:nvGrpSpPr>
        <p:grpSpPr>
          <a:xfrm>
            <a:off x="8210312" y="5502830"/>
            <a:ext cx="78581" cy="78582"/>
            <a:chOff x="8210312" y="5502830"/>
            <a:chExt cx="78581" cy="78582"/>
          </a:xfrm>
        </p:grpSpPr>
        <p:sp>
          <p:nvSpPr>
            <p:cNvPr id="787" name="Freeform 786"/>
            <p:cNvSpPr/>
            <p:nvPr/>
          </p:nvSpPr>
          <p:spPr>
            <a:xfrm>
              <a:off x="8228171" y="5520690"/>
              <a:ext cx="42864" cy="42863"/>
            </a:xfrm>
            <a:custGeom>
              <a:avLst/>
              <a:gdLst/>
              <a:ahLst/>
              <a:cxnLst/>
              <a:rect l="0" t="0" r="0" b="0"/>
              <a:pathLst>
                <a:path w="42864" h="42863">
                  <a:moveTo>
                    <a:pt x="42863" y="0"/>
                  </a:move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Oval 787"/>
            <p:cNvSpPr/>
            <p:nvPr/>
          </p:nvSpPr>
          <p:spPr>
            <a:xfrm>
              <a:off x="8253175" y="550283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8210312" y="55456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338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Residual Plot</a:t>
            </a:r>
            <a:endParaRPr lang="en-US" dirty="0"/>
          </a:p>
        </p:txBody>
      </p:sp>
      <p:sp>
        <p:nvSpPr>
          <p:cNvPr id="3" name="Content Placeholder 2"/>
          <p:cNvSpPr>
            <a:spLocks noGrp="1"/>
          </p:cNvSpPr>
          <p:nvPr>
            <p:ph sz="quarter" idx="1"/>
          </p:nvPr>
        </p:nvSpPr>
        <p:spPr>
          <a:xfrm>
            <a:off x="301752" y="1371600"/>
            <a:ext cx="8503920" cy="4572000"/>
          </a:xfrm>
        </p:spPr>
        <p:txBody>
          <a:bodyPr/>
          <a:lstStyle/>
          <a:p>
            <a:pPr>
              <a:buFont typeface="Arial" panose="020B0604020202020204" pitchFamily="34" charset="0"/>
              <a:buChar char="•"/>
            </a:pPr>
            <a:r>
              <a:rPr lang="en-US" sz="2400" b="1" dirty="0" smtClean="0"/>
              <a:t>This get’s annoying to do on the </a:t>
            </a:r>
            <a:r>
              <a:rPr lang="en-US" sz="2400" b="1" dirty="0" err="1" smtClean="0"/>
              <a:t>ppt</a:t>
            </a:r>
            <a:r>
              <a:rPr lang="en-US" sz="2400" b="1" dirty="0" smtClean="0"/>
              <a:t> so we are going to use out calculators for a minute…</a:t>
            </a:r>
          </a:p>
          <a:p>
            <a:pPr>
              <a:buFont typeface="Arial" panose="020B0604020202020204" pitchFamily="34" charset="0"/>
              <a:buChar char="•"/>
            </a:pPr>
            <a:r>
              <a:rPr lang="en-US" sz="2400" b="1" dirty="0" smtClean="0"/>
              <a:t>Things to keep in mind!!!</a:t>
            </a:r>
          </a:p>
          <a:p>
            <a:pPr lvl="1"/>
            <a:r>
              <a:rPr lang="en-US" sz="2000" b="1" dirty="0" smtClean="0">
                <a:solidFill>
                  <a:schemeClr val="tx1"/>
                </a:solidFill>
              </a:rPr>
              <a:t>Residual plots:</a:t>
            </a:r>
          </a:p>
          <a:p>
            <a:pPr lvl="2"/>
            <a:r>
              <a:rPr lang="en-US" sz="1800" b="1" dirty="0" smtClean="0"/>
              <a:t>YOU HAVE TO RUN LINREG IN ORDER TO HAVE YOU CALCULATOR FIND THE RESIDUALS FOR YOU!!!! </a:t>
            </a:r>
          </a:p>
          <a:p>
            <a:pPr lvl="2"/>
            <a:r>
              <a:rPr lang="en-US" sz="1800" b="1" dirty="0" smtClean="0"/>
              <a:t>Your calculator cannot read your mind…</a:t>
            </a:r>
          </a:p>
          <a:p>
            <a:pPr lvl="2"/>
            <a:r>
              <a:rPr lang="en-US" sz="1800" b="1" dirty="0" smtClean="0"/>
              <a:t>Seriously…</a:t>
            </a:r>
          </a:p>
          <a:p>
            <a:pPr lvl="2"/>
            <a:r>
              <a:rPr lang="en-US" sz="1800" b="1" dirty="0" smtClean="0"/>
              <a:t>It can’t…</a:t>
            </a:r>
          </a:p>
          <a:p>
            <a:pPr lvl="2"/>
            <a:endParaRPr lang="en-US" sz="1800" b="1" dirty="0">
              <a:solidFill>
                <a:schemeClr val="tx1"/>
              </a:solidFill>
            </a:endParaRPr>
          </a:p>
        </p:txBody>
      </p:sp>
      <p:pic>
        <p:nvPicPr>
          <p:cNvPr id="1026" name="Picture 2" descr="http://www.mobilemag.com/wp-content/uploads/2012/02/120206-mindr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94727"/>
            <a:ext cx="3025901" cy="1644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twallet.com/static/attachments/14599_ti_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22" y="3733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Not Equal 9"/>
          <p:cNvSpPr/>
          <p:nvPr/>
        </p:nvSpPr>
        <p:spPr>
          <a:xfrm>
            <a:off x="5105400" y="4193598"/>
            <a:ext cx="1676400" cy="1295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7351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of Residuals…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371600"/>
                <a:ext cx="8503920" cy="4572000"/>
              </a:xfrm>
            </p:spPr>
            <p:txBody>
              <a:bodyPr>
                <a:normAutofit/>
              </a:bodyPr>
              <a:lstStyle/>
              <a:p>
                <a:r>
                  <a:rPr lang="en-US" sz="2600" i="1" dirty="0" smtClean="0"/>
                  <a:t>s</a:t>
                </a:r>
                <a:r>
                  <a:rPr lang="en-US" sz="2600" dirty="0" smtClean="0"/>
                  <a:t> (the standard deviation of the residuals) can be found using the formula</a:t>
                </a:r>
              </a:p>
              <a:p>
                <a:pPr marL="0" indent="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𝑠</m:t>
                      </m:r>
                      <m:r>
                        <a:rPr lang="en-US" sz="2600" b="0" i="1" smtClean="0">
                          <a:latin typeface="Cambria Math" panose="02040503050406030204" pitchFamily="18" charset="0"/>
                        </a:rPr>
                        <m:t>=</m:t>
                      </m:r>
                      <m:rad>
                        <m:radPr>
                          <m:degHide m:val="on"/>
                          <m:ctrlPr>
                            <a:rPr lang="en-US" sz="2600" b="0" i="1" smtClean="0">
                              <a:latin typeface="Cambria Math" panose="02040503050406030204" pitchFamily="18" charset="0"/>
                            </a:rPr>
                          </m:ctrlPr>
                        </m:radPr>
                        <m:deg/>
                        <m:e>
                          <m:f>
                            <m:fPr>
                              <m:ctrlPr>
                                <a:rPr lang="en-US" sz="2600" b="0" i="1" smtClean="0">
                                  <a:latin typeface="Cambria Math" panose="02040503050406030204" pitchFamily="18" charset="0"/>
                                </a:rPr>
                              </m:ctrlPr>
                            </m:fPr>
                            <m:num>
                              <m:r>
                                <m:rPr>
                                  <m:sty m:val="p"/>
                                </m:rPr>
                                <a:rPr lang="el-GR" sz="2600" b="0" i="1" smtClean="0">
                                  <a:latin typeface="Cambria Math" panose="02040503050406030204" pitchFamily="18" charset="0"/>
                                  <a:ea typeface="Cambria Math" panose="02040503050406030204" pitchFamily="18" charset="0"/>
                                </a:rPr>
                                <m:t>Σ</m:t>
                              </m:r>
                              <m:sSup>
                                <m:sSupPr>
                                  <m:ctrlPr>
                                    <a:rPr lang="el-GR" sz="2600" b="0" i="1" smtClean="0">
                                      <a:latin typeface="Cambria Math" panose="02040503050406030204" pitchFamily="18" charset="0"/>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𝑟𝑒𝑠𝑖𝑑𝑢𝑎𝑙𝑠</m:t>
                                  </m:r>
                                </m:e>
                                <m:sup>
                                  <m:r>
                                    <a:rPr lang="en-US" sz="2600" b="0" i="1" smtClean="0">
                                      <a:latin typeface="Cambria Math" panose="02040503050406030204" pitchFamily="18" charset="0"/>
                                      <a:ea typeface="Cambria Math" panose="02040503050406030204" pitchFamily="18" charset="0"/>
                                    </a:rPr>
                                    <m:t>2</m:t>
                                  </m:r>
                                </m:sup>
                              </m:sSup>
                            </m:num>
                            <m:den>
                              <m:r>
                                <a:rPr lang="en-US" sz="2600" b="0" i="1" smtClean="0">
                                  <a:latin typeface="Cambria Math" panose="02040503050406030204" pitchFamily="18" charset="0"/>
                                </a:rPr>
                                <m:t>𝑛</m:t>
                              </m:r>
                              <m:r>
                                <a:rPr lang="en-US" sz="2600" b="0" i="1" smtClean="0">
                                  <a:latin typeface="Cambria Math" panose="02040503050406030204" pitchFamily="18" charset="0"/>
                                </a:rPr>
                                <m:t>−2</m:t>
                              </m:r>
                            </m:den>
                          </m:f>
                        </m:e>
                      </m:rad>
                    </m:oMath>
                  </m:oMathPara>
                </a14:m>
                <a:endParaRPr lang="en-US" sz="2600" i="1" dirty="0" smtClean="0"/>
              </a:p>
              <a:p>
                <a:r>
                  <a:rPr lang="en-US" sz="2200" dirty="0" smtClean="0"/>
                  <a:t>The standard deviation gives you the average error you should expect when using your LSRL to make predictions. </a:t>
                </a:r>
              </a:p>
              <a:p>
                <a:r>
                  <a:rPr lang="en-US" sz="2200" dirty="0" smtClean="0"/>
                  <a:t>For the social life data </a:t>
                </a:r>
                <a:r>
                  <a:rPr lang="en-US" sz="2200" i="1" dirty="0" smtClean="0"/>
                  <a:t>s</a:t>
                </a:r>
                <a:r>
                  <a:rPr lang="en-US" sz="2200" dirty="0" smtClean="0"/>
                  <a:t> = 1.536</a:t>
                </a:r>
              </a:p>
              <a:p>
                <a:r>
                  <a:rPr lang="en-US" sz="2200" dirty="0" smtClean="0"/>
                  <a:t>In context: When using our regression line to make predictions of social life score based on hours studying we can expect to be off by an average of about 1.536 social life “points”.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371600"/>
                <a:ext cx="8503920" cy="4572000"/>
              </a:xfrm>
              <a:blipFill rotWithShape="0">
                <a:blip r:embed="rId2"/>
                <a:stretch>
                  <a:fillRect l="-717" t="-1200" r="-1792"/>
                </a:stretch>
              </a:blipFill>
            </p:spPr>
            <p:txBody>
              <a:bodyPr/>
              <a:lstStyle/>
              <a:p>
                <a:r>
                  <a:rPr lang="en-US">
                    <a:noFill/>
                  </a:rPr>
                  <a:t> </a:t>
                </a:r>
              </a:p>
            </p:txBody>
          </p:sp>
        </mc:Fallback>
      </mc:AlternateContent>
    </p:spTree>
    <p:extLst>
      <p:ext uri="{BB962C8B-B14F-4D97-AF65-F5344CB8AC3E}">
        <p14:creationId xmlns:p14="http://schemas.microsoft.com/office/powerpoint/2010/main" val="2337885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Plots are kind of time consuming…</a:t>
            </a:r>
            <a:endParaRPr lang="en-US" dirty="0"/>
          </a:p>
        </p:txBody>
      </p:sp>
      <p:sp>
        <p:nvSpPr>
          <p:cNvPr id="3" name="Content Placeholder 2"/>
          <p:cNvSpPr>
            <a:spLocks noGrp="1"/>
          </p:cNvSpPr>
          <p:nvPr>
            <p:ph sz="quarter" idx="1"/>
          </p:nvPr>
        </p:nvSpPr>
        <p:spPr/>
        <p:txBody>
          <a:bodyPr/>
          <a:lstStyle/>
          <a:p>
            <a:pPr marL="0" indent="0">
              <a:buNone/>
            </a:pPr>
            <a:r>
              <a:rPr lang="en-US" dirty="0"/>
              <a:t>W</a:t>
            </a:r>
            <a:r>
              <a:rPr lang="en-US" dirty="0" smtClean="0"/>
              <a:t>e have another way to talk about how well out line fits the data…and it’s really easy to find. (HOWEVER…if you are asked about the fit of our line should always do both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20703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of Determination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𝑡h𝑒</m:t>
                    </m:r>
                    <m:r>
                      <a:rPr lang="en-US" sz="2400" b="0" i="1" smtClean="0">
                        <a:latin typeface="Cambria Math" panose="02040503050406030204" pitchFamily="18" charset="0"/>
                      </a:rPr>
                      <m:t> </m:t>
                    </m:r>
                    <m:r>
                      <a:rPr lang="en-US" sz="2400" b="0" i="1" smtClean="0">
                        <a:latin typeface="Cambria Math" panose="02040503050406030204" pitchFamily="18" charset="0"/>
                      </a:rPr>
                      <m:t>𝑐𝑜𝑒𝑓𝑓𝑖𝑐𝑖𝑒𝑛𝑡</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𝑑𝑒𝑡𝑒𝑟𝑚𝑖𝑛𝑎𝑡𝑖𝑜𝑛</m:t>
                    </m:r>
                  </m:oMath>
                </a14:m>
                <a:endParaRPr lang="en-US" sz="2400" dirty="0" smtClean="0"/>
              </a:p>
              <a:p>
                <a:r>
                  <a:rPr lang="en-US" sz="2400" dirty="0" smtClean="0"/>
                  <a:t>It is literally r (correlation coefficient) squared.</a:t>
                </a:r>
              </a:p>
              <a:p>
                <a:r>
                  <a:rPr lang="en-US" sz="2400" dirty="0" smtClean="0"/>
                  <a:t>Specifically, it tells us….</a:t>
                </a:r>
              </a:p>
              <a:p>
                <a:r>
                  <a:rPr lang="en-US" sz="2400" dirty="0" smtClean="0"/>
                  <a:t>“The percentage of the variation in the values of y (our response variable) that can be explained by the variation of x (our explanatory variable).”</a:t>
                </a:r>
              </a:p>
              <a:p>
                <a:r>
                  <a:rPr lang="en-US" sz="2400" dirty="0" smtClean="0"/>
                  <a:t>OR “The percentage of the variation in the values of y that can be explained by the least squares regression line of </a:t>
                </a:r>
                <a:r>
                  <a:rPr lang="en-US" sz="2400" i="1" dirty="0" smtClean="0"/>
                  <a:t>y</a:t>
                </a:r>
                <a:r>
                  <a:rPr lang="en-US" sz="2400" dirty="0" smtClean="0"/>
                  <a:t> on </a:t>
                </a:r>
                <a:r>
                  <a:rPr lang="en-US" sz="2400" i="1" dirty="0" smtClean="0"/>
                  <a:t>x</a:t>
                </a:r>
                <a:r>
                  <a:rPr lang="en-US" sz="24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573" r="-1290"/>
                </a:stretch>
              </a:blipFill>
            </p:spPr>
            <p:txBody>
              <a:bodyPr/>
              <a:lstStyle/>
              <a:p>
                <a:r>
                  <a:rPr lang="en-US">
                    <a:noFill/>
                  </a:rPr>
                  <a:t> </a:t>
                </a:r>
              </a:p>
            </p:txBody>
          </p:sp>
        </mc:Fallback>
      </mc:AlternateContent>
    </p:spTree>
    <p:extLst>
      <p:ext uri="{BB962C8B-B14F-4D97-AF65-F5344CB8AC3E}">
        <p14:creationId xmlns:p14="http://schemas.microsoft.com/office/powerpoint/2010/main" val="1325937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3936"/>
            <a:ext cx="5410200" cy="758952"/>
          </a:xfrm>
        </p:spPr>
        <p:txBody>
          <a:bodyPr>
            <a:normAutofit fontScale="90000"/>
          </a:bodyPr>
          <a:lstStyle/>
          <a:p>
            <a:r>
              <a:rPr lang="en-US" dirty="0" smtClean="0"/>
              <a:t>Coefficient of Determination</a:t>
            </a:r>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01752" y="1447800"/>
                <a:ext cx="8153400" cy="4876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buClr>
                    <a:schemeClr val="accent1"/>
                  </a:buClr>
                  <a:buSzPct val="85000"/>
                  <a:buFont typeface="Wingdings 2"/>
                  <a:buChar char=""/>
                </a:pP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i="1" smtClean="0">
                            <a:solidFill>
                              <a:schemeClr val="tx1"/>
                            </a:solidFill>
                            <a:latin typeface="Cambria Math" panose="02040503050406030204" pitchFamily="18" charset="0"/>
                          </a:rPr>
                          <m:t>𝑦</m:t>
                        </m:r>
                      </m:e>
                    </m:acc>
                    <m:r>
                      <a:rPr lang="en-US" sz="3200" i="1" dirty="0" smtClean="0">
                        <a:solidFill>
                          <a:schemeClr val="tx1"/>
                        </a:solidFill>
                        <a:latin typeface="Cambria Math"/>
                      </a:rPr>
                      <m:t>= 9.6 – 2.1</m:t>
                    </m:r>
                    <m:r>
                      <a:rPr lang="en-US" sz="3200" i="1" dirty="0" smtClean="0">
                        <a:solidFill>
                          <a:schemeClr val="tx1"/>
                        </a:solidFill>
                        <a:latin typeface="Cambria Math" panose="02040503050406030204" pitchFamily="18" charset="0"/>
                      </a:rPr>
                      <m:t>𝑥</m:t>
                    </m:r>
                  </m:oMath>
                </a14:m>
                <a:endParaRPr lang="en-US" sz="3200" dirty="0" smtClean="0">
                  <a:solidFill>
                    <a:schemeClr val="tx1"/>
                  </a:solidFill>
                  <a:latin typeface="Cambria Math"/>
                </a:endParaRPr>
              </a:p>
              <a:p>
                <a:pPr marL="274320" lvl="1">
                  <a:buClr>
                    <a:schemeClr val="accent1"/>
                  </a:buClr>
                  <a:buSzPct val="85000"/>
                  <a:buFont typeface="Wingdings 2"/>
                  <a:buChar char=""/>
                </a:pPr>
                <a14:m>
                  <m:oMath xmlns:m="http://schemas.openxmlformats.org/officeDocument/2006/math">
                    <m:sSup>
                      <m:sSupPr>
                        <m:ctrlPr>
                          <a:rPr lang="en-US" sz="320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𝑟</m:t>
                        </m:r>
                      </m:e>
                      <m:sup>
                        <m:r>
                          <a:rPr lang="en-US" sz="3200" b="0" i="1" smtClean="0">
                            <a:solidFill>
                              <a:schemeClr val="tx1"/>
                            </a:solidFill>
                            <a:latin typeface="Cambria Math" panose="02040503050406030204" pitchFamily="18" charset="0"/>
                          </a:rPr>
                          <m:t>2</m:t>
                        </m:r>
                      </m:sup>
                    </m:sSup>
                    <m:r>
                      <a:rPr lang="en-US" sz="3200" b="0" i="1" smtClean="0">
                        <a:solidFill>
                          <a:schemeClr val="tx1"/>
                        </a:solidFill>
                        <a:latin typeface="Cambria Math" panose="02040503050406030204" pitchFamily="18" charset="0"/>
                      </a:rPr>
                      <m:t>=.81</m:t>
                    </m:r>
                  </m:oMath>
                </a14:m>
                <a:endParaRPr lang="en-US" sz="3200" dirty="0" smtClean="0">
                  <a:solidFill>
                    <a:schemeClr val="tx1"/>
                  </a:solidFill>
                  <a:latin typeface="Cambria Math"/>
                </a:endParaRPr>
              </a:p>
              <a:p>
                <a:pPr marL="274320" lvl="1">
                  <a:buClr>
                    <a:schemeClr val="accent1"/>
                  </a:buClr>
                  <a:buSzPct val="85000"/>
                  <a:buFont typeface="Wingdings 2"/>
                  <a:buChar char=""/>
                </a:pPr>
                <a:r>
                  <a:rPr lang="en-US" sz="2400" dirty="0" smtClean="0">
                    <a:solidFill>
                      <a:schemeClr val="tx1"/>
                    </a:solidFill>
                    <a:latin typeface="Cambria Math"/>
                  </a:rPr>
                  <a:t>“81% of the variation in social life scores can be explained by the variation in hour spent studying per night”</a:t>
                </a:r>
              </a:p>
              <a:p>
                <a:pPr marL="274320" lvl="1">
                  <a:buClr>
                    <a:schemeClr val="accent1"/>
                  </a:buClr>
                  <a:buSzPct val="85000"/>
                  <a:buFont typeface="Wingdings 2"/>
                  <a:buChar char=""/>
                </a:pPr>
                <a:r>
                  <a:rPr lang="en-US" sz="2400" dirty="0" smtClean="0">
                    <a:solidFill>
                      <a:schemeClr val="tx1"/>
                    </a:solidFill>
                    <a:latin typeface="Cambria Math"/>
                  </a:rPr>
                  <a:t>“81% of the variation in social life scores is explained by the least-squares regression line relating social life scores to # hours studied per night”</a:t>
                </a:r>
              </a:p>
              <a:p>
                <a:pPr marL="274320" lvl="1">
                  <a:buClr>
                    <a:schemeClr val="accent1"/>
                  </a:buClr>
                  <a:buSzPct val="85000"/>
                  <a:buFont typeface="Wingdings 2"/>
                  <a:buChar char=""/>
                </a:pPr>
                <a:endParaRPr lang="en-US" sz="1800" dirty="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smtClean="0">
                  <a:latin typeface="Cambria Math"/>
                </a:endParaRPr>
              </a:p>
              <a:p>
                <a:pPr marL="274320" lvl="1">
                  <a:buClr>
                    <a:schemeClr val="accent1"/>
                  </a:buClr>
                  <a:buSzPct val="85000"/>
                  <a:buFont typeface="Wingdings 2"/>
                  <a:buChar char=""/>
                </a:pPr>
                <a:endParaRPr lang="en-US" sz="2400" dirty="0">
                  <a:latin typeface="Cambria Math"/>
                </a:endParaRPr>
              </a:p>
              <a:p>
                <a:pPr marL="274320" lvl="1">
                  <a:buClr>
                    <a:schemeClr val="accent1"/>
                  </a:buClr>
                  <a:buSzPct val="85000"/>
                  <a:buFont typeface="Wingdings 2"/>
                  <a:buChar char=""/>
                </a:pPr>
                <a:endParaRPr lang="en-US" sz="2400" dirty="0" smtClean="0">
                  <a:latin typeface="Cambria Math"/>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01752" y="1447800"/>
                <a:ext cx="8153400" cy="4876800"/>
              </a:xfrm>
              <a:prstGeom prst="rect">
                <a:avLst/>
              </a:prstGeom>
              <a:blipFill rotWithShape="0">
                <a:blip r:embed="rId2"/>
                <a:stretch>
                  <a:fillRect l="-598"/>
                </a:stretch>
              </a:blipFill>
            </p:spPr>
            <p:txBody>
              <a:bodyPr/>
              <a:lstStyle/>
              <a:p>
                <a:r>
                  <a:rPr lang="en-US">
                    <a:noFill/>
                  </a:rPr>
                  <a:t> </a:t>
                </a:r>
              </a:p>
            </p:txBody>
          </p:sp>
        </mc:Fallback>
      </mc:AlternateContent>
      <p:graphicFrame>
        <p:nvGraphicFramePr>
          <p:cNvPr id="9" name="Chart 8"/>
          <p:cNvGraphicFramePr/>
          <p:nvPr>
            <p:extLst>
              <p:ext uri="{D42A27DB-BD31-4B8C-83A1-F6EECF244321}">
                <p14:modId xmlns:p14="http://schemas.microsoft.com/office/powerpoint/2010/main" val="2120416929"/>
              </p:ext>
            </p:extLst>
          </p:nvPr>
        </p:nvGraphicFramePr>
        <p:xfrm>
          <a:off x="5558813" y="381000"/>
          <a:ext cx="2898648" cy="24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6016013" y="1350818"/>
            <a:ext cx="1676400" cy="914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3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 about the LSRL</a:t>
            </a:r>
            <a:endParaRPr lang="en-US" dirty="0"/>
          </a:p>
        </p:txBody>
      </p:sp>
      <p:sp>
        <p:nvSpPr>
          <p:cNvPr id="3" name="Content Placeholder 2"/>
          <p:cNvSpPr>
            <a:spLocks noGrp="1"/>
          </p:cNvSpPr>
          <p:nvPr>
            <p:ph sz="quarter" idx="1"/>
          </p:nvPr>
        </p:nvSpPr>
        <p:spPr/>
        <p:txBody>
          <a:bodyPr/>
          <a:lstStyle/>
          <a:p>
            <a:pPr marL="0" indent="0">
              <a:buNone/>
            </a:pPr>
            <a:r>
              <a:rPr lang="en-US" dirty="0" smtClean="0"/>
              <a:t>READ p. 225-226</a:t>
            </a:r>
            <a:endParaRPr lang="en-US" dirty="0"/>
          </a:p>
        </p:txBody>
      </p:sp>
    </p:spTree>
    <p:extLst>
      <p:ext uri="{BB962C8B-B14F-4D97-AF65-F5344CB8AC3E}">
        <p14:creationId xmlns:p14="http://schemas.microsoft.com/office/powerpoint/2010/main" val="4151638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Correlation Wisdom</a:t>
            </a:r>
            <a:endParaRPr lang="en-US" dirty="0"/>
          </a:p>
        </p:txBody>
      </p:sp>
      <p:sp>
        <p:nvSpPr>
          <p:cNvPr id="3" name="Content Placeholder 2"/>
          <p:cNvSpPr>
            <a:spLocks noGrp="1"/>
          </p:cNvSpPr>
          <p:nvPr>
            <p:ph sz="quarter" idx="1"/>
          </p:nvPr>
        </p:nvSpPr>
        <p:spPr/>
        <p:txBody>
          <a:bodyPr/>
          <a:lstStyle/>
          <a:p>
            <a:r>
              <a:rPr lang="en-US" dirty="0" smtClean="0"/>
              <a:t>I am going to go over this on the review day (Monday)</a:t>
            </a:r>
          </a:p>
          <a:p>
            <a:r>
              <a:rPr lang="en-US" dirty="0" smtClean="0"/>
              <a:t>HOWEVER…even if you are absent on Friday </a:t>
            </a:r>
            <a:r>
              <a:rPr lang="en-US" b="1" dirty="0" smtClean="0"/>
              <a:t>you are expected to understand this material and will take the test on Monday!!!!</a:t>
            </a:r>
          </a:p>
          <a:p>
            <a:r>
              <a:rPr lang="en-US" dirty="0" smtClean="0"/>
              <a:t>Email me if you have questions. </a:t>
            </a:r>
          </a:p>
          <a:p>
            <a:r>
              <a:rPr lang="en-US" b="1" dirty="0" smtClean="0"/>
              <a:t>Outliers</a:t>
            </a:r>
            <a:r>
              <a:rPr lang="en-US" dirty="0" smtClean="0"/>
              <a:t>– any data point that falls outside of the pattern.</a:t>
            </a:r>
          </a:p>
          <a:p>
            <a:r>
              <a:rPr lang="en-US" b="1" dirty="0" smtClean="0"/>
              <a:t>Influential Observations </a:t>
            </a:r>
            <a:r>
              <a:rPr lang="en-US" dirty="0" smtClean="0"/>
              <a:t>– removing the point would markedly change the calculation. </a:t>
            </a:r>
            <a:endParaRPr lang="en-US" dirty="0"/>
          </a:p>
        </p:txBody>
      </p:sp>
    </p:spTree>
    <p:extLst>
      <p:ext uri="{BB962C8B-B14F-4D97-AF65-F5344CB8AC3E}">
        <p14:creationId xmlns:p14="http://schemas.microsoft.com/office/powerpoint/2010/main" val="34043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Scatterplots </a:t>
            </a:r>
          </a:p>
        </p:txBody>
      </p:sp>
      <p:graphicFrame>
        <p:nvGraphicFramePr>
          <p:cNvPr id="4" name="Chart 3"/>
          <p:cNvGraphicFramePr/>
          <p:nvPr>
            <p:extLst>
              <p:ext uri="{D42A27DB-BD31-4B8C-83A1-F6EECF244321}">
                <p14:modId xmlns:p14="http://schemas.microsoft.com/office/powerpoint/2010/main" val="1178617845"/>
              </p:ext>
            </p:extLst>
          </p:nvPr>
        </p:nvGraphicFramePr>
        <p:xfrm>
          <a:off x="106217" y="214104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301752" y="1527048"/>
            <a:ext cx="850392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Direction:</a:t>
            </a:r>
          </a:p>
          <a:p>
            <a:pPr marL="0" indent="0">
              <a:buFont typeface="Wingdings 2"/>
              <a:buNone/>
            </a:pPr>
            <a:endParaRPr lang="en-US" dirty="0"/>
          </a:p>
        </p:txBody>
      </p:sp>
      <p:sp>
        <p:nvSpPr>
          <p:cNvPr id="9" name="Content Placeholder 2"/>
          <p:cNvSpPr txBox="1">
            <a:spLocks/>
          </p:cNvSpPr>
          <p:nvPr/>
        </p:nvSpPr>
        <p:spPr>
          <a:xfrm>
            <a:off x="6108197" y="2445815"/>
            <a:ext cx="403860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Form:</a:t>
            </a:r>
          </a:p>
          <a:p>
            <a:pPr marL="0" indent="0">
              <a:buFont typeface="Wingdings 2"/>
              <a:buNone/>
            </a:pPr>
            <a:endParaRPr lang="en-US" dirty="0"/>
          </a:p>
        </p:txBody>
      </p:sp>
      <p:sp>
        <p:nvSpPr>
          <p:cNvPr id="11" name="Content Placeholder 2"/>
          <p:cNvSpPr txBox="1">
            <a:spLocks/>
          </p:cNvSpPr>
          <p:nvPr/>
        </p:nvSpPr>
        <p:spPr>
          <a:xfrm>
            <a:off x="6021287" y="3639457"/>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Strength:</a:t>
            </a:r>
          </a:p>
          <a:p>
            <a:pPr marL="0" indent="0">
              <a:buFont typeface="Wingdings 2"/>
              <a:buNone/>
            </a:pPr>
            <a:endParaRPr lang="en-US" dirty="0"/>
          </a:p>
        </p:txBody>
      </p:sp>
      <p:sp>
        <p:nvSpPr>
          <p:cNvPr id="13" name="Content Placeholder 2"/>
          <p:cNvSpPr txBox="1">
            <a:spLocks/>
          </p:cNvSpPr>
          <p:nvPr/>
        </p:nvSpPr>
        <p:spPr>
          <a:xfrm>
            <a:off x="6108197" y="5120026"/>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Outliers:</a:t>
            </a:r>
          </a:p>
          <a:p>
            <a:pPr marL="0" indent="0">
              <a:buFont typeface="Wingdings 2"/>
              <a:buNone/>
            </a:pPr>
            <a:endParaRPr lang="en-US" dirty="0"/>
          </a:p>
        </p:txBody>
      </p:sp>
      <p:grpSp>
        <p:nvGrpSpPr>
          <p:cNvPr id="8" name="Group 7"/>
          <p:cNvGrpSpPr/>
          <p:nvPr/>
        </p:nvGrpSpPr>
        <p:grpSpPr>
          <a:xfrm>
            <a:off x="2449592" y="1636633"/>
            <a:ext cx="317898" cy="343616"/>
            <a:chOff x="2449592" y="1636633"/>
            <a:chExt cx="317898" cy="343616"/>
          </a:xfrm>
        </p:grpSpPr>
        <p:sp>
          <p:nvSpPr>
            <p:cNvPr id="3" name="Freeform 2"/>
            <p:cNvSpPr/>
            <p:nvPr/>
          </p:nvSpPr>
          <p:spPr>
            <a:xfrm>
              <a:off x="2467451" y="1654492"/>
              <a:ext cx="300039" cy="325757"/>
            </a:xfrm>
            <a:custGeom>
              <a:avLst/>
              <a:gdLst/>
              <a:ahLst/>
              <a:cxnLst/>
              <a:rect l="0" t="0" r="0" b="0"/>
              <a:pathLst>
                <a:path w="300039" h="325757">
                  <a:moveTo>
                    <a:pt x="265748" y="51435"/>
                  </a:moveTo>
                  <a:lnTo>
                    <a:pt x="231458" y="34290"/>
                  </a:lnTo>
                  <a:lnTo>
                    <a:pt x="214313" y="34290"/>
                  </a:lnTo>
                  <a:lnTo>
                    <a:pt x="222885" y="42863"/>
                  </a:lnTo>
                  <a:lnTo>
                    <a:pt x="222885" y="51435"/>
                  </a:lnTo>
                  <a:lnTo>
                    <a:pt x="248603" y="94298"/>
                  </a:lnTo>
                  <a:lnTo>
                    <a:pt x="274320" y="162878"/>
                  </a:lnTo>
                  <a:lnTo>
                    <a:pt x="291465" y="240031"/>
                  </a:lnTo>
                  <a:lnTo>
                    <a:pt x="300038" y="282893"/>
                  </a:lnTo>
                  <a:lnTo>
                    <a:pt x="291465" y="300038"/>
                  </a:lnTo>
                  <a:lnTo>
                    <a:pt x="248603" y="274321"/>
                  </a:lnTo>
                  <a:lnTo>
                    <a:pt x="214313" y="257175"/>
                  </a:lnTo>
                  <a:lnTo>
                    <a:pt x="171450" y="222885"/>
                  </a:lnTo>
                  <a:lnTo>
                    <a:pt x="137160" y="180023"/>
                  </a:lnTo>
                  <a:lnTo>
                    <a:pt x="94298" y="137160"/>
                  </a:lnTo>
                  <a:lnTo>
                    <a:pt x="25718" y="68581"/>
                  </a:lnTo>
                  <a:lnTo>
                    <a:pt x="0" y="42863"/>
                  </a:lnTo>
                  <a:lnTo>
                    <a:pt x="8573" y="51435"/>
                  </a:lnTo>
                  <a:lnTo>
                    <a:pt x="25718" y="102871"/>
                  </a:lnTo>
                  <a:lnTo>
                    <a:pt x="34290" y="137160"/>
                  </a:lnTo>
                  <a:lnTo>
                    <a:pt x="51435" y="180023"/>
                  </a:lnTo>
                  <a:lnTo>
                    <a:pt x="60008" y="222885"/>
                  </a:lnTo>
                  <a:lnTo>
                    <a:pt x="68580" y="257175"/>
                  </a:lnTo>
                  <a:lnTo>
                    <a:pt x="68580" y="291466"/>
                  </a:lnTo>
                  <a:lnTo>
                    <a:pt x="77153" y="317183"/>
                  </a:lnTo>
                  <a:lnTo>
                    <a:pt x="68580" y="325756"/>
                  </a:lnTo>
                  <a:lnTo>
                    <a:pt x="60008" y="317183"/>
                  </a:lnTo>
                  <a:lnTo>
                    <a:pt x="60008" y="291466"/>
                  </a:lnTo>
                  <a:lnTo>
                    <a:pt x="51435" y="265748"/>
                  </a:lnTo>
                  <a:lnTo>
                    <a:pt x="42863" y="231458"/>
                  </a:lnTo>
                  <a:lnTo>
                    <a:pt x="34290" y="145733"/>
                  </a:lnTo>
                  <a:lnTo>
                    <a:pt x="25718" y="102871"/>
                  </a:lnTo>
                  <a:lnTo>
                    <a:pt x="17145" y="68581"/>
                  </a:lnTo>
                  <a:lnTo>
                    <a:pt x="8573"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2715339"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49592" y="16366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6782" y="1731645"/>
            <a:ext cx="241459" cy="223599"/>
            <a:chOff x="2826782" y="1731645"/>
            <a:chExt cx="241459" cy="223599"/>
          </a:xfrm>
        </p:grpSpPr>
        <p:sp>
          <p:nvSpPr>
            <p:cNvPr id="10" name="Freeform 9"/>
            <p:cNvSpPr/>
            <p:nvPr/>
          </p:nvSpPr>
          <p:spPr>
            <a:xfrm>
              <a:off x="2844641" y="1731645"/>
              <a:ext cx="205741" cy="205741"/>
            </a:xfrm>
            <a:custGeom>
              <a:avLst/>
              <a:gdLst/>
              <a:ahLst/>
              <a:cxnLst/>
              <a:rect l="0" t="0" r="0" b="0"/>
              <a:pathLst>
                <a:path w="205741" h="205741">
                  <a:moveTo>
                    <a:pt x="205740" y="205740"/>
                  </a:moveTo>
                  <a:lnTo>
                    <a:pt x="188595" y="197168"/>
                  </a:lnTo>
                  <a:lnTo>
                    <a:pt x="85725" y="197168"/>
                  </a:lnTo>
                  <a:lnTo>
                    <a:pt x="51435" y="180022"/>
                  </a:lnTo>
                  <a:lnTo>
                    <a:pt x="34290" y="154305"/>
                  </a:lnTo>
                  <a:lnTo>
                    <a:pt x="8573" y="120015"/>
                  </a:lnTo>
                  <a:lnTo>
                    <a:pt x="0" y="77153"/>
                  </a:lnTo>
                  <a:lnTo>
                    <a:pt x="0" y="34290"/>
                  </a:lnTo>
                  <a:lnTo>
                    <a:pt x="8573" y="0"/>
                  </a:lnTo>
                  <a:lnTo>
                    <a:pt x="34290" y="0"/>
                  </a:lnTo>
                  <a:lnTo>
                    <a:pt x="94298" y="8573"/>
                  </a:lnTo>
                  <a:lnTo>
                    <a:pt x="154305" y="42863"/>
                  </a:lnTo>
                  <a:lnTo>
                    <a:pt x="171450" y="60007"/>
                  </a:lnTo>
                  <a:lnTo>
                    <a:pt x="180023" y="85725"/>
                  </a:lnTo>
                  <a:lnTo>
                    <a:pt x="171450" y="94297"/>
                  </a:lnTo>
                  <a:lnTo>
                    <a:pt x="154305" y="94297"/>
                  </a:lnTo>
                  <a:lnTo>
                    <a:pt x="137160" y="94297"/>
                  </a:lnTo>
                  <a:lnTo>
                    <a:pt x="111443" y="102870"/>
                  </a:lnTo>
                  <a:lnTo>
                    <a:pt x="42863" y="111443"/>
                  </a:lnTo>
                  <a:lnTo>
                    <a:pt x="17145" y="111443"/>
                  </a:lnTo>
                  <a:lnTo>
                    <a:pt x="0"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032522" y="19195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26782" y="18252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076099" y="1739503"/>
            <a:ext cx="231458" cy="317898"/>
            <a:chOff x="3076099" y="1739503"/>
            <a:chExt cx="231458" cy="317898"/>
          </a:xfrm>
        </p:grpSpPr>
        <p:sp>
          <p:nvSpPr>
            <p:cNvPr id="16" name="Freeform 15"/>
            <p:cNvSpPr/>
            <p:nvPr/>
          </p:nvSpPr>
          <p:spPr>
            <a:xfrm>
              <a:off x="3076099" y="1740218"/>
              <a:ext cx="231458" cy="317183"/>
            </a:xfrm>
            <a:custGeom>
              <a:avLst/>
              <a:gdLst/>
              <a:ahLst/>
              <a:cxnLst/>
              <a:rect l="0" t="0" r="0" b="0"/>
              <a:pathLst>
                <a:path w="231458" h="317183">
                  <a:moveTo>
                    <a:pt x="102870" y="274320"/>
                  </a:moveTo>
                  <a:lnTo>
                    <a:pt x="137160" y="300037"/>
                  </a:lnTo>
                  <a:lnTo>
                    <a:pt x="162877" y="317182"/>
                  </a:lnTo>
                  <a:lnTo>
                    <a:pt x="214312" y="308609"/>
                  </a:lnTo>
                  <a:lnTo>
                    <a:pt x="222885" y="300037"/>
                  </a:lnTo>
                  <a:lnTo>
                    <a:pt x="231457" y="257174"/>
                  </a:lnTo>
                  <a:lnTo>
                    <a:pt x="222885" y="231457"/>
                  </a:lnTo>
                  <a:lnTo>
                    <a:pt x="205740" y="197167"/>
                  </a:lnTo>
                  <a:lnTo>
                    <a:pt x="180022" y="171449"/>
                  </a:lnTo>
                  <a:lnTo>
                    <a:pt x="154305" y="137159"/>
                  </a:lnTo>
                  <a:lnTo>
                    <a:pt x="128587" y="102870"/>
                  </a:lnTo>
                  <a:lnTo>
                    <a:pt x="111442" y="77152"/>
                  </a:lnTo>
                  <a:lnTo>
                    <a:pt x="94297" y="34290"/>
                  </a:lnTo>
                  <a:lnTo>
                    <a:pt x="102870" y="51434"/>
                  </a:lnTo>
                  <a:lnTo>
                    <a:pt x="120015" y="94297"/>
                  </a:lnTo>
                  <a:lnTo>
                    <a:pt x="120015" y="128587"/>
                  </a:lnTo>
                  <a:lnTo>
                    <a:pt x="111442" y="154305"/>
                  </a:lnTo>
                  <a:lnTo>
                    <a:pt x="94297" y="180022"/>
                  </a:lnTo>
                  <a:lnTo>
                    <a:pt x="51435" y="188595"/>
                  </a:lnTo>
                  <a:lnTo>
                    <a:pt x="25717" y="171449"/>
                  </a:lnTo>
                  <a:lnTo>
                    <a:pt x="8572" y="145732"/>
                  </a:lnTo>
                  <a:lnTo>
                    <a:pt x="0" y="102870"/>
                  </a:lnTo>
                  <a:lnTo>
                    <a:pt x="8572" y="60007"/>
                  </a:lnTo>
                  <a:lnTo>
                    <a:pt x="17145" y="34290"/>
                  </a:lnTo>
                  <a:lnTo>
                    <a:pt x="60007" y="0"/>
                  </a:lnTo>
                  <a:lnTo>
                    <a:pt x="77152" y="0"/>
                  </a:lnTo>
                  <a:lnTo>
                    <a:pt x="85725"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3161109" y="19966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43964" y="17395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307556" y="1731645"/>
            <a:ext cx="283607" cy="231458"/>
            <a:chOff x="3307556" y="1731645"/>
            <a:chExt cx="283607" cy="231458"/>
          </a:xfrm>
        </p:grpSpPr>
        <p:sp>
          <p:nvSpPr>
            <p:cNvPr id="20" name="Freeform 19"/>
            <p:cNvSpPr/>
            <p:nvPr/>
          </p:nvSpPr>
          <p:spPr>
            <a:xfrm>
              <a:off x="3307556" y="1731645"/>
              <a:ext cx="265749" cy="231458"/>
            </a:xfrm>
            <a:custGeom>
              <a:avLst/>
              <a:gdLst/>
              <a:ahLst/>
              <a:cxnLst/>
              <a:rect l="0" t="0" r="0" b="0"/>
              <a:pathLst>
                <a:path w="265749" h="231458">
                  <a:moveTo>
                    <a:pt x="265748" y="180022"/>
                  </a:moveTo>
                  <a:lnTo>
                    <a:pt x="248603" y="231457"/>
                  </a:lnTo>
                  <a:lnTo>
                    <a:pt x="205740" y="205740"/>
                  </a:lnTo>
                  <a:lnTo>
                    <a:pt x="180023" y="180022"/>
                  </a:lnTo>
                  <a:lnTo>
                    <a:pt x="137160" y="111443"/>
                  </a:lnTo>
                  <a:lnTo>
                    <a:pt x="111443" y="68580"/>
                  </a:lnTo>
                  <a:lnTo>
                    <a:pt x="111443" y="42863"/>
                  </a:lnTo>
                  <a:lnTo>
                    <a:pt x="120015" y="51435"/>
                  </a:lnTo>
                  <a:lnTo>
                    <a:pt x="128588" y="85725"/>
                  </a:lnTo>
                  <a:lnTo>
                    <a:pt x="137160" y="120015"/>
                  </a:lnTo>
                  <a:lnTo>
                    <a:pt x="102870" y="180022"/>
                  </a:lnTo>
                  <a:lnTo>
                    <a:pt x="77153" y="197168"/>
                  </a:lnTo>
                  <a:lnTo>
                    <a:pt x="51435" y="197168"/>
                  </a:lnTo>
                  <a:lnTo>
                    <a:pt x="25718" y="188595"/>
                  </a:lnTo>
                  <a:lnTo>
                    <a:pt x="17145" y="162878"/>
                  </a:lnTo>
                  <a:lnTo>
                    <a:pt x="0" y="128588"/>
                  </a:lnTo>
                  <a:lnTo>
                    <a:pt x="8573" y="77153"/>
                  </a:lnTo>
                  <a:lnTo>
                    <a:pt x="60008" y="8573"/>
                  </a:lnTo>
                  <a:lnTo>
                    <a:pt x="77153" y="0"/>
                  </a:lnTo>
                  <a:lnTo>
                    <a:pt x="111443"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3555444" y="18938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01139" y="17480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606879" y="1722358"/>
            <a:ext cx="138589" cy="206456"/>
            <a:chOff x="3606879" y="1722358"/>
            <a:chExt cx="138589" cy="206456"/>
          </a:xfrm>
        </p:grpSpPr>
        <p:sp>
          <p:nvSpPr>
            <p:cNvPr id="24" name="Freeform 23"/>
            <p:cNvSpPr/>
            <p:nvPr/>
          </p:nvSpPr>
          <p:spPr>
            <a:xfrm>
              <a:off x="3624739" y="1740218"/>
              <a:ext cx="102871" cy="188596"/>
            </a:xfrm>
            <a:custGeom>
              <a:avLst/>
              <a:gdLst/>
              <a:ahLst/>
              <a:cxnLst/>
              <a:rect l="0" t="0" r="0" b="0"/>
              <a:pathLst>
                <a:path w="102871" h="188596">
                  <a:moveTo>
                    <a:pt x="102870" y="154305"/>
                  </a:moveTo>
                  <a:lnTo>
                    <a:pt x="94297" y="188595"/>
                  </a:lnTo>
                  <a:lnTo>
                    <a:pt x="85725" y="171449"/>
                  </a:lnTo>
                  <a:lnTo>
                    <a:pt x="77152" y="154305"/>
                  </a:lnTo>
                  <a:lnTo>
                    <a:pt x="60007" y="12001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3709750" y="18766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06879" y="17223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529727" y="1739503"/>
            <a:ext cx="250031" cy="87154"/>
            <a:chOff x="3529727" y="1739503"/>
            <a:chExt cx="250031" cy="87154"/>
          </a:xfrm>
        </p:grpSpPr>
        <p:sp>
          <p:nvSpPr>
            <p:cNvPr id="28" name="Freeform 27"/>
            <p:cNvSpPr/>
            <p:nvPr/>
          </p:nvSpPr>
          <p:spPr>
            <a:xfrm>
              <a:off x="3547586" y="1757363"/>
              <a:ext cx="214314" cy="51436"/>
            </a:xfrm>
            <a:custGeom>
              <a:avLst/>
              <a:gdLst/>
              <a:ahLst/>
              <a:cxnLst/>
              <a:rect l="0" t="0" r="0" b="0"/>
              <a:pathLst>
                <a:path w="214314" h="51436">
                  <a:moveTo>
                    <a:pt x="214313" y="0"/>
                  </a:moveTo>
                  <a:lnTo>
                    <a:pt x="205740" y="8572"/>
                  </a:lnTo>
                  <a:lnTo>
                    <a:pt x="111443" y="17145"/>
                  </a:lnTo>
                  <a:lnTo>
                    <a:pt x="60008" y="34289"/>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3744039" y="17395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29727" y="17909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795475" y="1773793"/>
            <a:ext cx="147161" cy="137875"/>
            <a:chOff x="3795475" y="1773793"/>
            <a:chExt cx="147161" cy="137875"/>
          </a:xfrm>
        </p:grpSpPr>
        <p:sp>
          <p:nvSpPr>
            <p:cNvPr id="32" name="Freeform 31"/>
            <p:cNvSpPr/>
            <p:nvPr/>
          </p:nvSpPr>
          <p:spPr>
            <a:xfrm>
              <a:off x="3813334" y="1791652"/>
              <a:ext cx="111443" cy="120016"/>
            </a:xfrm>
            <a:custGeom>
              <a:avLst/>
              <a:gdLst/>
              <a:ahLst/>
              <a:cxnLst/>
              <a:rect l="0" t="0" r="0" b="0"/>
              <a:pathLst>
                <a:path w="111443" h="120016">
                  <a:moveTo>
                    <a:pt x="111442" y="60008"/>
                  </a:moveTo>
                  <a:lnTo>
                    <a:pt x="94297" y="120015"/>
                  </a:lnTo>
                  <a:lnTo>
                    <a:pt x="77152" y="94298"/>
                  </a:lnTo>
                  <a:lnTo>
                    <a:pt x="25717"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3906917" y="18338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95475" y="17737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932634" y="1688068"/>
            <a:ext cx="258604" cy="206456"/>
            <a:chOff x="3932634" y="1688068"/>
            <a:chExt cx="258604" cy="206456"/>
          </a:xfrm>
        </p:grpSpPr>
        <p:sp>
          <p:nvSpPr>
            <p:cNvPr id="36" name="Freeform 35"/>
            <p:cNvSpPr/>
            <p:nvPr/>
          </p:nvSpPr>
          <p:spPr>
            <a:xfrm>
              <a:off x="3950494" y="1697355"/>
              <a:ext cx="222886" cy="197169"/>
            </a:xfrm>
            <a:custGeom>
              <a:avLst/>
              <a:gdLst/>
              <a:ahLst/>
              <a:cxnLst/>
              <a:rect l="0" t="0" r="0" b="0"/>
              <a:pathLst>
                <a:path w="222886" h="197169">
                  <a:moveTo>
                    <a:pt x="222885" y="8572"/>
                  </a:moveTo>
                  <a:lnTo>
                    <a:pt x="197167" y="0"/>
                  </a:lnTo>
                  <a:lnTo>
                    <a:pt x="180022" y="17145"/>
                  </a:lnTo>
                  <a:lnTo>
                    <a:pt x="180022" y="60008"/>
                  </a:lnTo>
                  <a:lnTo>
                    <a:pt x="180022" y="128587"/>
                  </a:lnTo>
                  <a:lnTo>
                    <a:pt x="171450" y="162878"/>
                  </a:lnTo>
                  <a:lnTo>
                    <a:pt x="162877" y="188595"/>
                  </a:lnTo>
                  <a:lnTo>
                    <a:pt x="137160" y="197168"/>
                  </a:lnTo>
                  <a:lnTo>
                    <a:pt x="120015" y="197168"/>
                  </a:lnTo>
                  <a:lnTo>
                    <a:pt x="94297" y="180022"/>
                  </a:lnTo>
                  <a:lnTo>
                    <a:pt x="68580" y="145733"/>
                  </a:lnTo>
                  <a:lnTo>
                    <a:pt x="42862" y="102870"/>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4155519"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932634" y="17309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216241" y="1680210"/>
            <a:ext cx="180024" cy="205741"/>
            <a:chOff x="4216241" y="1680210"/>
            <a:chExt cx="180024" cy="205741"/>
          </a:xfrm>
        </p:grpSpPr>
        <p:sp>
          <p:nvSpPr>
            <p:cNvPr id="40" name="Freeform 39"/>
            <p:cNvSpPr/>
            <p:nvPr/>
          </p:nvSpPr>
          <p:spPr>
            <a:xfrm>
              <a:off x="4216241" y="1680210"/>
              <a:ext cx="180024" cy="205741"/>
            </a:xfrm>
            <a:custGeom>
              <a:avLst/>
              <a:gdLst/>
              <a:ahLst/>
              <a:cxnLst/>
              <a:rect l="0" t="0" r="0" b="0"/>
              <a:pathLst>
                <a:path w="180024" h="205741">
                  <a:moveTo>
                    <a:pt x="145733" y="85725"/>
                  </a:moveTo>
                  <a:lnTo>
                    <a:pt x="180023" y="180023"/>
                  </a:lnTo>
                  <a:lnTo>
                    <a:pt x="162878" y="197167"/>
                  </a:lnTo>
                  <a:lnTo>
                    <a:pt x="137160" y="205740"/>
                  </a:lnTo>
                  <a:lnTo>
                    <a:pt x="94298" y="197167"/>
                  </a:lnTo>
                  <a:lnTo>
                    <a:pt x="25718" y="162878"/>
                  </a:lnTo>
                  <a:lnTo>
                    <a:pt x="8573" y="128588"/>
                  </a:lnTo>
                  <a:lnTo>
                    <a:pt x="0" y="85725"/>
                  </a:lnTo>
                  <a:lnTo>
                    <a:pt x="0" y="42863"/>
                  </a:lnTo>
                  <a:lnTo>
                    <a:pt x="17145" y="17145"/>
                  </a:lnTo>
                  <a:lnTo>
                    <a:pt x="51435" y="8572"/>
                  </a:lnTo>
                  <a:lnTo>
                    <a:pt x="77153" y="0"/>
                  </a:lnTo>
                  <a:lnTo>
                    <a:pt x="120015" y="25717"/>
                  </a:lnTo>
                  <a:lnTo>
                    <a:pt x="120015" y="42863"/>
                  </a:lnTo>
                  <a:lnTo>
                    <a:pt x="111443" y="51435"/>
                  </a:lnTo>
                  <a:lnTo>
                    <a:pt x="102870" y="68580"/>
                  </a:lnTo>
                  <a:lnTo>
                    <a:pt x="42863" y="10287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p:cNvSpPr/>
            <p:nvPr/>
          </p:nvSpPr>
          <p:spPr>
            <a:xfrm>
              <a:off x="4344114" y="17480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41244" y="17652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709750" y="1628061"/>
            <a:ext cx="44291" cy="78581"/>
            <a:chOff x="3709750" y="1628061"/>
            <a:chExt cx="44291" cy="78581"/>
          </a:xfrm>
        </p:grpSpPr>
        <p:sp>
          <p:nvSpPr>
            <p:cNvPr id="44" name="Freeform 43"/>
            <p:cNvSpPr/>
            <p:nvPr/>
          </p:nvSpPr>
          <p:spPr>
            <a:xfrm>
              <a:off x="3727609" y="1645920"/>
              <a:ext cx="8573" cy="42863"/>
            </a:xfrm>
            <a:custGeom>
              <a:avLst/>
              <a:gdLst/>
              <a:ahLst/>
              <a:cxnLst/>
              <a:rect l="0" t="0" r="0" b="0"/>
              <a:pathLst>
                <a:path w="8573" h="42863">
                  <a:moveTo>
                    <a:pt x="8572" y="42862"/>
                  </a:moveTo>
                  <a:lnTo>
                    <a:pt x="8572" y="25718"/>
                  </a:ln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3718322" y="16709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09750" y="162806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704874" y="1637348"/>
            <a:ext cx="240744" cy="352186"/>
            <a:chOff x="4704874" y="1637348"/>
            <a:chExt cx="240744" cy="352186"/>
          </a:xfrm>
        </p:grpSpPr>
        <p:sp>
          <p:nvSpPr>
            <p:cNvPr id="48" name="Freeform 47"/>
            <p:cNvSpPr/>
            <p:nvPr/>
          </p:nvSpPr>
          <p:spPr>
            <a:xfrm>
              <a:off x="4704874" y="1637348"/>
              <a:ext cx="222886" cy="334328"/>
            </a:xfrm>
            <a:custGeom>
              <a:avLst/>
              <a:gdLst/>
              <a:ahLst/>
              <a:cxnLst/>
              <a:rect l="0" t="0" r="0" b="0"/>
              <a:pathLst>
                <a:path w="222886" h="334328">
                  <a:moveTo>
                    <a:pt x="222885" y="334327"/>
                  </a:moveTo>
                  <a:lnTo>
                    <a:pt x="205739" y="308610"/>
                  </a:lnTo>
                  <a:lnTo>
                    <a:pt x="197167" y="300037"/>
                  </a:lnTo>
                  <a:lnTo>
                    <a:pt x="171450" y="248602"/>
                  </a:lnTo>
                  <a:lnTo>
                    <a:pt x="154305" y="205740"/>
                  </a:lnTo>
                  <a:lnTo>
                    <a:pt x="137160" y="154304"/>
                  </a:lnTo>
                  <a:lnTo>
                    <a:pt x="68580" y="34290"/>
                  </a:lnTo>
                  <a:lnTo>
                    <a:pt x="51435" y="8572"/>
                  </a:lnTo>
                  <a:lnTo>
                    <a:pt x="25717" y="0"/>
                  </a:lnTo>
                  <a:lnTo>
                    <a:pt x="17145" y="8572"/>
                  </a:lnTo>
                  <a:lnTo>
                    <a:pt x="8572" y="34290"/>
                  </a:lnTo>
                  <a:lnTo>
                    <a:pt x="0" y="128587"/>
                  </a:lnTo>
                  <a:lnTo>
                    <a:pt x="25717" y="28289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Oval 48"/>
            <p:cNvSpPr/>
            <p:nvPr/>
          </p:nvSpPr>
          <p:spPr>
            <a:xfrm>
              <a:off x="4909900" y="19538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12732" y="190238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669870" y="1799511"/>
            <a:ext cx="232885" cy="52863"/>
            <a:chOff x="4669870" y="1799511"/>
            <a:chExt cx="232885" cy="52863"/>
          </a:xfrm>
        </p:grpSpPr>
        <p:sp>
          <p:nvSpPr>
            <p:cNvPr id="52" name="Freeform 51"/>
            <p:cNvSpPr/>
            <p:nvPr/>
          </p:nvSpPr>
          <p:spPr>
            <a:xfrm>
              <a:off x="4687729" y="1800225"/>
              <a:ext cx="197168" cy="34291"/>
            </a:xfrm>
            <a:custGeom>
              <a:avLst/>
              <a:gdLst/>
              <a:ahLst/>
              <a:cxnLst/>
              <a:rect l="0" t="0" r="0" b="0"/>
              <a:pathLst>
                <a:path w="197168" h="34291">
                  <a:moveTo>
                    <a:pt x="197167" y="17145"/>
                  </a:moveTo>
                  <a:lnTo>
                    <a:pt x="180022" y="17145"/>
                  </a:lnTo>
                  <a:lnTo>
                    <a:pt x="154305" y="0"/>
                  </a:lnTo>
                  <a:lnTo>
                    <a:pt x="94297" y="0"/>
                  </a:lnTo>
                  <a:lnTo>
                    <a:pt x="51434" y="8573"/>
                  </a:lnTo>
                  <a:lnTo>
                    <a:pt x="17145" y="17145"/>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4867037" y="179951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669870" y="181665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944904" y="1705213"/>
            <a:ext cx="231458" cy="224314"/>
            <a:chOff x="4944904" y="1705213"/>
            <a:chExt cx="231458" cy="224314"/>
          </a:xfrm>
        </p:grpSpPr>
        <p:sp>
          <p:nvSpPr>
            <p:cNvPr id="56" name="Freeform 55"/>
            <p:cNvSpPr/>
            <p:nvPr/>
          </p:nvSpPr>
          <p:spPr>
            <a:xfrm>
              <a:off x="4944904" y="1723073"/>
              <a:ext cx="231458" cy="197168"/>
            </a:xfrm>
            <a:custGeom>
              <a:avLst/>
              <a:gdLst/>
              <a:ahLst/>
              <a:cxnLst/>
              <a:rect l="0" t="0" r="0" b="0"/>
              <a:pathLst>
                <a:path w="231458" h="197168">
                  <a:moveTo>
                    <a:pt x="102870" y="188594"/>
                  </a:moveTo>
                  <a:lnTo>
                    <a:pt x="102870" y="197167"/>
                  </a:lnTo>
                  <a:lnTo>
                    <a:pt x="197167" y="180022"/>
                  </a:lnTo>
                  <a:lnTo>
                    <a:pt x="214312" y="162877"/>
                  </a:lnTo>
                  <a:lnTo>
                    <a:pt x="231457" y="137160"/>
                  </a:lnTo>
                  <a:lnTo>
                    <a:pt x="231457" y="120015"/>
                  </a:lnTo>
                  <a:lnTo>
                    <a:pt x="222884" y="111442"/>
                  </a:lnTo>
                  <a:lnTo>
                    <a:pt x="205740" y="94297"/>
                  </a:lnTo>
                  <a:lnTo>
                    <a:pt x="171450" y="94297"/>
                  </a:lnTo>
                  <a:lnTo>
                    <a:pt x="128587" y="85725"/>
                  </a:lnTo>
                  <a:lnTo>
                    <a:pt x="42862" y="77152"/>
                  </a:lnTo>
                  <a:lnTo>
                    <a:pt x="17145" y="68579"/>
                  </a:lnTo>
                  <a:lnTo>
                    <a:pt x="0" y="60007"/>
                  </a:lnTo>
                  <a:lnTo>
                    <a:pt x="0" y="42862"/>
                  </a:lnTo>
                  <a:lnTo>
                    <a:pt x="8572" y="34290"/>
                  </a:lnTo>
                  <a:lnTo>
                    <a:pt x="25717" y="17145"/>
                  </a:lnTo>
                  <a:lnTo>
                    <a:pt x="77153" y="0"/>
                  </a:lnTo>
                  <a:lnTo>
                    <a:pt x="94297" y="0"/>
                  </a:lnTo>
                  <a:lnTo>
                    <a:pt x="11144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5029915" y="189380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038487" y="170521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176361" y="1670923"/>
            <a:ext cx="180024" cy="232886"/>
            <a:chOff x="5176361" y="1670923"/>
            <a:chExt cx="180024" cy="232886"/>
          </a:xfrm>
        </p:grpSpPr>
        <p:sp>
          <p:nvSpPr>
            <p:cNvPr id="60" name="Freeform 59"/>
            <p:cNvSpPr/>
            <p:nvPr/>
          </p:nvSpPr>
          <p:spPr>
            <a:xfrm>
              <a:off x="5176361" y="1688782"/>
              <a:ext cx="180024" cy="214314"/>
            </a:xfrm>
            <a:custGeom>
              <a:avLst/>
              <a:gdLst/>
              <a:ahLst/>
              <a:cxnLst/>
              <a:rect l="0" t="0" r="0" b="0"/>
              <a:pathLst>
                <a:path w="180024" h="214314">
                  <a:moveTo>
                    <a:pt x="42863" y="197168"/>
                  </a:moveTo>
                  <a:lnTo>
                    <a:pt x="77153" y="214313"/>
                  </a:lnTo>
                  <a:lnTo>
                    <a:pt x="94298" y="205741"/>
                  </a:lnTo>
                  <a:lnTo>
                    <a:pt x="154305" y="197168"/>
                  </a:lnTo>
                  <a:lnTo>
                    <a:pt x="171450" y="180023"/>
                  </a:lnTo>
                  <a:lnTo>
                    <a:pt x="180023" y="154306"/>
                  </a:lnTo>
                  <a:lnTo>
                    <a:pt x="180023" y="137160"/>
                  </a:lnTo>
                  <a:lnTo>
                    <a:pt x="171450" y="128588"/>
                  </a:lnTo>
                  <a:lnTo>
                    <a:pt x="145733" y="111443"/>
                  </a:lnTo>
                  <a:lnTo>
                    <a:pt x="120015" y="102870"/>
                  </a:lnTo>
                  <a:lnTo>
                    <a:pt x="51435" y="94298"/>
                  </a:lnTo>
                  <a:lnTo>
                    <a:pt x="17145" y="85726"/>
                  </a:lnTo>
                  <a:lnTo>
                    <a:pt x="0" y="60008"/>
                  </a:lnTo>
                  <a:lnTo>
                    <a:pt x="17145" y="51436"/>
                  </a:lnTo>
                  <a:lnTo>
                    <a:pt x="25718" y="42863"/>
                  </a:lnTo>
                  <a:lnTo>
                    <a:pt x="42863" y="25718"/>
                  </a:lnTo>
                  <a:lnTo>
                    <a:pt x="85726" y="8573"/>
                  </a:lnTo>
                  <a:lnTo>
                    <a:pt x="10287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5201364" y="18680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261372" y="16709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373529" y="1688068"/>
            <a:ext cx="197168" cy="215028"/>
            <a:chOff x="5373529" y="1688068"/>
            <a:chExt cx="197168" cy="215028"/>
          </a:xfrm>
        </p:grpSpPr>
        <p:sp>
          <p:nvSpPr>
            <p:cNvPr id="64" name="Freeform 63"/>
            <p:cNvSpPr/>
            <p:nvPr/>
          </p:nvSpPr>
          <p:spPr>
            <a:xfrm>
              <a:off x="5373529" y="1705927"/>
              <a:ext cx="197168" cy="197169"/>
            </a:xfrm>
            <a:custGeom>
              <a:avLst/>
              <a:gdLst/>
              <a:ahLst/>
              <a:cxnLst/>
              <a:rect l="0" t="0" r="0" b="0"/>
              <a:pathLst>
                <a:path w="197168" h="197169">
                  <a:moveTo>
                    <a:pt x="68580" y="42863"/>
                  </a:moveTo>
                  <a:lnTo>
                    <a:pt x="102870" y="8573"/>
                  </a:lnTo>
                  <a:lnTo>
                    <a:pt x="145733" y="25718"/>
                  </a:lnTo>
                  <a:lnTo>
                    <a:pt x="171450" y="60008"/>
                  </a:lnTo>
                  <a:lnTo>
                    <a:pt x="197167" y="102871"/>
                  </a:lnTo>
                  <a:lnTo>
                    <a:pt x="171450" y="180023"/>
                  </a:lnTo>
                  <a:lnTo>
                    <a:pt x="77153" y="197168"/>
                  </a:lnTo>
                  <a:lnTo>
                    <a:pt x="34289" y="188596"/>
                  </a:lnTo>
                  <a:lnTo>
                    <a:pt x="0" y="120015"/>
                  </a:lnTo>
                  <a:lnTo>
                    <a:pt x="34289" y="42863"/>
                  </a:lnTo>
                  <a:lnTo>
                    <a:pt x="68580" y="8573"/>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p:cNvSpPr/>
            <p:nvPr/>
          </p:nvSpPr>
          <p:spPr>
            <a:xfrm>
              <a:off x="5424250" y="173093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441394"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622131" y="1670923"/>
            <a:ext cx="223600" cy="206455"/>
            <a:chOff x="5622131" y="1670923"/>
            <a:chExt cx="223600" cy="206455"/>
          </a:xfrm>
        </p:grpSpPr>
        <p:sp>
          <p:nvSpPr>
            <p:cNvPr id="68" name="Freeform 67"/>
            <p:cNvSpPr/>
            <p:nvPr/>
          </p:nvSpPr>
          <p:spPr>
            <a:xfrm>
              <a:off x="5622131" y="1688782"/>
              <a:ext cx="205741" cy="188596"/>
            </a:xfrm>
            <a:custGeom>
              <a:avLst/>
              <a:gdLst/>
              <a:ahLst/>
              <a:cxnLst/>
              <a:rect l="0" t="0" r="0" b="0"/>
              <a:pathLst>
                <a:path w="205741" h="188596">
                  <a:moveTo>
                    <a:pt x="205740" y="77153"/>
                  </a:moveTo>
                  <a:lnTo>
                    <a:pt x="171450" y="154306"/>
                  </a:lnTo>
                  <a:lnTo>
                    <a:pt x="85725" y="180023"/>
                  </a:lnTo>
                  <a:lnTo>
                    <a:pt x="51435" y="188595"/>
                  </a:lnTo>
                  <a:lnTo>
                    <a:pt x="0" y="145733"/>
                  </a:lnTo>
                  <a:lnTo>
                    <a:pt x="0" y="102870"/>
                  </a:lnTo>
                  <a:lnTo>
                    <a:pt x="8573" y="60008"/>
                  </a:lnTo>
                  <a:lnTo>
                    <a:pt x="17145" y="25718"/>
                  </a:lnTo>
                  <a:lnTo>
                    <a:pt x="4286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a:off x="5810012" y="174807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47135" y="16709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818584" y="1713786"/>
            <a:ext cx="104299" cy="172165"/>
            <a:chOff x="5818584" y="1713786"/>
            <a:chExt cx="104299" cy="172165"/>
          </a:xfrm>
        </p:grpSpPr>
        <p:sp>
          <p:nvSpPr>
            <p:cNvPr id="72" name="Freeform 71"/>
            <p:cNvSpPr/>
            <p:nvPr/>
          </p:nvSpPr>
          <p:spPr>
            <a:xfrm>
              <a:off x="5836443" y="1731645"/>
              <a:ext cx="77154" cy="154306"/>
            </a:xfrm>
            <a:custGeom>
              <a:avLst/>
              <a:gdLst/>
              <a:ahLst/>
              <a:cxnLst/>
              <a:rect l="0" t="0" r="0" b="0"/>
              <a:pathLst>
                <a:path w="77154" h="154306">
                  <a:moveTo>
                    <a:pt x="68581" y="94297"/>
                  </a:moveTo>
                  <a:lnTo>
                    <a:pt x="77153" y="154305"/>
                  </a:lnTo>
                  <a:lnTo>
                    <a:pt x="51436" y="137160"/>
                  </a:lnTo>
                  <a:lnTo>
                    <a:pt x="42864" y="120015"/>
                  </a:lnTo>
                  <a:lnTo>
                    <a:pt x="25718" y="7715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p:cNvSpPr/>
            <p:nvPr/>
          </p:nvSpPr>
          <p:spPr>
            <a:xfrm>
              <a:off x="5887165" y="18080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818584" y="17137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990034" y="1645206"/>
            <a:ext cx="267176" cy="257890"/>
            <a:chOff x="5990034" y="1645206"/>
            <a:chExt cx="267176" cy="257890"/>
          </a:xfrm>
        </p:grpSpPr>
        <p:sp>
          <p:nvSpPr>
            <p:cNvPr id="76" name="Freeform 75"/>
            <p:cNvSpPr/>
            <p:nvPr/>
          </p:nvSpPr>
          <p:spPr>
            <a:xfrm>
              <a:off x="5999321" y="1645920"/>
              <a:ext cx="240031" cy="257176"/>
            </a:xfrm>
            <a:custGeom>
              <a:avLst/>
              <a:gdLst/>
              <a:ahLst/>
              <a:cxnLst/>
              <a:rect l="0" t="0" r="0" b="0"/>
              <a:pathLst>
                <a:path w="240031" h="257176">
                  <a:moveTo>
                    <a:pt x="240030" y="85725"/>
                  </a:moveTo>
                  <a:lnTo>
                    <a:pt x="231458" y="180022"/>
                  </a:lnTo>
                  <a:lnTo>
                    <a:pt x="111443" y="231457"/>
                  </a:lnTo>
                  <a:lnTo>
                    <a:pt x="60008" y="257175"/>
                  </a:lnTo>
                  <a:lnTo>
                    <a:pt x="25717" y="257175"/>
                  </a:lnTo>
                  <a:lnTo>
                    <a:pt x="0" y="171450"/>
                  </a:lnTo>
                  <a:lnTo>
                    <a:pt x="17145" y="128588"/>
                  </a:lnTo>
                  <a:lnTo>
                    <a:pt x="68580" y="94298"/>
                  </a:lnTo>
                  <a:lnTo>
                    <a:pt x="102870" y="94298"/>
                  </a:lnTo>
                  <a:lnTo>
                    <a:pt x="137160" y="111443"/>
                  </a:lnTo>
                  <a:lnTo>
                    <a:pt x="162878" y="137160"/>
                  </a:lnTo>
                  <a:lnTo>
                    <a:pt x="171450" y="162878"/>
                  </a:lnTo>
                  <a:lnTo>
                    <a:pt x="188595" y="180022"/>
                  </a:lnTo>
                  <a:lnTo>
                    <a:pt x="180023" y="188595"/>
                  </a:lnTo>
                  <a:lnTo>
                    <a:pt x="171450" y="171450"/>
                  </a:lnTo>
                  <a:lnTo>
                    <a:pt x="162878" y="145732"/>
                  </a:lnTo>
                  <a:lnTo>
                    <a:pt x="145733" y="111443"/>
                  </a:lnTo>
                  <a:lnTo>
                    <a:pt x="128588" y="77153"/>
                  </a:lnTo>
                  <a:lnTo>
                    <a:pt x="102870" y="34290"/>
                  </a:lnTo>
                  <a:lnTo>
                    <a:pt x="42863" y="0"/>
                  </a:lnTo>
                  <a:lnTo>
                    <a:pt x="8573"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76"/>
            <p:cNvSpPr/>
            <p:nvPr/>
          </p:nvSpPr>
          <p:spPr>
            <a:xfrm>
              <a:off x="6221492" y="171378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990034" y="16452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247209" y="1602343"/>
            <a:ext cx="147162" cy="258604"/>
            <a:chOff x="6247209" y="1602343"/>
            <a:chExt cx="147162" cy="258604"/>
          </a:xfrm>
        </p:grpSpPr>
        <p:sp>
          <p:nvSpPr>
            <p:cNvPr id="80" name="Freeform 79"/>
            <p:cNvSpPr/>
            <p:nvPr/>
          </p:nvSpPr>
          <p:spPr>
            <a:xfrm>
              <a:off x="6265068" y="1620203"/>
              <a:ext cx="111445" cy="231458"/>
            </a:xfrm>
            <a:custGeom>
              <a:avLst/>
              <a:gdLst/>
              <a:ahLst/>
              <a:cxnLst/>
              <a:rect l="0" t="0" r="0" b="0"/>
              <a:pathLst>
                <a:path w="111445" h="231458">
                  <a:moveTo>
                    <a:pt x="111444" y="222885"/>
                  </a:moveTo>
                  <a:lnTo>
                    <a:pt x="102871" y="231457"/>
                  </a:lnTo>
                  <a:lnTo>
                    <a:pt x="102871" y="205739"/>
                  </a:lnTo>
                  <a:lnTo>
                    <a:pt x="94298" y="180022"/>
                  </a:lnTo>
                  <a:lnTo>
                    <a:pt x="85726" y="162877"/>
                  </a:lnTo>
                  <a:lnTo>
                    <a:pt x="68581" y="128587"/>
                  </a:lnTo>
                  <a:lnTo>
                    <a:pt x="17146"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Oval 80"/>
            <p:cNvSpPr/>
            <p:nvPr/>
          </p:nvSpPr>
          <p:spPr>
            <a:xfrm>
              <a:off x="6358652" y="18252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47209" y="16023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6144340" y="1671638"/>
            <a:ext cx="430053" cy="197881"/>
            <a:chOff x="6144340" y="1671638"/>
            <a:chExt cx="430053" cy="197881"/>
          </a:xfrm>
        </p:grpSpPr>
        <p:sp>
          <p:nvSpPr>
            <p:cNvPr id="84" name="Freeform 83"/>
            <p:cNvSpPr/>
            <p:nvPr/>
          </p:nvSpPr>
          <p:spPr>
            <a:xfrm>
              <a:off x="6162199" y="1671638"/>
              <a:ext cx="411481" cy="180023"/>
            </a:xfrm>
            <a:custGeom>
              <a:avLst/>
              <a:gdLst/>
              <a:ahLst/>
              <a:cxnLst/>
              <a:rect l="0" t="0" r="0" b="0"/>
              <a:pathLst>
                <a:path w="411481" h="180023">
                  <a:moveTo>
                    <a:pt x="394335" y="180022"/>
                  </a:moveTo>
                  <a:lnTo>
                    <a:pt x="411480" y="180022"/>
                  </a:lnTo>
                  <a:lnTo>
                    <a:pt x="377189" y="145732"/>
                  </a:lnTo>
                  <a:lnTo>
                    <a:pt x="351472" y="94297"/>
                  </a:lnTo>
                  <a:lnTo>
                    <a:pt x="325755" y="51435"/>
                  </a:lnTo>
                  <a:lnTo>
                    <a:pt x="274320" y="8572"/>
                  </a:lnTo>
                  <a:lnTo>
                    <a:pt x="248602" y="0"/>
                  </a:lnTo>
                  <a:lnTo>
                    <a:pt x="205740" y="0"/>
                  </a:lnTo>
                  <a:lnTo>
                    <a:pt x="180022" y="0"/>
                  </a:lnTo>
                  <a:lnTo>
                    <a:pt x="145733" y="8572"/>
                  </a:lnTo>
                  <a:lnTo>
                    <a:pt x="94297" y="8572"/>
                  </a:lnTo>
                  <a:lnTo>
                    <a:pt x="51435" y="25717"/>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Oval 84"/>
            <p:cNvSpPr/>
            <p:nvPr/>
          </p:nvSpPr>
          <p:spPr>
            <a:xfrm>
              <a:off x="6538675" y="183380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144340" y="169664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6401514" y="1585198"/>
            <a:ext cx="138589" cy="70009"/>
            <a:chOff x="6401514" y="1585198"/>
            <a:chExt cx="138589" cy="70009"/>
          </a:xfrm>
        </p:grpSpPr>
        <p:sp>
          <p:nvSpPr>
            <p:cNvPr id="88" name="Freeform 87"/>
            <p:cNvSpPr/>
            <p:nvPr/>
          </p:nvSpPr>
          <p:spPr>
            <a:xfrm>
              <a:off x="6419374" y="1603058"/>
              <a:ext cx="102871" cy="34291"/>
            </a:xfrm>
            <a:custGeom>
              <a:avLst/>
              <a:gdLst/>
              <a:ahLst/>
              <a:cxnLst/>
              <a:rect l="0" t="0" r="0" b="0"/>
              <a:pathLst>
                <a:path w="102871" h="34291">
                  <a:moveTo>
                    <a:pt x="102870" y="34290"/>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Oval 88"/>
            <p:cNvSpPr/>
            <p:nvPr/>
          </p:nvSpPr>
          <p:spPr>
            <a:xfrm>
              <a:off x="6504384" y="16194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401514" y="15851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565106" y="1636633"/>
            <a:ext cx="488633" cy="283608"/>
            <a:chOff x="6565106" y="1636633"/>
            <a:chExt cx="488633" cy="283608"/>
          </a:xfrm>
        </p:grpSpPr>
        <p:sp>
          <p:nvSpPr>
            <p:cNvPr id="92" name="Freeform 91"/>
            <p:cNvSpPr/>
            <p:nvPr/>
          </p:nvSpPr>
          <p:spPr>
            <a:xfrm>
              <a:off x="6565106" y="1645920"/>
              <a:ext cx="488633" cy="274321"/>
            </a:xfrm>
            <a:custGeom>
              <a:avLst/>
              <a:gdLst/>
              <a:ahLst/>
              <a:cxnLst/>
              <a:rect l="0" t="0" r="0" b="0"/>
              <a:pathLst>
                <a:path w="488633" h="274321">
                  <a:moveTo>
                    <a:pt x="445770" y="248603"/>
                  </a:moveTo>
                  <a:lnTo>
                    <a:pt x="488632" y="274320"/>
                  </a:lnTo>
                  <a:lnTo>
                    <a:pt x="480060" y="257175"/>
                  </a:lnTo>
                  <a:lnTo>
                    <a:pt x="488632" y="240030"/>
                  </a:lnTo>
                  <a:lnTo>
                    <a:pt x="488632" y="222885"/>
                  </a:lnTo>
                  <a:lnTo>
                    <a:pt x="488632" y="197168"/>
                  </a:lnTo>
                  <a:lnTo>
                    <a:pt x="471488" y="137160"/>
                  </a:lnTo>
                  <a:lnTo>
                    <a:pt x="428625" y="60007"/>
                  </a:lnTo>
                  <a:lnTo>
                    <a:pt x="394335" y="34290"/>
                  </a:lnTo>
                  <a:lnTo>
                    <a:pt x="351473" y="17145"/>
                  </a:lnTo>
                  <a:lnTo>
                    <a:pt x="317182" y="0"/>
                  </a:lnTo>
                  <a:lnTo>
                    <a:pt x="248603" y="25718"/>
                  </a:lnTo>
                  <a:lnTo>
                    <a:pt x="265748" y="154305"/>
                  </a:lnTo>
                  <a:lnTo>
                    <a:pt x="282893" y="197168"/>
                  </a:lnTo>
                  <a:lnTo>
                    <a:pt x="282893" y="188595"/>
                  </a:lnTo>
                  <a:lnTo>
                    <a:pt x="248603" y="145732"/>
                  </a:lnTo>
                  <a:lnTo>
                    <a:pt x="231457" y="111443"/>
                  </a:lnTo>
                  <a:lnTo>
                    <a:pt x="214313" y="68580"/>
                  </a:lnTo>
                  <a:lnTo>
                    <a:pt x="205740" y="34290"/>
                  </a:lnTo>
                  <a:lnTo>
                    <a:pt x="205740" y="25718"/>
                  </a:lnTo>
                  <a:lnTo>
                    <a:pt x="214313" y="34290"/>
                  </a:lnTo>
                  <a:lnTo>
                    <a:pt x="205740" y="94298"/>
                  </a:lnTo>
                  <a:lnTo>
                    <a:pt x="197168" y="111443"/>
                  </a:lnTo>
                  <a:lnTo>
                    <a:pt x="171450" y="137160"/>
                  </a:lnTo>
                  <a:lnTo>
                    <a:pt x="145733" y="154305"/>
                  </a:lnTo>
                  <a:lnTo>
                    <a:pt x="42863" y="171450"/>
                  </a:lnTo>
                  <a:lnTo>
                    <a:pt x="8573" y="154305"/>
                  </a:lnTo>
                  <a:lnTo>
                    <a:pt x="0" y="102870"/>
                  </a:lnTo>
                  <a:lnTo>
                    <a:pt x="8573" y="77153"/>
                  </a:lnTo>
                  <a:lnTo>
                    <a:pt x="17145" y="51435"/>
                  </a:lnTo>
                  <a:lnTo>
                    <a:pt x="34290" y="42862"/>
                  </a:lnTo>
                  <a:lnTo>
                    <a:pt x="51435" y="25718"/>
                  </a:lnTo>
                  <a:lnTo>
                    <a:pt x="68581" y="17145"/>
                  </a:lnTo>
                  <a:lnTo>
                    <a:pt x="85725" y="8572"/>
                  </a:lnTo>
                  <a:lnTo>
                    <a:pt x="102870" y="8572"/>
                  </a:lnTo>
                  <a:lnTo>
                    <a:pt x="128588"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92"/>
            <p:cNvSpPr/>
            <p:nvPr/>
          </p:nvSpPr>
          <p:spPr>
            <a:xfrm>
              <a:off x="6993017" y="18766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75834" y="16366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6435804" y="2905363"/>
            <a:ext cx="232887" cy="369333"/>
            <a:chOff x="6435804" y="2905363"/>
            <a:chExt cx="232887" cy="369333"/>
          </a:xfrm>
        </p:grpSpPr>
        <p:sp>
          <p:nvSpPr>
            <p:cNvPr id="96" name="Freeform 95"/>
            <p:cNvSpPr/>
            <p:nvPr/>
          </p:nvSpPr>
          <p:spPr>
            <a:xfrm>
              <a:off x="6445091" y="2923222"/>
              <a:ext cx="205741" cy="351474"/>
            </a:xfrm>
            <a:custGeom>
              <a:avLst/>
              <a:gdLst/>
              <a:ahLst/>
              <a:cxnLst/>
              <a:rect l="0" t="0" r="0" b="0"/>
              <a:pathLst>
                <a:path w="205741" h="351474">
                  <a:moveTo>
                    <a:pt x="205740" y="325755"/>
                  </a:moveTo>
                  <a:lnTo>
                    <a:pt x="205740" y="334328"/>
                  </a:lnTo>
                  <a:lnTo>
                    <a:pt x="188596" y="334328"/>
                  </a:lnTo>
                  <a:lnTo>
                    <a:pt x="154305" y="334328"/>
                  </a:lnTo>
                  <a:lnTo>
                    <a:pt x="128588" y="334328"/>
                  </a:lnTo>
                  <a:lnTo>
                    <a:pt x="102871" y="342901"/>
                  </a:lnTo>
                  <a:lnTo>
                    <a:pt x="85725" y="342901"/>
                  </a:lnTo>
                  <a:lnTo>
                    <a:pt x="60007" y="351473"/>
                  </a:lnTo>
                  <a:lnTo>
                    <a:pt x="51435" y="334328"/>
                  </a:lnTo>
                  <a:lnTo>
                    <a:pt x="42863" y="317183"/>
                  </a:lnTo>
                  <a:lnTo>
                    <a:pt x="42863" y="274320"/>
                  </a:lnTo>
                  <a:lnTo>
                    <a:pt x="25718" y="197168"/>
                  </a:lnTo>
                  <a:lnTo>
                    <a:pt x="17145" y="154306"/>
                  </a:lnTo>
                  <a:lnTo>
                    <a:pt x="8572" y="102871"/>
                  </a:lnTo>
                  <a:lnTo>
                    <a:pt x="8572" y="68581"/>
                  </a:lnTo>
                  <a:lnTo>
                    <a:pt x="0" y="34291"/>
                  </a:lnTo>
                  <a:lnTo>
                    <a:pt x="0" y="8573"/>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Oval 96"/>
            <p:cNvSpPr/>
            <p:nvPr/>
          </p:nvSpPr>
          <p:spPr>
            <a:xfrm>
              <a:off x="6632972" y="32311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435804" y="29053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624400" y="3051096"/>
            <a:ext cx="138588" cy="207169"/>
            <a:chOff x="6624400" y="3051096"/>
            <a:chExt cx="138588" cy="207169"/>
          </a:xfrm>
        </p:grpSpPr>
        <p:sp>
          <p:nvSpPr>
            <p:cNvPr id="100" name="Freeform 99"/>
            <p:cNvSpPr/>
            <p:nvPr/>
          </p:nvSpPr>
          <p:spPr>
            <a:xfrm>
              <a:off x="6642259" y="3068955"/>
              <a:ext cx="102871" cy="188596"/>
            </a:xfrm>
            <a:custGeom>
              <a:avLst/>
              <a:gdLst/>
              <a:ahLst/>
              <a:cxnLst/>
              <a:rect l="0" t="0" r="0" b="0"/>
              <a:pathLst>
                <a:path w="102871" h="188596">
                  <a:moveTo>
                    <a:pt x="102870" y="171450"/>
                  </a:moveTo>
                  <a:lnTo>
                    <a:pt x="102870" y="188595"/>
                  </a:lnTo>
                  <a:lnTo>
                    <a:pt x="85725" y="180022"/>
                  </a:lnTo>
                  <a:lnTo>
                    <a:pt x="68580" y="145733"/>
                  </a:lnTo>
                  <a:lnTo>
                    <a:pt x="60007" y="111443"/>
                  </a:lnTo>
                  <a:lnTo>
                    <a:pt x="42862" y="68580"/>
                  </a:lnTo>
                  <a:lnTo>
                    <a:pt x="25717" y="34290"/>
                  </a:lnTo>
                  <a:lnTo>
                    <a:pt x="8572"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6727269" y="322254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624400" y="305109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6607254" y="2973943"/>
            <a:ext cx="52864" cy="44291"/>
            <a:chOff x="6607254" y="2973943"/>
            <a:chExt cx="52864" cy="44291"/>
          </a:xfrm>
        </p:grpSpPr>
        <p:sp>
          <p:nvSpPr>
            <p:cNvPr id="104" name="Freeform 103"/>
            <p:cNvSpPr/>
            <p:nvPr/>
          </p:nvSpPr>
          <p:spPr>
            <a:xfrm>
              <a:off x="6625113" y="2991803"/>
              <a:ext cx="17147" cy="8573"/>
            </a:xfrm>
            <a:custGeom>
              <a:avLst/>
              <a:gdLst/>
              <a:ahLst/>
              <a:cxnLst/>
              <a:rect l="0" t="0" r="0" b="0"/>
              <a:pathLst>
                <a:path w="17147" h="8573">
                  <a:moveTo>
                    <a:pt x="17146"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Oval 104"/>
            <p:cNvSpPr/>
            <p:nvPr/>
          </p:nvSpPr>
          <p:spPr>
            <a:xfrm>
              <a:off x="6624400" y="29825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607254" y="29739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787277" y="3026093"/>
            <a:ext cx="258604" cy="240031"/>
            <a:chOff x="6787277" y="3026093"/>
            <a:chExt cx="258604" cy="240031"/>
          </a:xfrm>
        </p:grpSpPr>
        <p:sp>
          <p:nvSpPr>
            <p:cNvPr id="108" name="Freeform 107"/>
            <p:cNvSpPr/>
            <p:nvPr/>
          </p:nvSpPr>
          <p:spPr>
            <a:xfrm>
              <a:off x="6805137" y="3026093"/>
              <a:ext cx="222885" cy="240031"/>
            </a:xfrm>
            <a:custGeom>
              <a:avLst/>
              <a:gdLst/>
              <a:ahLst/>
              <a:cxnLst/>
              <a:rect l="0" t="0" r="0" b="0"/>
              <a:pathLst>
                <a:path w="222885" h="240031">
                  <a:moveTo>
                    <a:pt x="222884" y="180022"/>
                  </a:moveTo>
                  <a:lnTo>
                    <a:pt x="205739" y="188595"/>
                  </a:lnTo>
                  <a:lnTo>
                    <a:pt x="188594" y="145732"/>
                  </a:lnTo>
                  <a:lnTo>
                    <a:pt x="171450" y="111442"/>
                  </a:lnTo>
                  <a:lnTo>
                    <a:pt x="128586" y="42862"/>
                  </a:lnTo>
                  <a:lnTo>
                    <a:pt x="102869" y="17144"/>
                  </a:lnTo>
                  <a:lnTo>
                    <a:pt x="60007" y="0"/>
                  </a:lnTo>
                  <a:lnTo>
                    <a:pt x="42862" y="8572"/>
                  </a:lnTo>
                  <a:lnTo>
                    <a:pt x="34289" y="34290"/>
                  </a:lnTo>
                  <a:lnTo>
                    <a:pt x="42862" y="77152"/>
                  </a:lnTo>
                  <a:lnTo>
                    <a:pt x="68579" y="188595"/>
                  </a:lnTo>
                  <a:lnTo>
                    <a:pt x="85725" y="222884"/>
                  </a:lnTo>
                  <a:lnTo>
                    <a:pt x="85725" y="240030"/>
                  </a:lnTo>
                  <a:lnTo>
                    <a:pt x="77151" y="231457"/>
                  </a:lnTo>
                  <a:lnTo>
                    <a:pt x="68579" y="205740"/>
                  </a:lnTo>
                  <a:lnTo>
                    <a:pt x="34289" y="128587"/>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Oval 108"/>
            <p:cNvSpPr/>
            <p:nvPr/>
          </p:nvSpPr>
          <p:spPr>
            <a:xfrm>
              <a:off x="7010162" y="31882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787277" y="30682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061597" y="3034665"/>
            <a:ext cx="224313" cy="231459"/>
            <a:chOff x="7061597" y="3034665"/>
            <a:chExt cx="224313" cy="231459"/>
          </a:xfrm>
        </p:grpSpPr>
        <p:sp>
          <p:nvSpPr>
            <p:cNvPr id="112" name="Freeform 111"/>
            <p:cNvSpPr/>
            <p:nvPr/>
          </p:nvSpPr>
          <p:spPr>
            <a:xfrm>
              <a:off x="7079456" y="3034665"/>
              <a:ext cx="188596" cy="231459"/>
            </a:xfrm>
            <a:custGeom>
              <a:avLst/>
              <a:gdLst/>
              <a:ahLst/>
              <a:cxnLst/>
              <a:rect l="0" t="0" r="0" b="0"/>
              <a:pathLst>
                <a:path w="188596" h="231459">
                  <a:moveTo>
                    <a:pt x="188595" y="188595"/>
                  </a:moveTo>
                  <a:lnTo>
                    <a:pt x="137160" y="222885"/>
                  </a:lnTo>
                  <a:lnTo>
                    <a:pt x="85725" y="231458"/>
                  </a:lnTo>
                  <a:lnTo>
                    <a:pt x="34290" y="188595"/>
                  </a:lnTo>
                  <a:lnTo>
                    <a:pt x="17145" y="145733"/>
                  </a:lnTo>
                  <a:lnTo>
                    <a:pt x="17145" y="102870"/>
                  </a:lnTo>
                  <a:lnTo>
                    <a:pt x="25718" y="51435"/>
                  </a:lnTo>
                  <a:lnTo>
                    <a:pt x="42863" y="17145"/>
                  </a:lnTo>
                  <a:lnTo>
                    <a:pt x="85725" y="0"/>
                  </a:lnTo>
                  <a:lnTo>
                    <a:pt x="111443" y="8572"/>
                  </a:lnTo>
                  <a:lnTo>
                    <a:pt x="137160" y="42863"/>
                  </a:lnTo>
                  <a:lnTo>
                    <a:pt x="137160" y="68580"/>
                  </a:lnTo>
                  <a:lnTo>
                    <a:pt x="111443" y="85725"/>
                  </a:lnTo>
                  <a:lnTo>
                    <a:pt x="94298" y="85725"/>
                  </a:lnTo>
                  <a:lnTo>
                    <a:pt x="60008" y="94298"/>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Oval 112"/>
            <p:cNvSpPr/>
            <p:nvPr/>
          </p:nvSpPr>
          <p:spPr>
            <a:xfrm>
              <a:off x="7250192" y="3205400"/>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61597" y="31025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7285196" y="3016806"/>
            <a:ext cx="257889" cy="223600"/>
            <a:chOff x="7285196" y="3016806"/>
            <a:chExt cx="257889" cy="223600"/>
          </a:xfrm>
        </p:grpSpPr>
        <p:sp>
          <p:nvSpPr>
            <p:cNvPr id="116" name="Freeform 115"/>
            <p:cNvSpPr/>
            <p:nvPr/>
          </p:nvSpPr>
          <p:spPr>
            <a:xfrm>
              <a:off x="7285196" y="3034665"/>
              <a:ext cx="240031" cy="205741"/>
            </a:xfrm>
            <a:custGeom>
              <a:avLst/>
              <a:gdLst/>
              <a:ahLst/>
              <a:cxnLst/>
              <a:rect l="0" t="0" r="0" b="0"/>
              <a:pathLst>
                <a:path w="240031" h="205741">
                  <a:moveTo>
                    <a:pt x="240030" y="145733"/>
                  </a:moveTo>
                  <a:lnTo>
                    <a:pt x="222885" y="171450"/>
                  </a:lnTo>
                  <a:lnTo>
                    <a:pt x="171450" y="171450"/>
                  </a:lnTo>
                  <a:lnTo>
                    <a:pt x="128588" y="111443"/>
                  </a:lnTo>
                  <a:lnTo>
                    <a:pt x="102870" y="68580"/>
                  </a:lnTo>
                  <a:lnTo>
                    <a:pt x="94298" y="25718"/>
                  </a:lnTo>
                  <a:lnTo>
                    <a:pt x="102870" y="8572"/>
                  </a:lnTo>
                  <a:lnTo>
                    <a:pt x="111442" y="42863"/>
                  </a:lnTo>
                  <a:lnTo>
                    <a:pt x="137160" y="128587"/>
                  </a:lnTo>
                  <a:lnTo>
                    <a:pt x="128588" y="154305"/>
                  </a:lnTo>
                  <a:lnTo>
                    <a:pt x="111442" y="188595"/>
                  </a:lnTo>
                  <a:lnTo>
                    <a:pt x="85725" y="205740"/>
                  </a:lnTo>
                  <a:lnTo>
                    <a:pt x="34291" y="197168"/>
                  </a:lnTo>
                  <a:lnTo>
                    <a:pt x="8573" y="180023"/>
                  </a:lnTo>
                  <a:lnTo>
                    <a:pt x="0" y="111443"/>
                  </a:lnTo>
                  <a:lnTo>
                    <a:pt x="17145" y="68580"/>
                  </a:lnTo>
                  <a:lnTo>
                    <a:pt x="34291" y="51435"/>
                  </a:lnTo>
                  <a:lnTo>
                    <a:pt x="51435" y="25718"/>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Oval 116"/>
            <p:cNvSpPr/>
            <p:nvPr/>
          </p:nvSpPr>
          <p:spPr>
            <a:xfrm>
              <a:off x="7507367" y="31625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353062" y="30168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498794" y="2948226"/>
            <a:ext cx="318612" cy="257890"/>
            <a:chOff x="7498794" y="2948226"/>
            <a:chExt cx="318612" cy="257890"/>
          </a:xfrm>
        </p:grpSpPr>
        <p:sp>
          <p:nvSpPr>
            <p:cNvPr id="120" name="Freeform 119"/>
            <p:cNvSpPr/>
            <p:nvPr/>
          </p:nvSpPr>
          <p:spPr>
            <a:xfrm>
              <a:off x="7516654" y="2948940"/>
              <a:ext cx="282893" cy="257176"/>
            </a:xfrm>
            <a:custGeom>
              <a:avLst/>
              <a:gdLst/>
              <a:ahLst/>
              <a:cxnLst/>
              <a:rect l="0" t="0" r="0" b="0"/>
              <a:pathLst>
                <a:path w="282893" h="257176">
                  <a:moveTo>
                    <a:pt x="282892" y="17145"/>
                  </a:moveTo>
                  <a:lnTo>
                    <a:pt x="274319" y="8573"/>
                  </a:lnTo>
                  <a:lnTo>
                    <a:pt x="257175" y="0"/>
                  </a:lnTo>
                  <a:lnTo>
                    <a:pt x="231458" y="8573"/>
                  </a:lnTo>
                  <a:lnTo>
                    <a:pt x="197167" y="17145"/>
                  </a:lnTo>
                  <a:lnTo>
                    <a:pt x="154305" y="34290"/>
                  </a:lnTo>
                  <a:lnTo>
                    <a:pt x="102870" y="85725"/>
                  </a:lnTo>
                  <a:lnTo>
                    <a:pt x="85725" y="137160"/>
                  </a:lnTo>
                  <a:lnTo>
                    <a:pt x="94297" y="197168"/>
                  </a:lnTo>
                  <a:lnTo>
                    <a:pt x="120015" y="248602"/>
                  </a:lnTo>
                  <a:lnTo>
                    <a:pt x="120015" y="257175"/>
                  </a:lnTo>
                  <a:lnTo>
                    <a:pt x="94297" y="240030"/>
                  </a:lnTo>
                  <a:lnTo>
                    <a:pt x="68580" y="205740"/>
                  </a:lnTo>
                  <a:lnTo>
                    <a:pt x="42862" y="171450"/>
                  </a:lnTo>
                  <a:lnTo>
                    <a:pt x="0"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Oval 120"/>
            <p:cNvSpPr/>
            <p:nvPr/>
          </p:nvSpPr>
          <p:spPr>
            <a:xfrm>
              <a:off x="7781687" y="29482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498794" y="30425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525226" y="5117068"/>
            <a:ext cx="163592" cy="164307"/>
            <a:chOff x="7525226" y="5117068"/>
            <a:chExt cx="163592" cy="164307"/>
          </a:xfrm>
        </p:grpSpPr>
        <p:sp>
          <p:nvSpPr>
            <p:cNvPr id="124" name="Freeform 123"/>
            <p:cNvSpPr/>
            <p:nvPr/>
          </p:nvSpPr>
          <p:spPr>
            <a:xfrm>
              <a:off x="7525226" y="5134927"/>
              <a:ext cx="162879" cy="128589"/>
            </a:xfrm>
            <a:custGeom>
              <a:avLst/>
              <a:gdLst/>
              <a:ahLst/>
              <a:cxnLst/>
              <a:rect l="0" t="0" r="0" b="0"/>
              <a:pathLst>
                <a:path w="162879" h="128589">
                  <a:moveTo>
                    <a:pt x="145733" y="128588"/>
                  </a:moveTo>
                  <a:lnTo>
                    <a:pt x="162878" y="120015"/>
                  </a:lnTo>
                  <a:lnTo>
                    <a:pt x="137161" y="128588"/>
                  </a:lnTo>
                  <a:lnTo>
                    <a:pt x="102870" y="120015"/>
                  </a:lnTo>
                  <a:lnTo>
                    <a:pt x="51435" y="120015"/>
                  </a:lnTo>
                  <a:lnTo>
                    <a:pt x="25718" y="120015"/>
                  </a:lnTo>
                  <a:lnTo>
                    <a:pt x="8573" y="111443"/>
                  </a:lnTo>
                  <a:lnTo>
                    <a:pt x="0" y="102870"/>
                  </a:lnTo>
                  <a:lnTo>
                    <a:pt x="8573" y="85726"/>
                  </a:lnTo>
                  <a:lnTo>
                    <a:pt x="17145" y="77153"/>
                  </a:lnTo>
                  <a:lnTo>
                    <a:pt x="34290" y="51436"/>
                  </a:lnTo>
                  <a:lnTo>
                    <a:pt x="51435" y="34290"/>
                  </a:lnTo>
                  <a:lnTo>
                    <a:pt x="60008" y="8573"/>
                  </a:lnTo>
                  <a:lnTo>
                    <a:pt x="6858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Oval 124"/>
            <p:cNvSpPr/>
            <p:nvPr/>
          </p:nvSpPr>
          <p:spPr>
            <a:xfrm>
              <a:off x="7653100" y="524565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575947" y="5117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558801" y="5108496"/>
            <a:ext cx="310040" cy="138588"/>
            <a:chOff x="7558801" y="5108496"/>
            <a:chExt cx="310040" cy="138588"/>
          </a:xfrm>
        </p:grpSpPr>
        <p:sp>
          <p:nvSpPr>
            <p:cNvPr id="128" name="Freeform 127"/>
            <p:cNvSpPr/>
            <p:nvPr/>
          </p:nvSpPr>
          <p:spPr>
            <a:xfrm>
              <a:off x="7576661" y="5109210"/>
              <a:ext cx="282894" cy="120016"/>
            </a:xfrm>
            <a:custGeom>
              <a:avLst/>
              <a:gdLst/>
              <a:ahLst/>
              <a:cxnLst/>
              <a:rect l="0" t="0" r="0" b="0"/>
              <a:pathLst>
                <a:path w="282894" h="120016">
                  <a:moveTo>
                    <a:pt x="274320" y="17145"/>
                  </a:moveTo>
                  <a:lnTo>
                    <a:pt x="282893" y="0"/>
                  </a:lnTo>
                  <a:lnTo>
                    <a:pt x="265748" y="0"/>
                  </a:lnTo>
                  <a:lnTo>
                    <a:pt x="231458" y="0"/>
                  </a:lnTo>
                  <a:lnTo>
                    <a:pt x="145733" y="42863"/>
                  </a:lnTo>
                  <a:lnTo>
                    <a:pt x="51435" y="85725"/>
                  </a:lnTo>
                  <a:lnTo>
                    <a:pt x="17145" y="111443"/>
                  </a:lnTo>
                  <a:lnTo>
                    <a:pt x="0" y="12001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Oval 128"/>
            <p:cNvSpPr/>
            <p:nvPr/>
          </p:nvSpPr>
          <p:spPr>
            <a:xfrm>
              <a:off x="7833122" y="510849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558801" y="521136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6247209" y="4234815"/>
            <a:ext cx="232173" cy="231458"/>
            <a:chOff x="6247209" y="4234815"/>
            <a:chExt cx="232173" cy="231458"/>
          </a:xfrm>
        </p:grpSpPr>
        <p:sp>
          <p:nvSpPr>
            <p:cNvPr id="132" name="Freeform 131"/>
            <p:cNvSpPr/>
            <p:nvPr/>
          </p:nvSpPr>
          <p:spPr>
            <a:xfrm>
              <a:off x="6247924" y="4234815"/>
              <a:ext cx="231458" cy="231458"/>
            </a:xfrm>
            <a:custGeom>
              <a:avLst/>
              <a:gdLst/>
              <a:ahLst/>
              <a:cxnLst/>
              <a:rect l="0" t="0" r="0" b="0"/>
              <a:pathLst>
                <a:path w="231458" h="231458">
                  <a:moveTo>
                    <a:pt x="17144" y="162877"/>
                  </a:moveTo>
                  <a:lnTo>
                    <a:pt x="0" y="188595"/>
                  </a:lnTo>
                  <a:lnTo>
                    <a:pt x="17144" y="205740"/>
                  </a:lnTo>
                  <a:lnTo>
                    <a:pt x="42862" y="222885"/>
                  </a:lnTo>
                  <a:lnTo>
                    <a:pt x="77152" y="222885"/>
                  </a:lnTo>
                  <a:lnTo>
                    <a:pt x="111442" y="231457"/>
                  </a:lnTo>
                  <a:lnTo>
                    <a:pt x="180022" y="214312"/>
                  </a:lnTo>
                  <a:lnTo>
                    <a:pt x="222885" y="188595"/>
                  </a:lnTo>
                  <a:lnTo>
                    <a:pt x="231457" y="171450"/>
                  </a:lnTo>
                  <a:lnTo>
                    <a:pt x="231457" y="137160"/>
                  </a:lnTo>
                  <a:lnTo>
                    <a:pt x="214312" y="128588"/>
                  </a:lnTo>
                  <a:lnTo>
                    <a:pt x="145732" y="120015"/>
                  </a:lnTo>
                  <a:lnTo>
                    <a:pt x="111442" y="120015"/>
                  </a:lnTo>
                  <a:lnTo>
                    <a:pt x="68580" y="111443"/>
                  </a:lnTo>
                  <a:lnTo>
                    <a:pt x="42862" y="102870"/>
                  </a:lnTo>
                  <a:lnTo>
                    <a:pt x="17144" y="102870"/>
                  </a:lnTo>
                  <a:lnTo>
                    <a:pt x="0" y="94298"/>
                  </a:lnTo>
                  <a:lnTo>
                    <a:pt x="0" y="68580"/>
                  </a:lnTo>
                  <a:lnTo>
                    <a:pt x="17144" y="51435"/>
                  </a:lnTo>
                  <a:lnTo>
                    <a:pt x="42862" y="25718"/>
                  </a:lnTo>
                  <a:lnTo>
                    <a:pt x="68580" y="8573"/>
                  </a:lnTo>
                  <a:lnTo>
                    <a:pt x="102870" y="0"/>
                  </a:lnTo>
                  <a:lnTo>
                    <a:pt x="145732" y="8573"/>
                  </a:lnTo>
                  <a:lnTo>
                    <a:pt x="180022" y="34290"/>
                  </a:lnTo>
                  <a:lnTo>
                    <a:pt x="180022" y="51435"/>
                  </a:lnTo>
                  <a:lnTo>
                    <a:pt x="180022" y="77152"/>
                  </a:lnTo>
                  <a:lnTo>
                    <a:pt x="17145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6247209" y="43798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1514" y="42941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6521529" y="4156948"/>
            <a:ext cx="138589" cy="292894"/>
            <a:chOff x="6521529" y="4156948"/>
            <a:chExt cx="138589" cy="292894"/>
          </a:xfrm>
        </p:grpSpPr>
        <p:sp>
          <p:nvSpPr>
            <p:cNvPr id="136" name="Freeform 135"/>
            <p:cNvSpPr/>
            <p:nvPr/>
          </p:nvSpPr>
          <p:spPr>
            <a:xfrm>
              <a:off x="6539388" y="4174808"/>
              <a:ext cx="102872" cy="274320"/>
            </a:xfrm>
            <a:custGeom>
              <a:avLst/>
              <a:gdLst/>
              <a:ahLst/>
              <a:cxnLst/>
              <a:rect l="0" t="0" r="0" b="0"/>
              <a:pathLst>
                <a:path w="102872" h="274320">
                  <a:moveTo>
                    <a:pt x="102871" y="257175"/>
                  </a:moveTo>
                  <a:lnTo>
                    <a:pt x="102871" y="274319"/>
                  </a:lnTo>
                  <a:lnTo>
                    <a:pt x="68581" y="265747"/>
                  </a:lnTo>
                  <a:lnTo>
                    <a:pt x="77153" y="248602"/>
                  </a:lnTo>
                  <a:lnTo>
                    <a:pt x="68581" y="222884"/>
                  </a:lnTo>
                  <a:lnTo>
                    <a:pt x="60008" y="162877"/>
                  </a:lnTo>
                  <a:lnTo>
                    <a:pt x="51436" y="128587"/>
                  </a:lnTo>
                  <a:lnTo>
                    <a:pt x="34291" y="85725"/>
                  </a:lnTo>
                  <a:lnTo>
                    <a:pt x="25718" y="51434"/>
                  </a:lnTo>
                  <a:lnTo>
                    <a:pt x="8574"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6624400" y="441412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521529" y="41569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452950" y="4251246"/>
            <a:ext cx="292893" cy="87154"/>
            <a:chOff x="6452950" y="4251246"/>
            <a:chExt cx="292893" cy="87154"/>
          </a:xfrm>
        </p:grpSpPr>
        <p:sp>
          <p:nvSpPr>
            <p:cNvPr id="140" name="Freeform 139"/>
            <p:cNvSpPr/>
            <p:nvPr/>
          </p:nvSpPr>
          <p:spPr>
            <a:xfrm>
              <a:off x="6470809" y="4260533"/>
              <a:ext cx="257176" cy="60008"/>
            </a:xfrm>
            <a:custGeom>
              <a:avLst/>
              <a:gdLst/>
              <a:ahLst/>
              <a:cxnLst/>
              <a:rect l="0" t="0" r="0" b="0"/>
              <a:pathLst>
                <a:path w="257176" h="60008">
                  <a:moveTo>
                    <a:pt x="257175" y="8572"/>
                  </a:moveTo>
                  <a:lnTo>
                    <a:pt x="240030" y="8572"/>
                  </a:lnTo>
                  <a:lnTo>
                    <a:pt x="214312" y="0"/>
                  </a:lnTo>
                  <a:lnTo>
                    <a:pt x="162878" y="8572"/>
                  </a:lnTo>
                  <a:lnTo>
                    <a:pt x="120015" y="17145"/>
                  </a:lnTo>
                  <a:lnTo>
                    <a:pt x="25717" y="42862"/>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Oval 140"/>
            <p:cNvSpPr/>
            <p:nvPr/>
          </p:nvSpPr>
          <p:spPr>
            <a:xfrm>
              <a:off x="6710125" y="42512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452950" y="430268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6727269" y="4242673"/>
            <a:ext cx="232887" cy="189311"/>
            <a:chOff x="6727269" y="4242673"/>
            <a:chExt cx="232887" cy="189311"/>
          </a:xfrm>
        </p:grpSpPr>
        <p:sp>
          <p:nvSpPr>
            <p:cNvPr id="144" name="Freeform 143"/>
            <p:cNvSpPr/>
            <p:nvPr/>
          </p:nvSpPr>
          <p:spPr>
            <a:xfrm>
              <a:off x="6745129" y="4260533"/>
              <a:ext cx="197168" cy="171451"/>
            </a:xfrm>
            <a:custGeom>
              <a:avLst/>
              <a:gdLst/>
              <a:ahLst/>
              <a:cxnLst/>
              <a:rect l="0" t="0" r="0" b="0"/>
              <a:pathLst>
                <a:path w="197168" h="171451">
                  <a:moveTo>
                    <a:pt x="197167" y="17145"/>
                  </a:moveTo>
                  <a:lnTo>
                    <a:pt x="188594" y="8572"/>
                  </a:lnTo>
                  <a:lnTo>
                    <a:pt x="111442" y="8572"/>
                  </a:lnTo>
                  <a:lnTo>
                    <a:pt x="94297" y="8572"/>
                  </a:lnTo>
                  <a:lnTo>
                    <a:pt x="77152" y="25717"/>
                  </a:lnTo>
                  <a:lnTo>
                    <a:pt x="60008" y="42862"/>
                  </a:lnTo>
                  <a:lnTo>
                    <a:pt x="42862" y="94297"/>
                  </a:lnTo>
                  <a:lnTo>
                    <a:pt x="51434" y="137159"/>
                  </a:lnTo>
                  <a:lnTo>
                    <a:pt x="60008" y="162877"/>
                  </a:lnTo>
                  <a:lnTo>
                    <a:pt x="77152" y="171450"/>
                  </a:lnTo>
                  <a:lnTo>
                    <a:pt x="60008" y="128587"/>
                  </a:lnTo>
                  <a:lnTo>
                    <a:pt x="42862" y="102870"/>
                  </a:lnTo>
                  <a:lnTo>
                    <a:pt x="34290" y="77152"/>
                  </a:lnTo>
                  <a:lnTo>
                    <a:pt x="17145"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144"/>
            <p:cNvSpPr/>
            <p:nvPr/>
          </p:nvSpPr>
          <p:spPr>
            <a:xfrm>
              <a:off x="6924437" y="42598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27269" y="42426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6942296" y="4225528"/>
            <a:ext cx="180024" cy="206456"/>
            <a:chOff x="6942296" y="4225528"/>
            <a:chExt cx="180024" cy="206456"/>
          </a:xfrm>
        </p:grpSpPr>
        <p:sp>
          <p:nvSpPr>
            <p:cNvPr id="148" name="Freeform 147"/>
            <p:cNvSpPr/>
            <p:nvPr/>
          </p:nvSpPr>
          <p:spPr>
            <a:xfrm>
              <a:off x="6942296" y="4243388"/>
              <a:ext cx="180024" cy="188596"/>
            </a:xfrm>
            <a:custGeom>
              <a:avLst/>
              <a:gdLst/>
              <a:ahLst/>
              <a:cxnLst/>
              <a:rect l="0" t="0" r="0" b="0"/>
              <a:pathLst>
                <a:path w="180024" h="188596">
                  <a:moveTo>
                    <a:pt x="42863" y="0"/>
                  </a:moveTo>
                  <a:lnTo>
                    <a:pt x="154305" y="8572"/>
                  </a:lnTo>
                  <a:lnTo>
                    <a:pt x="102870" y="25717"/>
                  </a:lnTo>
                  <a:lnTo>
                    <a:pt x="137160" y="42862"/>
                  </a:lnTo>
                  <a:lnTo>
                    <a:pt x="162878" y="68579"/>
                  </a:lnTo>
                  <a:lnTo>
                    <a:pt x="180023" y="102870"/>
                  </a:lnTo>
                  <a:lnTo>
                    <a:pt x="171450" y="128587"/>
                  </a:lnTo>
                  <a:lnTo>
                    <a:pt x="162878" y="154304"/>
                  </a:lnTo>
                  <a:lnTo>
                    <a:pt x="120016" y="180022"/>
                  </a:lnTo>
                  <a:lnTo>
                    <a:pt x="85725" y="188595"/>
                  </a:lnTo>
                  <a:lnTo>
                    <a:pt x="42863" y="180022"/>
                  </a:lnTo>
                  <a:lnTo>
                    <a:pt x="8573" y="154304"/>
                  </a:lnTo>
                  <a:lnTo>
                    <a:pt x="0" y="137159"/>
                  </a:lnTo>
                  <a:lnTo>
                    <a:pt x="0" y="120015"/>
                  </a:lnTo>
                  <a:lnTo>
                    <a:pt x="17145" y="94297"/>
                  </a:lnTo>
                  <a:lnTo>
                    <a:pt x="17145" y="85725"/>
                  </a:lnTo>
                  <a:lnTo>
                    <a:pt x="34291" y="77152"/>
                  </a:lnTo>
                  <a:lnTo>
                    <a:pt x="42863" y="60007"/>
                  </a:lnTo>
                  <a:lnTo>
                    <a:pt x="60008"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Oval 148"/>
            <p:cNvSpPr/>
            <p:nvPr/>
          </p:nvSpPr>
          <p:spPr>
            <a:xfrm>
              <a:off x="6967300" y="42255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984444" y="42683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7155894" y="4243388"/>
            <a:ext cx="292894" cy="171451"/>
            <a:chOff x="7155894" y="4243388"/>
            <a:chExt cx="292894" cy="171451"/>
          </a:xfrm>
        </p:grpSpPr>
        <p:sp>
          <p:nvSpPr>
            <p:cNvPr id="152" name="Freeform 151"/>
            <p:cNvSpPr/>
            <p:nvPr/>
          </p:nvSpPr>
          <p:spPr>
            <a:xfrm>
              <a:off x="7173754" y="4243388"/>
              <a:ext cx="257176" cy="171451"/>
            </a:xfrm>
            <a:custGeom>
              <a:avLst/>
              <a:gdLst/>
              <a:ahLst/>
              <a:cxnLst/>
              <a:rect l="0" t="0" r="0" b="0"/>
              <a:pathLst>
                <a:path w="257176" h="171451">
                  <a:moveTo>
                    <a:pt x="257175" y="145732"/>
                  </a:moveTo>
                  <a:lnTo>
                    <a:pt x="240030" y="154304"/>
                  </a:lnTo>
                  <a:lnTo>
                    <a:pt x="231458" y="145732"/>
                  </a:lnTo>
                  <a:lnTo>
                    <a:pt x="231458" y="137159"/>
                  </a:lnTo>
                  <a:lnTo>
                    <a:pt x="231458" y="120015"/>
                  </a:lnTo>
                  <a:lnTo>
                    <a:pt x="231458" y="102870"/>
                  </a:lnTo>
                  <a:lnTo>
                    <a:pt x="171450" y="17145"/>
                  </a:lnTo>
                  <a:lnTo>
                    <a:pt x="145733" y="0"/>
                  </a:lnTo>
                  <a:lnTo>
                    <a:pt x="111442" y="0"/>
                  </a:lnTo>
                  <a:lnTo>
                    <a:pt x="68580" y="8572"/>
                  </a:lnTo>
                  <a:lnTo>
                    <a:pt x="51434" y="25717"/>
                  </a:lnTo>
                  <a:lnTo>
                    <a:pt x="25717" y="51434"/>
                  </a:lnTo>
                  <a:lnTo>
                    <a:pt x="34290" y="137159"/>
                  </a:lnTo>
                  <a:lnTo>
                    <a:pt x="42862" y="154304"/>
                  </a:lnTo>
                  <a:lnTo>
                    <a:pt x="51434" y="171450"/>
                  </a:lnTo>
                  <a:lnTo>
                    <a:pt x="51434" y="154304"/>
                  </a:lnTo>
                  <a:lnTo>
                    <a:pt x="34290" y="128587"/>
                  </a:lnTo>
                  <a:lnTo>
                    <a:pt x="17145" y="102870"/>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Oval 152"/>
            <p:cNvSpPr/>
            <p:nvPr/>
          </p:nvSpPr>
          <p:spPr>
            <a:xfrm>
              <a:off x="7413069" y="43712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155894" y="42855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65219" y="4225528"/>
            <a:ext cx="282894" cy="377906"/>
            <a:chOff x="7465219" y="4225528"/>
            <a:chExt cx="282894" cy="377906"/>
          </a:xfrm>
        </p:grpSpPr>
        <p:sp>
          <p:nvSpPr>
            <p:cNvPr id="156" name="Freeform 155"/>
            <p:cNvSpPr/>
            <p:nvPr/>
          </p:nvSpPr>
          <p:spPr>
            <a:xfrm>
              <a:off x="7465219" y="4243388"/>
              <a:ext cx="282894" cy="360046"/>
            </a:xfrm>
            <a:custGeom>
              <a:avLst/>
              <a:gdLst/>
              <a:ahLst/>
              <a:cxnLst/>
              <a:rect l="0" t="0" r="0" b="0"/>
              <a:pathLst>
                <a:path w="282894" h="360046">
                  <a:moveTo>
                    <a:pt x="94297" y="291465"/>
                  </a:moveTo>
                  <a:lnTo>
                    <a:pt x="77152" y="317182"/>
                  </a:lnTo>
                  <a:lnTo>
                    <a:pt x="120015" y="342899"/>
                  </a:lnTo>
                  <a:lnTo>
                    <a:pt x="145732" y="351472"/>
                  </a:lnTo>
                  <a:lnTo>
                    <a:pt x="180022" y="360045"/>
                  </a:lnTo>
                  <a:lnTo>
                    <a:pt x="205740" y="360045"/>
                  </a:lnTo>
                  <a:lnTo>
                    <a:pt x="248602" y="342899"/>
                  </a:lnTo>
                  <a:lnTo>
                    <a:pt x="265747" y="325754"/>
                  </a:lnTo>
                  <a:lnTo>
                    <a:pt x="274319" y="308610"/>
                  </a:lnTo>
                  <a:lnTo>
                    <a:pt x="282893" y="282892"/>
                  </a:lnTo>
                  <a:lnTo>
                    <a:pt x="282893" y="257175"/>
                  </a:lnTo>
                  <a:lnTo>
                    <a:pt x="274319" y="231457"/>
                  </a:lnTo>
                  <a:lnTo>
                    <a:pt x="265747" y="205739"/>
                  </a:lnTo>
                  <a:lnTo>
                    <a:pt x="214312" y="128587"/>
                  </a:lnTo>
                  <a:lnTo>
                    <a:pt x="197168" y="94297"/>
                  </a:lnTo>
                  <a:lnTo>
                    <a:pt x="180022" y="42862"/>
                  </a:lnTo>
                  <a:lnTo>
                    <a:pt x="180022" y="51434"/>
                  </a:lnTo>
                  <a:lnTo>
                    <a:pt x="171450" y="111442"/>
                  </a:lnTo>
                  <a:lnTo>
                    <a:pt x="154305" y="128587"/>
                  </a:lnTo>
                  <a:lnTo>
                    <a:pt x="137160" y="162877"/>
                  </a:lnTo>
                  <a:lnTo>
                    <a:pt x="94297" y="171450"/>
                  </a:lnTo>
                  <a:lnTo>
                    <a:pt x="51435" y="180022"/>
                  </a:lnTo>
                  <a:lnTo>
                    <a:pt x="17144" y="180022"/>
                  </a:lnTo>
                  <a:lnTo>
                    <a:pt x="0" y="154304"/>
                  </a:lnTo>
                  <a:lnTo>
                    <a:pt x="8572" y="77152"/>
                  </a:lnTo>
                  <a:lnTo>
                    <a:pt x="42862" y="42862"/>
                  </a:lnTo>
                  <a:lnTo>
                    <a:pt x="77152" y="17145"/>
                  </a:lnTo>
                  <a:lnTo>
                    <a:pt x="111442" y="8572"/>
                  </a:lnTo>
                  <a:lnTo>
                    <a:pt x="145732" y="8572"/>
                  </a:lnTo>
                  <a:lnTo>
                    <a:pt x="162877" y="0"/>
                  </a:lnTo>
                  <a:lnTo>
                    <a:pt x="18002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Oval 156"/>
            <p:cNvSpPr/>
            <p:nvPr/>
          </p:nvSpPr>
          <p:spPr>
            <a:xfrm>
              <a:off x="7541657" y="45169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627382" y="42255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4096226" y="3222546"/>
            <a:ext cx="266462" cy="198596"/>
            <a:chOff x="4096226" y="3222546"/>
            <a:chExt cx="266462" cy="198596"/>
          </a:xfrm>
        </p:grpSpPr>
        <p:sp>
          <p:nvSpPr>
            <p:cNvPr id="160" name="Freeform 159"/>
            <p:cNvSpPr/>
            <p:nvPr/>
          </p:nvSpPr>
          <p:spPr>
            <a:xfrm>
              <a:off x="4096226" y="3240405"/>
              <a:ext cx="257176" cy="162879"/>
            </a:xfrm>
            <a:custGeom>
              <a:avLst/>
              <a:gdLst/>
              <a:ahLst/>
              <a:cxnLst/>
              <a:rect l="0" t="0" r="0" b="0"/>
              <a:pathLst>
                <a:path w="257176" h="162879">
                  <a:moveTo>
                    <a:pt x="248603" y="162878"/>
                  </a:moveTo>
                  <a:lnTo>
                    <a:pt x="257175" y="162878"/>
                  </a:lnTo>
                  <a:lnTo>
                    <a:pt x="240030" y="162878"/>
                  </a:lnTo>
                  <a:lnTo>
                    <a:pt x="222885" y="162878"/>
                  </a:lnTo>
                  <a:lnTo>
                    <a:pt x="197168" y="154305"/>
                  </a:lnTo>
                  <a:lnTo>
                    <a:pt x="128588" y="154305"/>
                  </a:lnTo>
                  <a:lnTo>
                    <a:pt x="94298" y="154305"/>
                  </a:lnTo>
                  <a:lnTo>
                    <a:pt x="34290" y="145733"/>
                  </a:lnTo>
                  <a:lnTo>
                    <a:pt x="17145" y="145733"/>
                  </a:lnTo>
                  <a:lnTo>
                    <a:pt x="0" y="145733"/>
                  </a:lnTo>
                  <a:lnTo>
                    <a:pt x="8573" y="128587"/>
                  </a:lnTo>
                  <a:lnTo>
                    <a:pt x="17145" y="102870"/>
                  </a:lnTo>
                  <a:lnTo>
                    <a:pt x="25718" y="85725"/>
                  </a:lnTo>
                  <a:lnTo>
                    <a:pt x="34290" y="60008"/>
                  </a:lnTo>
                  <a:lnTo>
                    <a:pt x="42863" y="42862"/>
                  </a:lnTo>
                  <a:lnTo>
                    <a:pt x="51435" y="17145"/>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Oval 160"/>
            <p:cNvSpPr/>
            <p:nvPr/>
          </p:nvSpPr>
          <p:spPr>
            <a:xfrm>
              <a:off x="4326969" y="33854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129802" y="322254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4129802" y="3136821"/>
            <a:ext cx="412909" cy="250031"/>
            <a:chOff x="4129802" y="3136821"/>
            <a:chExt cx="412909" cy="250031"/>
          </a:xfrm>
        </p:grpSpPr>
        <p:sp>
          <p:nvSpPr>
            <p:cNvPr id="164" name="Freeform 163"/>
            <p:cNvSpPr/>
            <p:nvPr/>
          </p:nvSpPr>
          <p:spPr>
            <a:xfrm>
              <a:off x="4147661" y="3137535"/>
              <a:ext cx="394336" cy="231458"/>
            </a:xfrm>
            <a:custGeom>
              <a:avLst/>
              <a:gdLst/>
              <a:ahLst/>
              <a:cxnLst/>
              <a:rect l="0" t="0" r="0" b="0"/>
              <a:pathLst>
                <a:path w="394336" h="231458">
                  <a:moveTo>
                    <a:pt x="377190" y="17145"/>
                  </a:moveTo>
                  <a:lnTo>
                    <a:pt x="394335" y="0"/>
                  </a:lnTo>
                  <a:lnTo>
                    <a:pt x="377190" y="8573"/>
                  </a:lnTo>
                  <a:lnTo>
                    <a:pt x="342900" y="17145"/>
                  </a:lnTo>
                  <a:lnTo>
                    <a:pt x="317183" y="34290"/>
                  </a:lnTo>
                  <a:lnTo>
                    <a:pt x="265748" y="60007"/>
                  </a:lnTo>
                  <a:lnTo>
                    <a:pt x="171450" y="111442"/>
                  </a:lnTo>
                  <a:lnTo>
                    <a:pt x="120015" y="137160"/>
                  </a:lnTo>
                  <a:lnTo>
                    <a:pt x="77153" y="171450"/>
                  </a:lnTo>
                  <a:lnTo>
                    <a:pt x="34290" y="197168"/>
                  </a:lnTo>
                  <a:lnTo>
                    <a:pt x="8573" y="222885"/>
                  </a:lnTo>
                  <a:lnTo>
                    <a:pt x="0" y="23145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Oval 164"/>
            <p:cNvSpPr/>
            <p:nvPr/>
          </p:nvSpPr>
          <p:spPr>
            <a:xfrm>
              <a:off x="4506992" y="31368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129802" y="33511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5579269" y="4748451"/>
            <a:ext cx="437912" cy="317897"/>
            <a:chOff x="5579269" y="4748451"/>
            <a:chExt cx="437912" cy="317897"/>
          </a:xfrm>
        </p:grpSpPr>
        <p:sp>
          <p:nvSpPr>
            <p:cNvPr id="168" name="Freeform 167"/>
            <p:cNvSpPr/>
            <p:nvPr/>
          </p:nvSpPr>
          <p:spPr>
            <a:xfrm>
              <a:off x="5579269" y="4766310"/>
              <a:ext cx="428626" cy="300038"/>
            </a:xfrm>
            <a:custGeom>
              <a:avLst/>
              <a:gdLst/>
              <a:ahLst/>
              <a:cxnLst/>
              <a:rect l="0" t="0" r="0" b="0"/>
              <a:pathLst>
                <a:path w="428626" h="300038">
                  <a:moveTo>
                    <a:pt x="420052" y="128587"/>
                  </a:moveTo>
                  <a:lnTo>
                    <a:pt x="428625" y="120015"/>
                  </a:lnTo>
                  <a:lnTo>
                    <a:pt x="402907" y="137160"/>
                  </a:lnTo>
                  <a:lnTo>
                    <a:pt x="385762" y="162878"/>
                  </a:lnTo>
                  <a:lnTo>
                    <a:pt x="360045" y="180022"/>
                  </a:lnTo>
                  <a:lnTo>
                    <a:pt x="334327" y="214313"/>
                  </a:lnTo>
                  <a:lnTo>
                    <a:pt x="291465" y="274320"/>
                  </a:lnTo>
                  <a:lnTo>
                    <a:pt x="291465" y="282893"/>
                  </a:lnTo>
                  <a:lnTo>
                    <a:pt x="274320" y="291465"/>
                  </a:lnTo>
                  <a:lnTo>
                    <a:pt x="257174" y="300037"/>
                  </a:lnTo>
                  <a:lnTo>
                    <a:pt x="248602" y="300037"/>
                  </a:lnTo>
                  <a:lnTo>
                    <a:pt x="214312" y="291465"/>
                  </a:lnTo>
                  <a:lnTo>
                    <a:pt x="188594" y="291465"/>
                  </a:lnTo>
                  <a:lnTo>
                    <a:pt x="171450" y="274320"/>
                  </a:lnTo>
                  <a:lnTo>
                    <a:pt x="111443" y="257175"/>
                  </a:lnTo>
                  <a:lnTo>
                    <a:pt x="85725" y="240030"/>
                  </a:lnTo>
                  <a:lnTo>
                    <a:pt x="51435" y="231457"/>
                  </a:lnTo>
                  <a:lnTo>
                    <a:pt x="8572" y="214313"/>
                  </a:lnTo>
                  <a:lnTo>
                    <a:pt x="0" y="197168"/>
                  </a:lnTo>
                  <a:lnTo>
                    <a:pt x="25717" y="214313"/>
                  </a:lnTo>
                  <a:lnTo>
                    <a:pt x="42862" y="214313"/>
                  </a:lnTo>
                  <a:lnTo>
                    <a:pt x="77152" y="222885"/>
                  </a:lnTo>
                  <a:lnTo>
                    <a:pt x="111443" y="231457"/>
                  </a:lnTo>
                  <a:lnTo>
                    <a:pt x="145732" y="240030"/>
                  </a:lnTo>
                  <a:lnTo>
                    <a:pt x="197167" y="248602"/>
                  </a:lnTo>
                  <a:lnTo>
                    <a:pt x="188594" y="231457"/>
                  </a:lnTo>
                  <a:lnTo>
                    <a:pt x="171450" y="197168"/>
                  </a:lnTo>
                  <a:lnTo>
                    <a:pt x="162877" y="171450"/>
                  </a:lnTo>
                  <a:lnTo>
                    <a:pt x="145732" y="145733"/>
                  </a:lnTo>
                  <a:lnTo>
                    <a:pt x="111443" y="51435"/>
                  </a:lnTo>
                  <a:lnTo>
                    <a:pt x="102870" y="34290"/>
                  </a:lnTo>
                  <a:lnTo>
                    <a:pt x="94297" y="17145"/>
                  </a:lnTo>
                  <a:lnTo>
                    <a:pt x="94297" y="8572"/>
                  </a:lnTo>
                  <a:lnTo>
                    <a:pt x="8572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5981462" y="48770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647135" y="474845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281500" y="5632132"/>
            <a:ext cx="317897" cy="334329"/>
            <a:chOff x="6281500" y="5632132"/>
            <a:chExt cx="317897" cy="334329"/>
          </a:xfrm>
        </p:grpSpPr>
        <p:sp>
          <p:nvSpPr>
            <p:cNvPr id="172" name="Freeform 171"/>
            <p:cNvSpPr/>
            <p:nvPr/>
          </p:nvSpPr>
          <p:spPr>
            <a:xfrm>
              <a:off x="6299359" y="5632132"/>
              <a:ext cx="300038" cy="334329"/>
            </a:xfrm>
            <a:custGeom>
              <a:avLst/>
              <a:gdLst/>
              <a:ahLst/>
              <a:cxnLst/>
              <a:rect l="0" t="0" r="0" b="0"/>
              <a:pathLst>
                <a:path w="300038" h="334329">
                  <a:moveTo>
                    <a:pt x="85725" y="231458"/>
                  </a:moveTo>
                  <a:lnTo>
                    <a:pt x="85725" y="265748"/>
                  </a:lnTo>
                  <a:lnTo>
                    <a:pt x="154304" y="325756"/>
                  </a:lnTo>
                  <a:lnTo>
                    <a:pt x="197167" y="334328"/>
                  </a:lnTo>
                  <a:lnTo>
                    <a:pt x="231457" y="334328"/>
                  </a:lnTo>
                  <a:lnTo>
                    <a:pt x="274320" y="325756"/>
                  </a:lnTo>
                  <a:lnTo>
                    <a:pt x="300037" y="308611"/>
                  </a:lnTo>
                  <a:lnTo>
                    <a:pt x="300037" y="282893"/>
                  </a:lnTo>
                  <a:lnTo>
                    <a:pt x="300037" y="257176"/>
                  </a:lnTo>
                  <a:lnTo>
                    <a:pt x="248603" y="180023"/>
                  </a:lnTo>
                  <a:lnTo>
                    <a:pt x="214312" y="137161"/>
                  </a:lnTo>
                  <a:lnTo>
                    <a:pt x="180022" y="85726"/>
                  </a:lnTo>
                  <a:lnTo>
                    <a:pt x="154304" y="42863"/>
                  </a:lnTo>
                  <a:lnTo>
                    <a:pt x="145732" y="17146"/>
                  </a:lnTo>
                  <a:lnTo>
                    <a:pt x="145732" y="0"/>
                  </a:lnTo>
                  <a:lnTo>
                    <a:pt x="171450" y="51435"/>
                  </a:lnTo>
                  <a:lnTo>
                    <a:pt x="171450" y="85726"/>
                  </a:lnTo>
                  <a:lnTo>
                    <a:pt x="162877" y="137161"/>
                  </a:lnTo>
                  <a:lnTo>
                    <a:pt x="111442" y="197168"/>
                  </a:lnTo>
                  <a:lnTo>
                    <a:pt x="51435" y="197168"/>
                  </a:lnTo>
                  <a:lnTo>
                    <a:pt x="17145" y="145733"/>
                  </a:lnTo>
                  <a:lnTo>
                    <a:pt x="8573" y="111443"/>
                  </a:lnTo>
                  <a:lnTo>
                    <a:pt x="0" y="68581"/>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172"/>
            <p:cNvSpPr/>
            <p:nvPr/>
          </p:nvSpPr>
          <p:spPr>
            <a:xfrm>
              <a:off x="6367224" y="58457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281500" y="56485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581537" y="5734288"/>
            <a:ext cx="164306" cy="120730"/>
            <a:chOff x="6581537" y="5734288"/>
            <a:chExt cx="164306" cy="120730"/>
          </a:xfrm>
        </p:grpSpPr>
        <p:sp>
          <p:nvSpPr>
            <p:cNvPr id="176" name="Freeform 175"/>
            <p:cNvSpPr/>
            <p:nvPr/>
          </p:nvSpPr>
          <p:spPr>
            <a:xfrm>
              <a:off x="6599396" y="5735002"/>
              <a:ext cx="128589" cy="120016"/>
            </a:xfrm>
            <a:custGeom>
              <a:avLst/>
              <a:gdLst/>
              <a:ahLst/>
              <a:cxnLst/>
              <a:rect l="0" t="0" r="0" b="0"/>
              <a:pathLst>
                <a:path w="128589" h="120016">
                  <a:moveTo>
                    <a:pt x="128588" y="85726"/>
                  </a:moveTo>
                  <a:lnTo>
                    <a:pt x="111443" y="111443"/>
                  </a:lnTo>
                  <a:lnTo>
                    <a:pt x="85725" y="94298"/>
                  </a:lnTo>
                  <a:lnTo>
                    <a:pt x="60008" y="120015"/>
                  </a:lnTo>
                  <a:lnTo>
                    <a:pt x="8573" y="111443"/>
                  </a:lnTo>
                  <a:lnTo>
                    <a:pt x="51435" y="0"/>
                  </a:lnTo>
                  <a:lnTo>
                    <a:pt x="25717" y="8573"/>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Oval 176"/>
            <p:cNvSpPr/>
            <p:nvPr/>
          </p:nvSpPr>
          <p:spPr>
            <a:xfrm>
              <a:off x="6710125" y="58028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81537" y="57342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6701551" y="5657136"/>
            <a:ext cx="137876" cy="206455"/>
            <a:chOff x="6701551" y="5657136"/>
            <a:chExt cx="137876" cy="206455"/>
          </a:xfrm>
        </p:grpSpPr>
        <p:sp>
          <p:nvSpPr>
            <p:cNvPr id="180" name="Freeform 179"/>
            <p:cNvSpPr/>
            <p:nvPr/>
          </p:nvSpPr>
          <p:spPr>
            <a:xfrm>
              <a:off x="6710839" y="5674995"/>
              <a:ext cx="128588" cy="188596"/>
            </a:xfrm>
            <a:custGeom>
              <a:avLst/>
              <a:gdLst/>
              <a:ahLst/>
              <a:cxnLst/>
              <a:rect l="0" t="0" r="0" b="0"/>
              <a:pathLst>
                <a:path w="128588" h="188596">
                  <a:moveTo>
                    <a:pt x="8572" y="162878"/>
                  </a:moveTo>
                  <a:lnTo>
                    <a:pt x="25717" y="188595"/>
                  </a:lnTo>
                  <a:lnTo>
                    <a:pt x="51435" y="171450"/>
                  </a:lnTo>
                  <a:lnTo>
                    <a:pt x="77152" y="162878"/>
                  </a:lnTo>
                  <a:lnTo>
                    <a:pt x="120015" y="137160"/>
                  </a:lnTo>
                  <a:lnTo>
                    <a:pt x="128587" y="120015"/>
                  </a:lnTo>
                  <a:lnTo>
                    <a:pt x="128587" y="111443"/>
                  </a:lnTo>
                  <a:lnTo>
                    <a:pt x="120015" y="94298"/>
                  </a:lnTo>
                  <a:lnTo>
                    <a:pt x="102870" y="94298"/>
                  </a:lnTo>
                  <a:lnTo>
                    <a:pt x="77152" y="85725"/>
                  </a:lnTo>
                  <a:lnTo>
                    <a:pt x="17145" y="77152"/>
                  </a:lnTo>
                  <a:lnTo>
                    <a:pt x="8572" y="68580"/>
                  </a:lnTo>
                  <a:lnTo>
                    <a:pt x="0" y="51435"/>
                  </a:lnTo>
                  <a:lnTo>
                    <a:pt x="0" y="34290"/>
                  </a:lnTo>
                  <a:lnTo>
                    <a:pt x="17145" y="17145"/>
                  </a:lnTo>
                  <a:lnTo>
                    <a:pt x="3429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Oval 180"/>
            <p:cNvSpPr/>
            <p:nvPr/>
          </p:nvSpPr>
          <p:spPr>
            <a:xfrm>
              <a:off x="6701551" y="58200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727269" y="56571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6590824" y="5657850"/>
            <a:ext cx="86439" cy="129302"/>
            <a:chOff x="6590824" y="5657850"/>
            <a:chExt cx="86439" cy="129302"/>
          </a:xfrm>
        </p:grpSpPr>
        <p:sp>
          <p:nvSpPr>
            <p:cNvPr id="184" name="Freeform 183"/>
            <p:cNvSpPr/>
            <p:nvPr/>
          </p:nvSpPr>
          <p:spPr>
            <a:xfrm>
              <a:off x="6590824" y="5657850"/>
              <a:ext cx="68581" cy="111444"/>
            </a:xfrm>
            <a:custGeom>
              <a:avLst/>
              <a:gdLst/>
              <a:ahLst/>
              <a:cxnLst/>
              <a:rect l="0" t="0" r="0" b="0"/>
              <a:pathLst>
                <a:path w="68581" h="111444">
                  <a:moveTo>
                    <a:pt x="68580" y="77152"/>
                  </a:moveTo>
                  <a:lnTo>
                    <a:pt x="60007" y="34290"/>
                  </a:lnTo>
                  <a:lnTo>
                    <a:pt x="51435" y="17145"/>
                  </a:lnTo>
                  <a:lnTo>
                    <a:pt x="34289" y="8572"/>
                  </a:lnTo>
                  <a:lnTo>
                    <a:pt x="25717" y="0"/>
                  </a:lnTo>
                  <a:lnTo>
                    <a:pt x="8572" y="0"/>
                  </a:lnTo>
                  <a:lnTo>
                    <a:pt x="0" y="34290"/>
                  </a:lnTo>
                  <a:lnTo>
                    <a:pt x="0" y="51435"/>
                  </a:lnTo>
                  <a:lnTo>
                    <a:pt x="0" y="77152"/>
                  </a:lnTo>
                  <a:lnTo>
                    <a:pt x="25717" y="11144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Oval 184"/>
            <p:cNvSpPr/>
            <p:nvPr/>
          </p:nvSpPr>
          <p:spPr>
            <a:xfrm>
              <a:off x="6641544" y="57171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598682" y="57514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6976587" y="5579983"/>
            <a:ext cx="120729" cy="300753"/>
            <a:chOff x="6976587" y="5579983"/>
            <a:chExt cx="120729" cy="300753"/>
          </a:xfrm>
        </p:grpSpPr>
        <p:sp>
          <p:nvSpPr>
            <p:cNvPr id="188" name="Freeform 187"/>
            <p:cNvSpPr/>
            <p:nvPr/>
          </p:nvSpPr>
          <p:spPr>
            <a:xfrm>
              <a:off x="6976587" y="5597842"/>
              <a:ext cx="120015" cy="282894"/>
            </a:xfrm>
            <a:custGeom>
              <a:avLst/>
              <a:gdLst/>
              <a:ahLst/>
              <a:cxnLst/>
              <a:rect l="0" t="0" r="0" b="0"/>
              <a:pathLst>
                <a:path w="120015" h="282894">
                  <a:moveTo>
                    <a:pt x="102869" y="257175"/>
                  </a:moveTo>
                  <a:lnTo>
                    <a:pt x="120014" y="282893"/>
                  </a:lnTo>
                  <a:lnTo>
                    <a:pt x="94297" y="257175"/>
                  </a:lnTo>
                  <a:lnTo>
                    <a:pt x="77151" y="257175"/>
                  </a:lnTo>
                  <a:lnTo>
                    <a:pt x="60007" y="248603"/>
                  </a:lnTo>
                  <a:lnTo>
                    <a:pt x="42862" y="248603"/>
                  </a:lnTo>
                  <a:lnTo>
                    <a:pt x="8572" y="222886"/>
                  </a:lnTo>
                  <a:lnTo>
                    <a:pt x="0" y="197168"/>
                  </a:lnTo>
                  <a:lnTo>
                    <a:pt x="0" y="171451"/>
                  </a:lnTo>
                  <a:lnTo>
                    <a:pt x="0" y="128588"/>
                  </a:lnTo>
                  <a:lnTo>
                    <a:pt x="8572" y="94298"/>
                  </a:lnTo>
                  <a:lnTo>
                    <a:pt x="8572" y="68580"/>
                  </a:lnTo>
                  <a:lnTo>
                    <a:pt x="25717" y="42863"/>
                  </a:lnTo>
                  <a:lnTo>
                    <a:pt x="4286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7061597" y="58371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7001590" y="55799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096601" y="5554266"/>
            <a:ext cx="197882" cy="190024"/>
            <a:chOff x="7096601" y="5554266"/>
            <a:chExt cx="197882" cy="190024"/>
          </a:xfrm>
        </p:grpSpPr>
        <p:sp>
          <p:nvSpPr>
            <p:cNvPr id="192" name="Freeform 191"/>
            <p:cNvSpPr/>
            <p:nvPr/>
          </p:nvSpPr>
          <p:spPr>
            <a:xfrm>
              <a:off x="7096601" y="5572125"/>
              <a:ext cx="180024" cy="154306"/>
            </a:xfrm>
            <a:custGeom>
              <a:avLst/>
              <a:gdLst/>
              <a:ahLst/>
              <a:cxnLst/>
              <a:rect l="0" t="0" r="0" b="0"/>
              <a:pathLst>
                <a:path w="180024" h="154306">
                  <a:moveTo>
                    <a:pt x="180023" y="154305"/>
                  </a:moveTo>
                  <a:lnTo>
                    <a:pt x="162878" y="137160"/>
                  </a:lnTo>
                  <a:lnTo>
                    <a:pt x="145733" y="137160"/>
                  </a:lnTo>
                  <a:lnTo>
                    <a:pt x="128587" y="137160"/>
                  </a:lnTo>
                  <a:lnTo>
                    <a:pt x="102870" y="145733"/>
                  </a:lnTo>
                  <a:lnTo>
                    <a:pt x="25718" y="154305"/>
                  </a:lnTo>
                  <a:lnTo>
                    <a:pt x="0" y="154305"/>
                  </a:lnTo>
                  <a:lnTo>
                    <a:pt x="0" y="145733"/>
                  </a:lnTo>
                  <a:lnTo>
                    <a:pt x="8573" y="128588"/>
                  </a:lnTo>
                  <a:lnTo>
                    <a:pt x="17145" y="68580"/>
                  </a:lnTo>
                  <a:lnTo>
                    <a:pt x="25718" y="34290"/>
                  </a:lnTo>
                  <a:lnTo>
                    <a:pt x="2571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Oval 192"/>
            <p:cNvSpPr/>
            <p:nvPr/>
          </p:nvSpPr>
          <p:spPr>
            <a:xfrm>
              <a:off x="7258765" y="570857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104459" y="55542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7241619" y="5588556"/>
            <a:ext cx="70009" cy="241458"/>
            <a:chOff x="7241619" y="5588556"/>
            <a:chExt cx="70009" cy="241458"/>
          </a:xfrm>
        </p:grpSpPr>
        <p:sp>
          <p:nvSpPr>
            <p:cNvPr id="196" name="Freeform 195"/>
            <p:cNvSpPr/>
            <p:nvPr/>
          </p:nvSpPr>
          <p:spPr>
            <a:xfrm>
              <a:off x="7259479" y="5606415"/>
              <a:ext cx="34291" cy="214314"/>
            </a:xfrm>
            <a:custGeom>
              <a:avLst/>
              <a:gdLst/>
              <a:ahLst/>
              <a:cxnLst/>
              <a:rect l="0" t="0" r="0" b="0"/>
              <a:pathLst>
                <a:path w="34291" h="214314">
                  <a:moveTo>
                    <a:pt x="34290" y="205740"/>
                  </a:moveTo>
                  <a:lnTo>
                    <a:pt x="25717" y="214313"/>
                  </a:lnTo>
                  <a:lnTo>
                    <a:pt x="34290" y="188595"/>
                  </a:lnTo>
                  <a:lnTo>
                    <a:pt x="34290" y="180023"/>
                  </a:lnTo>
                  <a:lnTo>
                    <a:pt x="25717" y="120015"/>
                  </a:lnTo>
                  <a:lnTo>
                    <a:pt x="17145" y="77152"/>
                  </a:lnTo>
                  <a:lnTo>
                    <a:pt x="8572"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Oval 196"/>
            <p:cNvSpPr/>
            <p:nvPr/>
          </p:nvSpPr>
          <p:spPr>
            <a:xfrm>
              <a:off x="7275909" y="5794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241619" y="55885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7353062" y="5768578"/>
            <a:ext cx="35719" cy="155734"/>
            <a:chOff x="7353062" y="5768578"/>
            <a:chExt cx="35719" cy="155734"/>
          </a:xfrm>
        </p:grpSpPr>
        <p:sp>
          <p:nvSpPr>
            <p:cNvPr id="200" name="Freeform 199"/>
            <p:cNvSpPr/>
            <p:nvPr/>
          </p:nvSpPr>
          <p:spPr>
            <a:xfrm>
              <a:off x="7370921" y="5786438"/>
              <a:ext cx="8574" cy="120016"/>
            </a:xfrm>
            <a:custGeom>
              <a:avLst/>
              <a:gdLst/>
              <a:ahLst/>
              <a:cxnLst/>
              <a:rect l="0" t="0" r="0" b="0"/>
              <a:pathLst>
                <a:path w="8574" h="120016">
                  <a:moveTo>
                    <a:pt x="0" y="120015"/>
                  </a:moveTo>
                  <a:lnTo>
                    <a:pt x="0" y="111442"/>
                  </a:lnTo>
                  <a:lnTo>
                    <a:pt x="8573" y="102870"/>
                  </a:lnTo>
                  <a:lnTo>
                    <a:pt x="0" y="85724"/>
                  </a:lnTo>
                  <a:lnTo>
                    <a:pt x="0"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Oval 200"/>
            <p:cNvSpPr/>
            <p:nvPr/>
          </p:nvSpPr>
          <p:spPr>
            <a:xfrm>
              <a:off x="7353062" y="58885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353062" y="57685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7438787" y="5571410"/>
            <a:ext cx="87154" cy="241460"/>
            <a:chOff x="7438787" y="5571410"/>
            <a:chExt cx="87154" cy="241460"/>
          </a:xfrm>
        </p:grpSpPr>
        <p:sp>
          <p:nvSpPr>
            <p:cNvPr id="204" name="Freeform 203"/>
            <p:cNvSpPr/>
            <p:nvPr/>
          </p:nvSpPr>
          <p:spPr>
            <a:xfrm>
              <a:off x="7456646" y="5589270"/>
              <a:ext cx="51436" cy="214313"/>
            </a:xfrm>
            <a:custGeom>
              <a:avLst/>
              <a:gdLst/>
              <a:ahLst/>
              <a:cxnLst/>
              <a:rect l="0" t="0" r="0" b="0"/>
              <a:pathLst>
                <a:path w="51436" h="214313">
                  <a:moveTo>
                    <a:pt x="51435" y="205740"/>
                  </a:moveTo>
                  <a:lnTo>
                    <a:pt x="51435" y="214312"/>
                  </a:lnTo>
                  <a:lnTo>
                    <a:pt x="42863" y="197168"/>
                  </a:lnTo>
                  <a:lnTo>
                    <a:pt x="34291" y="111443"/>
                  </a:lnTo>
                  <a:lnTo>
                    <a:pt x="17145" y="68580"/>
                  </a:lnTo>
                  <a:lnTo>
                    <a:pt x="0"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Oval 204"/>
            <p:cNvSpPr/>
            <p:nvPr/>
          </p:nvSpPr>
          <p:spPr>
            <a:xfrm>
              <a:off x="7490222" y="577715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438787" y="557141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550944" y="5579983"/>
            <a:ext cx="102870" cy="206456"/>
            <a:chOff x="7550944" y="5579983"/>
            <a:chExt cx="102870" cy="206456"/>
          </a:xfrm>
        </p:grpSpPr>
        <p:sp>
          <p:nvSpPr>
            <p:cNvPr id="208" name="Freeform 207"/>
            <p:cNvSpPr/>
            <p:nvPr/>
          </p:nvSpPr>
          <p:spPr>
            <a:xfrm>
              <a:off x="7550944" y="5597842"/>
              <a:ext cx="102870" cy="188597"/>
            </a:xfrm>
            <a:custGeom>
              <a:avLst/>
              <a:gdLst/>
              <a:ahLst/>
              <a:cxnLst/>
              <a:rect l="0" t="0" r="0" b="0"/>
              <a:pathLst>
                <a:path w="102870" h="188597">
                  <a:moveTo>
                    <a:pt x="25717" y="0"/>
                  </a:moveTo>
                  <a:lnTo>
                    <a:pt x="25717" y="25718"/>
                  </a:lnTo>
                  <a:lnTo>
                    <a:pt x="60007" y="25718"/>
                  </a:lnTo>
                  <a:lnTo>
                    <a:pt x="94297" y="102871"/>
                  </a:lnTo>
                  <a:lnTo>
                    <a:pt x="102869" y="128588"/>
                  </a:lnTo>
                  <a:lnTo>
                    <a:pt x="94297" y="154305"/>
                  </a:lnTo>
                  <a:lnTo>
                    <a:pt x="77152" y="171451"/>
                  </a:lnTo>
                  <a:lnTo>
                    <a:pt x="51435" y="180023"/>
                  </a:lnTo>
                  <a:lnTo>
                    <a:pt x="25717" y="188596"/>
                  </a:lnTo>
                  <a:lnTo>
                    <a:pt x="8572" y="180023"/>
                  </a:lnTo>
                  <a:lnTo>
                    <a:pt x="0" y="102871"/>
                  </a:lnTo>
                  <a:lnTo>
                    <a:pt x="0" y="60008"/>
                  </a:lnTo>
                  <a:lnTo>
                    <a:pt x="8572" y="34290"/>
                  </a:lnTo>
                  <a:lnTo>
                    <a:pt x="25717"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Oval 208"/>
            <p:cNvSpPr/>
            <p:nvPr/>
          </p:nvSpPr>
          <p:spPr>
            <a:xfrm>
              <a:off x="7558801" y="55799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558801" y="55971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695962" y="5519975"/>
            <a:ext cx="112158" cy="326471"/>
            <a:chOff x="7695962" y="5519975"/>
            <a:chExt cx="112158" cy="326471"/>
          </a:xfrm>
        </p:grpSpPr>
        <p:sp>
          <p:nvSpPr>
            <p:cNvPr id="212" name="Freeform 211"/>
            <p:cNvSpPr/>
            <p:nvPr/>
          </p:nvSpPr>
          <p:spPr>
            <a:xfrm>
              <a:off x="7713821" y="5537835"/>
              <a:ext cx="94299" cy="308611"/>
            </a:xfrm>
            <a:custGeom>
              <a:avLst/>
              <a:gdLst/>
              <a:ahLst/>
              <a:cxnLst/>
              <a:rect l="0" t="0" r="0" b="0"/>
              <a:pathLst>
                <a:path w="94299" h="308611">
                  <a:moveTo>
                    <a:pt x="0" y="274320"/>
                  </a:moveTo>
                  <a:lnTo>
                    <a:pt x="17145" y="308610"/>
                  </a:lnTo>
                  <a:lnTo>
                    <a:pt x="51435" y="300038"/>
                  </a:lnTo>
                  <a:lnTo>
                    <a:pt x="85725" y="265747"/>
                  </a:lnTo>
                  <a:lnTo>
                    <a:pt x="94298" y="240030"/>
                  </a:lnTo>
                  <a:lnTo>
                    <a:pt x="94298" y="214312"/>
                  </a:lnTo>
                  <a:lnTo>
                    <a:pt x="85725" y="180023"/>
                  </a:lnTo>
                  <a:lnTo>
                    <a:pt x="34291" y="68580"/>
                  </a:lnTo>
                  <a:lnTo>
                    <a:pt x="17145"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Oval 212"/>
            <p:cNvSpPr/>
            <p:nvPr/>
          </p:nvSpPr>
          <p:spPr>
            <a:xfrm>
              <a:off x="7695962" y="5794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695962" y="55199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7945279" y="5477113"/>
            <a:ext cx="129302" cy="318611"/>
            <a:chOff x="7945279" y="5477113"/>
            <a:chExt cx="129302" cy="318611"/>
          </a:xfrm>
        </p:grpSpPr>
        <p:sp>
          <p:nvSpPr>
            <p:cNvPr id="216" name="Freeform 215"/>
            <p:cNvSpPr/>
            <p:nvPr/>
          </p:nvSpPr>
          <p:spPr>
            <a:xfrm>
              <a:off x="7945279" y="5494972"/>
              <a:ext cx="111443" cy="291467"/>
            </a:xfrm>
            <a:custGeom>
              <a:avLst/>
              <a:gdLst/>
              <a:ahLst/>
              <a:cxnLst/>
              <a:rect l="0" t="0" r="0" b="0"/>
              <a:pathLst>
                <a:path w="111443" h="291467">
                  <a:moveTo>
                    <a:pt x="111442" y="282893"/>
                  </a:moveTo>
                  <a:lnTo>
                    <a:pt x="102870" y="291466"/>
                  </a:lnTo>
                  <a:lnTo>
                    <a:pt x="60007" y="282893"/>
                  </a:lnTo>
                  <a:lnTo>
                    <a:pt x="25717" y="257175"/>
                  </a:lnTo>
                  <a:lnTo>
                    <a:pt x="0" y="171450"/>
                  </a:lnTo>
                  <a:lnTo>
                    <a:pt x="0" y="128588"/>
                  </a:lnTo>
                  <a:lnTo>
                    <a:pt x="8572" y="85726"/>
                  </a:lnTo>
                  <a:lnTo>
                    <a:pt x="17145" y="51436"/>
                  </a:lnTo>
                  <a:lnTo>
                    <a:pt x="2571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8038862" y="576000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7953137" y="54771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8030290" y="5511403"/>
            <a:ext cx="241458" cy="232887"/>
            <a:chOff x="8030290" y="5511403"/>
            <a:chExt cx="241458" cy="232887"/>
          </a:xfrm>
        </p:grpSpPr>
        <p:sp>
          <p:nvSpPr>
            <p:cNvPr id="220" name="Freeform 219"/>
            <p:cNvSpPr/>
            <p:nvPr/>
          </p:nvSpPr>
          <p:spPr>
            <a:xfrm>
              <a:off x="8048149" y="5512118"/>
              <a:ext cx="214314" cy="214313"/>
            </a:xfrm>
            <a:custGeom>
              <a:avLst/>
              <a:gdLst/>
              <a:ahLst/>
              <a:cxnLst/>
              <a:rect l="0" t="0" r="0" b="0"/>
              <a:pathLst>
                <a:path w="214314" h="214313">
                  <a:moveTo>
                    <a:pt x="205739" y="214312"/>
                  </a:moveTo>
                  <a:lnTo>
                    <a:pt x="188595" y="180022"/>
                  </a:lnTo>
                  <a:lnTo>
                    <a:pt x="188595" y="154304"/>
                  </a:lnTo>
                  <a:lnTo>
                    <a:pt x="197167" y="128587"/>
                  </a:lnTo>
                  <a:lnTo>
                    <a:pt x="197167" y="102870"/>
                  </a:lnTo>
                  <a:lnTo>
                    <a:pt x="205739" y="77152"/>
                  </a:lnTo>
                  <a:lnTo>
                    <a:pt x="214313" y="51434"/>
                  </a:lnTo>
                  <a:lnTo>
                    <a:pt x="214313" y="25717"/>
                  </a:lnTo>
                  <a:lnTo>
                    <a:pt x="214313" y="0"/>
                  </a:lnTo>
                  <a:lnTo>
                    <a:pt x="197167" y="0"/>
                  </a:lnTo>
                  <a:lnTo>
                    <a:pt x="180022" y="0"/>
                  </a:lnTo>
                  <a:lnTo>
                    <a:pt x="162878" y="8572"/>
                  </a:lnTo>
                  <a:lnTo>
                    <a:pt x="145732" y="8572"/>
                  </a:lnTo>
                  <a:lnTo>
                    <a:pt x="85725" y="8572"/>
                  </a:lnTo>
                  <a:lnTo>
                    <a:pt x="17145" y="17145"/>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8236029" y="570857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8030290" y="55114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8416051" y="5639990"/>
            <a:ext cx="44292" cy="164307"/>
            <a:chOff x="8416051" y="5639990"/>
            <a:chExt cx="44292" cy="164307"/>
          </a:xfrm>
        </p:grpSpPr>
        <p:sp>
          <p:nvSpPr>
            <p:cNvPr id="224" name="Freeform 223"/>
            <p:cNvSpPr/>
            <p:nvPr/>
          </p:nvSpPr>
          <p:spPr>
            <a:xfrm>
              <a:off x="8416766" y="5657850"/>
              <a:ext cx="25719" cy="145733"/>
            </a:xfrm>
            <a:custGeom>
              <a:avLst/>
              <a:gdLst/>
              <a:ahLst/>
              <a:cxnLst/>
              <a:rect l="0" t="0" r="0" b="0"/>
              <a:pathLst>
                <a:path w="25719" h="145733">
                  <a:moveTo>
                    <a:pt x="25718" y="128588"/>
                  </a:moveTo>
                  <a:lnTo>
                    <a:pt x="25718" y="145732"/>
                  </a:lnTo>
                  <a:lnTo>
                    <a:pt x="0" y="128588"/>
                  </a:lnTo>
                  <a:lnTo>
                    <a:pt x="0" y="120015"/>
                  </a:lnTo>
                  <a:lnTo>
                    <a:pt x="8573" y="94297"/>
                  </a:lnTo>
                  <a:lnTo>
                    <a:pt x="8573" y="77152"/>
                  </a:lnTo>
                  <a:lnTo>
                    <a:pt x="8573" y="51435"/>
                  </a:lnTo>
                  <a:lnTo>
                    <a:pt x="8573" y="34290"/>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Oval 224"/>
            <p:cNvSpPr/>
            <p:nvPr/>
          </p:nvSpPr>
          <p:spPr>
            <a:xfrm>
              <a:off x="8424625" y="576857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8416051" y="563999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8561784" y="5451396"/>
            <a:ext cx="61437" cy="250031"/>
            <a:chOff x="8561784" y="5451396"/>
            <a:chExt cx="61437" cy="250031"/>
          </a:xfrm>
        </p:grpSpPr>
        <p:sp>
          <p:nvSpPr>
            <p:cNvPr id="228" name="Freeform 227"/>
            <p:cNvSpPr/>
            <p:nvPr/>
          </p:nvSpPr>
          <p:spPr>
            <a:xfrm>
              <a:off x="8579644" y="5469255"/>
              <a:ext cx="25719" cy="222886"/>
            </a:xfrm>
            <a:custGeom>
              <a:avLst/>
              <a:gdLst/>
              <a:ahLst/>
              <a:cxnLst/>
              <a:rect l="0" t="0" r="0" b="0"/>
              <a:pathLst>
                <a:path w="25719" h="222886">
                  <a:moveTo>
                    <a:pt x="25718" y="214312"/>
                  </a:moveTo>
                  <a:lnTo>
                    <a:pt x="25718" y="222885"/>
                  </a:lnTo>
                  <a:lnTo>
                    <a:pt x="8572" y="205740"/>
                  </a:lnTo>
                  <a:lnTo>
                    <a:pt x="8572" y="188595"/>
                  </a:lnTo>
                  <a:lnTo>
                    <a:pt x="8572" y="171450"/>
                  </a:lnTo>
                  <a:lnTo>
                    <a:pt x="0" y="154305"/>
                  </a:lnTo>
                  <a:lnTo>
                    <a:pt x="0" y="128587"/>
                  </a:lnTo>
                  <a:lnTo>
                    <a:pt x="0" y="102870"/>
                  </a:lnTo>
                  <a:lnTo>
                    <a:pt x="0"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Oval 228"/>
            <p:cNvSpPr/>
            <p:nvPr/>
          </p:nvSpPr>
          <p:spPr>
            <a:xfrm>
              <a:off x="8587502" y="56657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8561784" y="54513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8647509" y="5399960"/>
            <a:ext cx="189311" cy="361474"/>
            <a:chOff x="8647509" y="5399960"/>
            <a:chExt cx="189311" cy="361474"/>
          </a:xfrm>
        </p:grpSpPr>
        <p:sp>
          <p:nvSpPr>
            <p:cNvPr id="232" name="Freeform 231"/>
            <p:cNvSpPr/>
            <p:nvPr/>
          </p:nvSpPr>
          <p:spPr>
            <a:xfrm>
              <a:off x="8665369" y="5417820"/>
              <a:ext cx="171451" cy="325756"/>
            </a:xfrm>
            <a:custGeom>
              <a:avLst/>
              <a:gdLst/>
              <a:ahLst/>
              <a:cxnLst/>
              <a:rect l="0" t="0" r="0" b="0"/>
              <a:pathLst>
                <a:path w="171451" h="325756">
                  <a:moveTo>
                    <a:pt x="85725" y="325755"/>
                  </a:moveTo>
                  <a:lnTo>
                    <a:pt x="128587" y="325755"/>
                  </a:lnTo>
                  <a:lnTo>
                    <a:pt x="137160" y="300038"/>
                  </a:lnTo>
                  <a:lnTo>
                    <a:pt x="154305" y="282893"/>
                  </a:lnTo>
                  <a:lnTo>
                    <a:pt x="162877" y="265747"/>
                  </a:lnTo>
                  <a:lnTo>
                    <a:pt x="171450" y="248602"/>
                  </a:lnTo>
                  <a:lnTo>
                    <a:pt x="171450" y="222885"/>
                  </a:lnTo>
                  <a:lnTo>
                    <a:pt x="154305" y="188595"/>
                  </a:lnTo>
                  <a:lnTo>
                    <a:pt x="137160" y="154305"/>
                  </a:lnTo>
                  <a:lnTo>
                    <a:pt x="85725" y="102870"/>
                  </a:lnTo>
                  <a:lnTo>
                    <a:pt x="60007" y="77152"/>
                  </a:lnTo>
                  <a:lnTo>
                    <a:pt x="42862" y="51435"/>
                  </a:lnTo>
                  <a:lnTo>
                    <a:pt x="17144"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Oval 232"/>
            <p:cNvSpPr/>
            <p:nvPr/>
          </p:nvSpPr>
          <p:spPr>
            <a:xfrm>
              <a:off x="8733234" y="57257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8647509" y="539996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7996714" y="5143500"/>
            <a:ext cx="300038" cy="214314"/>
            <a:chOff x="7996714" y="5143500"/>
            <a:chExt cx="300038" cy="214314"/>
          </a:xfrm>
        </p:grpSpPr>
        <p:sp>
          <p:nvSpPr>
            <p:cNvPr id="236" name="Freeform 235"/>
            <p:cNvSpPr/>
            <p:nvPr/>
          </p:nvSpPr>
          <p:spPr>
            <a:xfrm>
              <a:off x="7996714" y="5143500"/>
              <a:ext cx="300038" cy="214314"/>
            </a:xfrm>
            <a:custGeom>
              <a:avLst/>
              <a:gdLst/>
              <a:ahLst/>
              <a:cxnLst/>
              <a:rect l="0" t="0" r="0" b="0"/>
              <a:pathLst>
                <a:path w="300038" h="214314">
                  <a:moveTo>
                    <a:pt x="257174" y="188595"/>
                  </a:moveTo>
                  <a:lnTo>
                    <a:pt x="248602" y="214313"/>
                  </a:lnTo>
                  <a:lnTo>
                    <a:pt x="240030" y="197168"/>
                  </a:lnTo>
                  <a:lnTo>
                    <a:pt x="231457" y="188595"/>
                  </a:lnTo>
                  <a:lnTo>
                    <a:pt x="231457" y="180022"/>
                  </a:lnTo>
                  <a:lnTo>
                    <a:pt x="222884" y="162877"/>
                  </a:lnTo>
                  <a:lnTo>
                    <a:pt x="214313" y="154305"/>
                  </a:lnTo>
                  <a:lnTo>
                    <a:pt x="214313" y="137160"/>
                  </a:lnTo>
                  <a:lnTo>
                    <a:pt x="205740" y="128588"/>
                  </a:lnTo>
                  <a:lnTo>
                    <a:pt x="205740" y="94297"/>
                  </a:lnTo>
                  <a:lnTo>
                    <a:pt x="205740" y="77153"/>
                  </a:lnTo>
                  <a:lnTo>
                    <a:pt x="197167" y="60007"/>
                  </a:lnTo>
                  <a:lnTo>
                    <a:pt x="188595" y="25717"/>
                  </a:lnTo>
                  <a:lnTo>
                    <a:pt x="180023" y="17145"/>
                  </a:lnTo>
                  <a:lnTo>
                    <a:pt x="180023" y="0"/>
                  </a:lnTo>
                  <a:lnTo>
                    <a:pt x="171449" y="17145"/>
                  </a:lnTo>
                  <a:lnTo>
                    <a:pt x="154305" y="25717"/>
                  </a:lnTo>
                  <a:lnTo>
                    <a:pt x="154305" y="42863"/>
                  </a:lnTo>
                  <a:lnTo>
                    <a:pt x="154305" y="51435"/>
                  </a:lnTo>
                  <a:lnTo>
                    <a:pt x="145732" y="68580"/>
                  </a:lnTo>
                  <a:lnTo>
                    <a:pt x="137160" y="77153"/>
                  </a:lnTo>
                  <a:lnTo>
                    <a:pt x="128587" y="111442"/>
                  </a:lnTo>
                  <a:lnTo>
                    <a:pt x="111442" y="128588"/>
                  </a:lnTo>
                  <a:lnTo>
                    <a:pt x="102870" y="145733"/>
                  </a:lnTo>
                  <a:lnTo>
                    <a:pt x="102870" y="162877"/>
                  </a:lnTo>
                  <a:lnTo>
                    <a:pt x="120015" y="162877"/>
                  </a:lnTo>
                  <a:lnTo>
                    <a:pt x="137160" y="145733"/>
                  </a:lnTo>
                  <a:lnTo>
                    <a:pt x="154305" y="145733"/>
                  </a:lnTo>
                  <a:lnTo>
                    <a:pt x="188595" y="128588"/>
                  </a:lnTo>
                  <a:lnTo>
                    <a:pt x="205740" y="120015"/>
                  </a:lnTo>
                  <a:lnTo>
                    <a:pt x="248602" y="94297"/>
                  </a:lnTo>
                  <a:lnTo>
                    <a:pt x="265748" y="85725"/>
                  </a:lnTo>
                  <a:lnTo>
                    <a:pt x="282892" y="85725"/>
                  </a:lnTo>
                  <a:lnTo>
                    <a:pt x="300037" y="68580"/>
                  </a:lnTo>
                  <a:lnTo>
                    <a:pt x="291465" y="68580"/>
                  </a:lnTo>
                  <a:lnTo>
                    <a:pt x="282892" y="68580"/>
                  </a:lnTo>
                  <a:lnTo>
                    <a:pt x="265748" y="77153"/>
                  </a:lnTo>
                  <a:lnTo>
                    <a:pt x="248602" y="77153"/>
                  </a:lnTo>
                  <a:lnTo>
                    <a:pt x="231457" y="77153"/>
                  </a:lnTo>
                  <a:lnTo>
                    <a:pt x="214313" y="77153"/>
                  </a:lnTo>
                  <a:lnTo>
                    <a:pt x="180023" y="77153"/>
                  </a:lnTo>
                  <a:lnTo>
                    <a:pt x="120015" y="77153"/>
                  </a:lnTo>
                  <a:lnTo>
                    <a:pt x="85724" y="77153"/>
                  </a:lnTo>
                  <a:lnTo>
                    <a:pt x="60007" y="68580"/>
                  </a:lnTo>
                  <a:lnTo>
                    <a:pt x="34290" y="68580"/>
                  </a:lnTo>
                  <a:lnTo>
                    <a:pt x="17145" y="68580"/>
                  </a:lnTo>
                  <a:lnTo>
                    <a:pt x="34290" y="68580"/>
                  </a:lnTo>
                  <a:lnTo>
                    <a:pt x="68580" y="85725"/>
                  </a:lnTo>
                  <a:lnTo>
                    <a:pt x="94298" y="94297"/>
                  </a:lnTo>
                  <a:lnTo>
                    <a:pt x="128587" y="111442"/>
                  </a:lnTo>
                  <a:lnTo>
                    <a:pt x="180023" y="137160"/>
                  </a:lnTo>
                  <a:lnTo>
                    <a:pt x="188595" y="145733"/>
                  </a:lnTo>
                  <a:lnTo>
                    <a:pt x="205740" y="145733"/>
                  </a:lnTo>
                  <a:lnTo>
                    <a:pt x="214313" y="154305"/>
                  </a:lnTo>
                  <a:lnTo>
                    <a:pt x="231457" y="154305"/>
                  </a:lnTo>
                  <a:lnTo>
                    <a:pt x="222884" y="145733"/>
                  </a:lnTo>
                  <a:lnTo>
                    <a:pt x="214313" y="111442"/>
                  </a:lnTo>
                  <a:lnTo>
                    <a:pt x="214313" y="102870"/>
                  </a:lnTo>
                  <a:lnTo>
                    <a:pt x="205740" y="85725"/>
                  </a:lnTo>
                  <a:lnTo>
                    <a:pt x="205740" y="68580"/>
                  </a:lnTo>
                  <a:lnTo>
                    <a:pt x="188595" y="34290"/>
                  </a:lnTo>
                  <a:lnTo>
                    <a:pt x="180023" y="25717"/>
                  </a:lnTo>
                  <a:lnTo>
                    <a:pt x="171449" y="17145"/>
                  </a:lnTo>
                  <a:lnTo>
                    <a:pt x="162877" y="0"/>
                  </a:lnTo>
                  <a:lnTo>
                    <a:pt x="154305" y="8573"/>
                  </a:lnTo>
                  <a:lnTo>
                    <a:pt x="145732" y="34290"/>
                  </a:lnTo>
                  <a:lnTo>
                    <a:pt x="145732" y="42863"/>
                  </a:lnTo>
                  <a:lnTo>
                    <a:pt x="137160" y="60007"/>
                  </a:lnTo>
                  <a:lnTo>
                    <a:pt x="137160" y="77153"/>
                  </a:lnTo>
                  <a:lnTo>
                    <a:pt x="128587" y="111442"/>
                  </a:lnTo>
                  <a:lnTo>
                    <a:pt x="120015" y="120015"/>
                  </a:lnTo>
                  <a:lnTo>
                    <a:pt x="111442" y="137160"/>
                  </a:lnTo>
                  <a:lnTo>
                    <a:pt x="102870" y="145733"/>
                  </a:lnTo>
                  <a:lnTo>
                    <a:pt x="94298" y="171450"/>
                  </a:lnTo>
                  <a:lnTo>
                    <a:pt x="102870" y="171450"/>
                  </a:lnTo>
                  <a:lnTo>
                    <a:pt x="128587" y="154305"/>
                  </a:lnTo>
                  <a:lnTo>
                    <a:pt x="137160" y="145733"/>
                  </a:lnTo>
                  <a:lnTo>
                    <a:pt x="154305" y="137160"/>
                  </a:lnTo>
                  <a:lnTo>
                    <a:pt x="162877" y="128588"/>
                  </a:lnTo>
                  <a:lnTo>
                    <a:pt x="188595" y="102870"/>
                  </a:lnTo>
                  <a:lnTo>
                    <a:pt x="205740" y="94297"/>
                  </a:lnTo>
                  <a:lnTo>
                    <a:pt x="222884" y="77153"/>
                  </a:lnTo>
                  <a:lnTo>
                    <a:pt x="205740" y="77153"/>
                  </a:lnTo>
                  <a:lnTo>
                    <a:pt x="197167" y="85725"/>
                  </a:lnTo>
                  <a:lnTo>
                    <a:pt x="180023" y="85725"/>
                  </a:lnTo>
                  <a:lnTo>
                    <a:pt x="128587" y="85725"/>
                  </a:lnTo>
                  <a:lnTo>
                    <a:pt x="94298" y="85725"/>
                  </a:lnTo>
                  <a:lnTo>
                    <a:pt x="25717" y="85725"/>
                  </a:lnTo>
                  <a:lnTo>
                    <a:pt x="8572" y="85725"/>
                  </a:lnTo>
                  <a:lnTo>
                    <a:pt x="0" y="85725"/>
                  </a:lnTo>
                  <a:lnTo>
                    <a:pt x="8572" y="85725"/>
                  </a:lnTo>
                  <a:lnTo>
                    <a:pt x="25717" y="85725"/>
                  </a:lnTo>
                  <a:lnTo>
                    <a:pt x="68580" y="85725"/>
                  </a:lnTo>
                  <a:lnTo>
                    <a:pt x="85724" y="94297"/>
                  </a:lnTo>
                  <a:lnTo>
                    <a:pt x="102870" y="102870"/>
                  </a:lnTo>
                  <a:lnTo>
                    <a:pt x="120015" y="102870"/>
                  </a:lnTo>
                  <a:lnTo>
                    <a:pt x="162877" y="120015"/>
                  </a:lnTo>
                  <a:lnTo>
                    <a:pt x="180023" y="128588"/>
                  </a:lnTo>
                  <a:lnTo>
                    <a:pt x="188595" y="137160"/>
                  </a:lnTo>
                  <a:lnTo>
                    <a:pt x="205740" y="154305"/>
                  </a:lnTo>
                  <a:lnTo>
                    <a:pt x="205740" y="137160"/>
                  </a:lnTo>
                  <a:lnTo>
                    <a:pt x="197167" y="128588"/>
                  </a:lnTo>
                  <a:lnTo>
                    <a:pt x="188595" y="111442"/>
                  </a:lnTo>
                  <a:lnTo>
                    <a:pt x="180023" y="85725"/>
                  </a:lnTo>
                  <a:lnTo>
                    <a:pt x="171449" y="68580"/>
                  </a:lnTo>
                  <a:lnTo>
                    <a:pt x="154305" y="34290"/>
                  </a:lnTo>
                  <a:lnTo>
                    <a:pt x="137160" y="0"/>
                  </a:lnTo>
                  <a:lnTo>
                    <a:pt x="137160" y="8573"/>
                  </a:lnTo>
                  <a:lnTo>
                    <a:pt x="128587" y="42863"/>
                  </a:lnTo>
                  <a:lnTo>
                    <a:pt x="128587" y="60007"/>
                  </a:lnTo>
                  <a:lnTo>
                    <a:pt x="128587" y="77153"/>
                  </a:lnTo>
                  <a:lnTo>
                    <a:pt x="120015" y="120015"/>
                  </a:lnTo>
                  <a:lnTo>
                    <a:pt x="120015" y="128588"/>
                  </a:lnTo>
                  <a:lnTo>
                    <a:pt x="111442" y="145733"/>
                  </a:lnTo>
                  <a:lnTo>
                    <a:pt x="111442" y="154305"/>
                  </a:lnTo>
                  <a:lnTo>
                    <a:pt x="128587" y="137160"/>
                  </a:lnTo>
                  <a:lnTo>
                    <a:pt x="162877" y="111442"/>
                  </a:lnTo>
                  <a:lnTo>
                    <a:pt x="188595" y="94297"/>
                  </a:lnTo>
                  <a:lnTo>
                    <a:pt x="214313" y="77153"/>
                  </a:lnTo>
                  <a:lnTo>
                    <a:pt x="231457" y="60007"/>
                  </a:lnTo>
                  <a:lnTo>
                    <a:pt x="214313" y="68580"/>
                  </a:lnTo>
                  <a:lnTo>
                    <a:pt x="188595" y="77153"/>
                  </a:lnTo>
                  <a:lnTo>
                    <a:pt x="180023" y="77153"/>
                  </a:lnTo>
                  <a:lnTo>
                    <a:pt x="154305" y="77153"/>
                  </a:lnTo>
                  <a:lnTo>
                    <a:pt x="111442" y="85725"/>
                  </a:lnTo>
                  <a:lnTo>
                    <a:pt x="77152" y="85725"/>
                  </a:lnTo>
                  <a:lnTo>
                    <a:pt x="60007" y="94297"/>
                  </a:lnTo>
                  <a:lnTo>
                    <a:pt x="42862" y="94297"/>
                  </a:lnTo>
                  <a:lnTo>
                    <a:pt x="34290" y="94297"/>
                  </a:lnTo>
                  <a:lnTo>
                    <a:pt x="42862" y="94297"/>
                  </a:lnTo>
                  <a:lnTo>
                    <a:pt x="68580" y="94297"/>
                  </a:lnTo>
                  <a:lnTo>
                    <a:pt x="111442" y="102870"/>
                  </a:lnTo>
                  <a:lnTo>
                    <a:pt x="154305" y="120015"/>
                  </a:lnTo>
                  <a:lnTo>
                    <a:pt x="171449" y="128588"/>
                  </a:lnTo>
                  <a:lnTo>
                    <a:pt x="205740" y="145733"/>
                  </a:lnTo>
                  <a:lnTo>
                    <a:pt x="197167" y="137160"/>
                  </a:lnTo>
                  <a:lnTo>
                    <a:pt x="188595" y="111442"/>
                  </a:lnTo>
                  <a:lnTo>
                    <a:pt x="180023" y="94297"/>
                  </a:lnTo>
                  <a:lnTo>
                    <a:pt x="171449" y="85725"/>
                  </a:lnTo>
                  <a:lnTo>
                    <a:pt x="154305" y="77153"/>
                  </a:lnTo>
                  <a:lnTo>
                    <a:pt x="145732" y="42863"/>
                  </a:lnTo>
                  <a:lnTo>
                    <a:pt x="128587" y="25717"/>
                  </a:lnTo>
                  <a:lnTo>
                    <a:pt x="111442" y="51435"/>
                  </a:lnTo>
                  <a:lnTo>
                    <a:pt x="94298" y="77153"/>
                  </a:lnTo>
                  <a:lnTo>
                    <a:pt x="85724"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Oval 236"/>
            <p:cNvSpPr/>
            <p:nvPr/>
          </p:nvSpPr>
          <p:spPr>
            <a:xfrm>
              <a:off x="8236029" y="53142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064579" y="521136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8201739" y="4989195"/>
            <a:ext cx="267177" cy="112157"/>
            <a:chOff x="8201739" y="4989195"/>
            <a:chExt cx="267177" cy="112157"/>
          </a:xfrm>
        </p:grpSpPr>
        <p:sp>
          <p:nvSpPr>
            <p:cNvPr id="240" name="Freeform 239"/>
            <p:cNvSpPr/>
            <p:nvPr/>
          </p:nvSpPr>
          <p:spPr>
            <a:xfrm>
              <a:off x="8219598" y="4989195"/>
              <a:ext cx="231459" cy="94299"/>
            </a:xfrm>
            <a:custGeom>
              <a:avLst/>
              <a:gdLst/>
              <a:ahLst/>
              <a:cxnLst/>
              <a:rect l="0" t="0" r="0" b="0"/>
              <a:pathLst>
                <a:path w="231459" h="94299">
                  <a:moveTo>
                    <a:pt x="231458" y="34290"/>
                  </a:moveTo>
                  <a:lnTo>
                    <a:pt x="222886" y="34290"/>
                  </a:lnTo>
                  <a:lnTo>
                    <a:pt x="205741" y="17145"/>
                  </a:lnTo>
                  <a:lnTo>
                    <a:pt x="188596" y="8572"/>
                  </a:lnTo>
                  <a:lnTo>
                    <a:pt x="154306" y="0"/>
                  </a:lnTo>
                  <a:lnTo>
                    <a:pt x="111443" y="0"/>
                  </a:lnTo>
                  <a:lnTo>
                    <a:pt x="85726" y="8572"/>
                  </a:lnTo>
                  <a:lnTo>
                    <a:pt x="68581" y="17145"/>
                  </a:lnTo>
                  <a:lnTo>
                    <a:pt x="42864" y="34290"/>
                  </a:lnTo>
                  <a:lnTo>
                    <a:pt x="8573" y="77152"/>
                  </a:lnTo>
                  <a:lnTo>
                    <a:pt x="0" y="9429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Oval 240"/>
            <p:cNvSpPr/>
            <p:nvPr/>
          </p:nvSpPr>
          <p:spPr>
            <a:xfrm>
              <a:off x="8433197" y="50056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8201739" y="50656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8253175" y="4868466"/>
            <a:ext cx="61435" cy="44291"/>
            <a:chOff x="8253175" y="4868466"/>
            <a:chExt cx="61435" cy="44291"/>
          </a:xfrm>
        </p:grpSpPr>
        <p:sp>
          <p:nvSpPr>
            <p:cNvPr id="244" name="Freeform 243"/>
            <p:cNvSpPr/>
            <p:nvPr/>
          </p:nvSpPr>
          <p:spPr>
            <a:xfrm>
              <a:off x="8271034" y="4886325"/>
              <a:ext cx="25718" cy="8573"/>
            </a:xfrm>
            <a:custGeom>
              <a:avLst/>
              <a:gdLst/>
              <a:ahLst/>
              <a:cxnLst/>
              <a:rect l="0" t="0" r="0" b="0"/>
              <a:pathLst>
                <a:path w="25718" h="8573">
                  <a:moveTo>
                    <a:pt x="25717"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Oval 244"/>
            <p:cNvSpPr/>
            <p:nvPr/>
          </p:nvSpPr>
          <p:spPr>
            <a:xfrm>
              <a:off x="8278892" y="48770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8253175" y="486846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8347472" y="4859893"/>
            <a:ext cx="52863" cy="44291"/>
            <a:chOff x="8347472" y="4859893"/>
            <a:chExt cx="52863" cy="44291"/>
          </a:xfrm>
        </p:grpSpPr>
        <p:sp>
          <p:nvSpPr>
            <p:cNvPr id="248" name="Freeform 247"/>
            <p:cNvSpPr/>
            <p:nvPr/>
          </p:nvSpPr>
          <p:spPr>
            <a:xfrm>
              <a:off x="8365331" y="4877752"/>
              <a:ext cx="17146" cy="17146"/>
            </a:xfrm>
            <a:custGeom>
              <a:avLst/>
              <a:gdLst/>
              <a:ahLst/>
              <a:cxnLst/>
              <a:rect l="0" t="0" r="0" b="0"/>
              <a:pathLst>
                <a:path w="17146" h="17146">
                  <a:moveTo>
                    <a:pt x="17145" y="8573"/>
                  </a:move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Oval 248"/>
            <p:cNvSpPr/>
            <p:nvPr/>
          </p:nvSpPr>
          <p:spPr>
            <a:xfrm>
              <a:off x="8364617" y="486846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8347472" y="48598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87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Scatterplots </a:t>
            </a:r>
          </a:p>
        </p:txBody>
      </p:sp>
      <p:sp>
        <p:nvSpPr>
          <p:cNvPr id="7" name="Content Placeholder 2"/>
          <p:cNvSpPr txBox="1">
            <a:spLocks/>
          </p:cNvSpPr>
          <p:nvPr/>
        </p:nvSpPr>
        <p:spPr>
          <a:xfrm>
            <a:off x="301752" y="1527048"/>
            <a:ext cx="850392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Direction:</a:t>
            </a:r>
          </a:p>
          <a:p>
            <a:pPr marL="0" indent="0">
              <a:buFont typeface="Wingdings 2"/>
              <a:buNone/>
            </a:pPr>
            <a:endParaRPr lang="en-US" dirty="0"/>
          </a:p>
        </p:txBody>
      </p:sp>
      <p:sp>
        <p:nvSpPr>
          <p:cNvPr id="9" name="Content Placeholder 2"/>
          <p:cNvSpPr txBox="1">
            <a:spLocks/>
          </p:cNvSpPr>
          <p:nvPr/>
        </p:nvSpPr>
        <p:spPr>
          <a:xfrm>
            <a:off x="6108197" y="2445815"/>
            <a:ext cx="403860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Form:</a:t>
            </a:r>
          </a:p>
          <a:p>
            <a:pPr marL="0" indent="0">
              <a:buFont typeface="Wingdings 2"/>
              <a:buNone/>
            </a:pPr>
            <a:endParaRPr lang="en-US" dirty="0"/>
          </a:p>
        </p:txBody>
      </p:sp>
      <p:sp>
        <p:nvSpPr>
          <p:cNvPr id="11" name="Content Placeholder 2"/>
          <p:cNvSpPr txBox="1">
            <a:spLocks/>
          </p:cNvSpPr>
          <p:nvPr/>
        </p:nvSpPr>
        <p:spPr>
          <a:xfrm>
            <a:off x="6021287" y="3639457"/>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Strength:</a:t>
            </a:r>
          </a:p>
          <a:p>
            <a:pPr marL="0" indent="0">
              <a:buFont typeface="Wingdings 2"/>
              <a:buNone/>
            </a:pPr>
            <a:endParaRPr lang="en-US" dirty="0"/>
          </a:p>
        </p:txBody>
      </p:sp>
      <p:sp>
        <p:nvSpPr>
          <p:cNvPr id="13" name="Content Placeholder 2"/>
          <p:cNvSpPr txBox="1">
            <a:spLocks/>
          </p:cNvSpPr>
          <p:nvPr/>
        </p:nvSpPr>
        <p:spPr>
          <a:xfrm>
            <a:off x="6108197" y="5120026"/>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Outliers:</a:t>
            </a:r>
          </a:p>
          <a:p>
            <a:pPr marL="0" indent="0">
              <a:buFont typeface="Wingdings 2"/>
              <a:buNone/>
            </a:pPr>
            <a:endParaRPr lang="en-US" dirty="0"/>
          </a:p>
        </p:txBody>
      </p:sp>
      <p:pic>
        <p:nvPicPr>
          <p:cNvPr id="1026" name="Picture 2" descr="https://www2.palomar.edu/users/rmorrissette/Lectures/Stats/Correlation/neutral%20scatterplo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5919"/>
            <a:ext cx="4724400" cy="27975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35092" y="2906077"/>
            <a:ext cx="257890" cy="189310"/>
            <a:chOff x="735092" y="2906077"/>
            <a:chExt cx="257890" cy="189310"/>
          </a:xfrm>
        </p:grpSpPr>
        <p:sp>
          <p:nvSpPr>
            <p:cNvPr id="3" name="Freeform 2"/>
            <p:cNvSpPr/>
            <p:nvPr/>
          </p:nvSpPr>
          <p:spPr>
            <a:xfrm>
              <a:off x="752951" y="2906077"/>
              <a:ext cx="240031" cy="171452"/>
            </a:xfrm>
            <a:custGeom>
              <a:avLst/>
              <a:gdLst/>
              <a:ahLst/>
              <a:cxnLst/>
              <a:rect l="0" t="0" r="0" b="0"/>
              <a:pathLst>
                <a:path w="240031" h="171452">
                  <a:moveTo>
                    <a:pt x="214313" y="171451"/>
                  </a:moveTo>
                  <a:lnTo>
                    <a:pt x="222885" y="154306"/>
                  </a:lnTo>
                  <a:lnTo>
                    <a:pt x="231458" y="137160"/>
                  </a:lnTo>
                  <a:lnTo>
                    <a:pt x="231458" y="128588"/>
                  </a:lnTo>
                  <a:lnTo>
                    <a:pt x="240030" y="102870"/>
                  </a:lnTo>
                  <a:lnTo>
                    <a:pt x="240030" y="77153"/>
                  </a:lnTo>
                  <a:lnTo>
                    <a:pt x="231458" y="68580"/>
                  </a:lnTo>
                  <a:lnTo>
                    <a:pt x="231458" y="51436"/>
                  </a:lnTo>
                  <a:lnTo>
                    <a:pt x="222885" y="42863"/>
                  </a:lnTo>
                  <a:lnTo>
                    <a:pt x="197168" y="25718"/>
                  </a:lnTo>
                  <a:lnTo>
                    <a:pt x="188595" y="25718"/>
                  </a:lnTo>
                  <a:lnTo>
                    <a:pt x="162878" y="17145"/>
                  </a:lnTo>
                  <a:lnTo>
                    <a:pt x="137160" y="17145"/>
                  </a:lnTo>
                  <a:lnTo>
                    <a:pt x="85725" y="0"/>
                  </a:lnTo>
                  <a:lnTo>
                    <a:pt x="102870" y="8573"/>
                  </a:lnTo>
                  <a:lnTo>
                    <a:pt x="128588" y="25718"/>
                  </a:lnTo>
                  <a:lnTo>
                    <a:pt x="154305" y="34290"/>
                  </a:lnTo>
                  <a:lnTo>
                    <a:pt x="205740" y="60008"/>
                  </a:lnTo>
                  <a:lnTo>
                    <a:pt x="240030" y="68580"/>
                  </a:lnTo>
                  <a:lnTo>
                    <a:pt x="222885" y="68580"/>
                  </a:lnTo>
                  <a:lnTo>
                    <a:pt x="188595" y="68580"/>
                  </a:lnTo>
                  <a:lnTo>
                    <a:pt x="171450" y="77153"/>
                  </a:lnTo>
                  <a:lnTo>
                    <a:pt x="145733" y="77153"/>
                  </a:lnTo>
                  <a:lnTo>
                    <a:pt x="120015" y="85726"/>
                  </a:lnTo>
                  <a:lnTo>
                    <a:pt x="68580" y="94298"/>
                  </a:lnTo>
                  <a:lnTo>
                    <a:pt x="0" y="12001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949404" y="30596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5092" y="30082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424589" y="1636633"/>
            <a:ext cx="69294" cy="395051"/>
            <a:chOff x="2424589" y="1636633"/>
            <a:chExt cx="69294" cy="395051"/>
          </a:xfrm>
        </p:grpSpPr>
        <p:sp>
          <p:nvSpPr>
            <p:cNvPr id="8" name="Freeform 7"/>
            <p:cNvSpPr/>
            <p:nvPr/>
          </p:nvSpPr>
          <p:spPr>
            <a:xfrm>
              <a:off x="2424589" y="1654492"/>
              <a:ext cx="51436" cy="377192"/>
            </a:xfrm>
            <a:custGeom>
              <a:avLst/>
              <a:gdLst/>
              <a:ahLst/>
              <a:cxnLst/>
              <a:rect l="0" t="0" r="0" b="0"/>
              <a:pathLst>
                <a:path w="51436" h="377192">
                  <a:moveTo>
                    <a:pt x="51435" y="180023"/>
                  </a:moveTo>
                  <a:lnTo>
                    <a:pt x="42862" y="162878"/>
                  </a:lnTo>
                  <a:lnTo>
                    <a:pt x="34290" y="154306"/>
                  </a:lnTo>
                  <a:lnTo>
                    <a:pt x="34290" y="162878"/>
                  </a:lnTo>
                  <a:lnTo>
                    <a:pt x="34290" y="214313"/>
                  </a:lnTo>
                  <a:lnTo>
                    <a:pt x="25717" y="240031"/>
                  </a:lnTo>
                  <a:lnTo>
                    <a:pt x="25717" y="265748"/>
                  </a:lnTo>
                  <a:lnTo>
                    <a:pt x="25717" y="300038"/>
                  </a:lnTo>
                  <a:lnTo>
                    <a:pt x="17145" y="325756"/>
                  </a:lnTo>
                  <a:lnTo>
                    <a:pt x="17145" y="351473"/>
                  </a:lnTo>
                  <a:lnTo>
                    <a:pt x="17145" y="377191"/>
                  </a:lnTo>
                  <a:lnTo>
                    <a:pt x="8572" y="368618"/>
                  </a:lnTo>
                  <a:lnTo>
                    <a:pt x="0" y="351473"/>
                  </a:lnTo>
                  <a:lnTo>
                    <a:pt x="0" y="308610"/>
                  </a:lnTo>
                  <a:lnTo>
                    <a:pt x="0" y="240031"/>
                  </a:lnTo>
                  <a:lnTo>
                    <a:pt x="8572" y="171450"/>
                  </a:lnTo>
                  <a:lnTo>
                    <a:pt x="8572" y="102871"/>
                  </a:lnTo>
                  <a:lnTo>
                    <a:pt x="25717" y="17146"/>
                  </a:lnTo>
                  <a:lnTo>
                    <a:pt x="2571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2458164" y="18166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32447" y="16366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449592" y="1628061"/>
            <a:ext cx="344329" cy="403623"/>
            <a:chOff x="2449592" y="1628061"/>
            <a:chExt cx="344329" cy="403623"/>
          </a:xfrm>
        </p:grpSpPr>
        <p:sp>
          <p:nvSpPr>
            <p:cNvPr id="15" name="Freeform 14"/>
            <p:cNvSpPr/>
            <p:nvPr/>
          </p:nvSpPr>
          <p:spPr>
            <a:xfrm>
              <a:off x="2467451" y="1645920"/>
              <a:ext cx="308611" cy="385764"/>
            </a:xfrm>
            <a:custGeom>
              <a:avLst/>
              <a:gdLst/>
              <a:ahLst/>
              <a:cxnLst/>
              <a:rect l="0" t="0" r="0" b="0"/>
              <a:pathLst>
                <a:path w="308611" h="385764">
                  <a:moveTo>
                    <a:pt x="308610" y="25718"/>
                  </a:moveTo>
                  <a:lnTo>
                    <a:pt x="265748" y="0"/>
                  </a:lnTo>
                  <a:lnTo>
                    <a:pt x="265748" y="17145"/>
                  </a:lnTo>
                  <a:lnTo>
                    <a:pt x="257175" y="85725"/>
                  </a:lnTo>
                  <a:lnTo>
                    <a:pt x="257175" y="154305"/>
                  </a:lnTo>
                  <a:lnTo>
                    <a:pt x="265748" y="257175"/>
                  </a:lnTo>
                  <a:lnTo>
                    <a:pt x="274320" y="334328"/>
                  </a:lnTo>
                  <a:lnTo>
                    <a:pt x="265748" y="377190"/>
                  </a:lnTo>
                  <a:lnTo>
                    <a:pt x="265748" y="385763"/>
                  </a:lnTo>
                  <a:lnTo>
                    <a:pt x="240030" y="385763"/>
                  </a:lnTo>
                  <a:lnTo>
                    <a:pt x="214313" y="368618"/>
                  </a:lnTo>
                  <a:lnTo>
                    <a:pt x="188595" y="342900"/>
                  </a:lnTo>
                  <a:lnTo>
                    <a:pt x="162878" y="317182"/>
                  </a:lnTo>
                  <a:lnTo>
                    <a:pt x="128588" y="282893"/>
                  </a:lnTo>
                  <a:lnTo>
                    <a:pt x="94298" y="231457"/>
                  </a:lnTo>
                  <a:lnTo>
                    <a:pt x="68580" y="180022"/>
                  </a:lnTo>
                  <a:lnTo>
                    <a:pt x="17145" y="77153"/>
                  </a:lnTo>
                  <a:lnTo>
                    <a:pt x="0" y="34290"/>
                  </a:ln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2758202" y="16537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592" y="16280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818924" y="1628061"/>
            <a:ext cx="231458" cy="395050"/>
            <a:chOff x="2818924" y="1628061"/>
            <a:chExt cx="231458" cy="395050"/>
          </a:xfrm>
        </p:grpSpPr>
        <p:sp>
          <p:nvSpPr>
            <p:cNvPr id="19" name="Freeform 18"/>
            <p:cNvSpPr/>
            <p:nvPr/>
          </p:nvSpPr>
          <p:spPr>
            <a:xfrm>
              <a:off x="2818924" y="1645920"/>
              <a:ext cx="231458" cy="377191"/>
            </a:xfrm>
            <a:custGeom>
              <a:avLst/>
              <a:gdLst/>
              <a:ahLst/>
              <a:cxnLst/>
              <a:rect l="0" t="0" r="0" b="0"/>
              <a:pathLst>
                <a:path w="231458" h="377191">
                  <a:moveTo>
                    <a:pt x="34290" y="0"/>
                  </a:moveTo>
                  <a:lnTo>
                    <a:pt x="34290" y="8572"/>
                  </a:lnTo>
                  <a:lnTo>
                    <a:pt x="85725" y="34290"/>
                  </a:lnTo>
                  <a:lnTo>
                    <a:pt x="137160" y="77153"/>
                  </a:lnTo>
                  <a:lnTo>
                    <a:pt x="188595" y="145732"/>
                  </a:lnTo>
                  <a:lnTo>
                    <a:pt x="222885" y="214313"/>
                  </a:lnTo>
                  <a:lnTo>
                    <a:pt x="231457" y="265747"/>
                  </a:lnTo>
                  <a:lnTo>
                    <a:pt x="214312" y="308610"/>
                  </a:lnTo>
                  <a:lnTo>
                    <a:pt x="180022" y="342900"/>
                  </a:lnTo>
                  <a:lnTo>
                    <a:pt x="102870" y="377190"/>
                  </a:lnTo>
                  <a:lnTo>
                    <a:pt x="68580" y="377190"/>
                  </a:lnTo>
                  <a:lnTo>
                    <a:pt x="34290" y="360045"/>
                  </a:lnTo>
                  <a:lnTo>
                    <a:pt x="8572" y="334328"/>
                  </a:lnTo>
                  <a:lnTo>
                    <a:pt x="0" y="274320"/>
                  </a:lnTo>
                  <a:lnTo>
                    <a:pt x="0" y="214313"/>
                  </a:lnTo>
                  <a:lnTo>
                    <a:pt x="0" y="145732"/>
                  </a:lnTo>
                  <a:lnTo>
                    <a:pt x="25717" y="77153"/>
                  </a:lnTo>
                  <a:lnTo>
                    <a:pt x="34290" y="42862"/>
                  </a:lnTo>
                  <a:lnTo>
                    <a:pt x="42862"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2835354" y="16280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43927" y="16623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298269" y="1697355"/>
            <a:ext cx="327184" cy="369332"/>
            <a:chOff x="3298269" y="1697355"/>
            <a:chExt cx="327184" cy="369332"/>
          </a:xfrm>
        </p:grpSpPr>
        <p:sp>
          <p:nvSpPr>
            <p:cNvPr id="23" name="Freeform 22"/>
            <p:cNvSpPr/>
            <p:nvPr/>
          </p:nvSpPr>
          <p:spPr>
            <a:xfrm>
              <a:off x="3298984" y="1697355"/>
              <a:ext cx="317183" cy="351473"/>
            </a:xfrm>
            <a:custGeom>
              <a:avLst/>
              <a:gdLst/>
              <a:ahLst/>
              <a:cxnLst/>
              <a:rect l="0" t="0" r="0" b="0"/>
              <a:pathLst>
                <a:path w="317183" h="351473">
                  <a:moveTo>
                    <a:pt x="308610" y="317183"/>
                  </a:moveTo>
                  <a:lnTo>
                    <a:pt x="317182" y="317183"/>
                  </a:lnTo>
                  <a:lnTo>
                    <a:pt x="317182" y="334328"/>
                  </a:lnTo>
                  <a:lnTo>
                    <a:pt x="308610" y="300037"/>
                  </a:lnTo>
                  <a:lnTo>
                    <a:pt x="282892" y="214312"/>
                  </a:lnTo>
                  <a:lnTo>
                    <a:pt x="257175" y="154305"/>
                  </a:lnTo>
                  <a:lnTo>
                    <a:pt x="231457" y="85725"/>
                  </a:lnTo>
                  <a:lnTo>
                    <a:pt x="197167" y="42863"/>
                  </a:lnTo>
                  <a:lnTo>
                    <a:pt x="154305" y="8572"/>
                  </a:lnTo>
                  <a:lnTo>
                    <a:pt x="85725" y="0"/>
                  </a:lnTo>
                  <a:lnTo>
                    <a:pt x="60007" y="8572"/>
                  </a:lnTo>
                  <a:lnTo>
                    <a:pt x="25717" y="42863"/>
                  </a:lnTo>
                  <a:lnTo>
                    <a:pt x="0" y="111443"/>
                  </a:lnTo>
                  <a:lnTo>
                    <a:pt x="0" y="282893"/>
                  </a:lnTo>
                  <a:lnTo>
                    <a:pt x="17145" y="3514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3589734" y="19966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98269" y="20309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298269" y="1850946"/>
            <a:ext cx="361474" cy="78581"/>
            <a:chOff x="3298269" y="1850946"/>
            <a:chExt cx="361474" cy="78581"/>
          </a:xfrm>
        </p:grpSpPr>
        <p:sp>
          <p:nvSpPr>
            <p:cNvPr id="27" name="Freeform 26"/>
            <p:cNvSpPr/>
            <p:nvPr/>
          </p:nvSpPr>
          <p:spPr>
            <a:xfrm>
              <a:off x="3316129" y="1851660"/>
              <a:ext cx="325756" cy="60008"/>
            </a:xfrm>
            <a:custGeom>
              <a:avLst/>
              <a:gdLst/>
              <a:ahLst/>
              <a:cxnLst/>
              <a:rect l="0" t="0" r="0" b="0"/>
              <a:pathLst>
                <a:path w="325756" h="60008">
                  <a:moveTo>
                    <a:pt x="325755" y="17145"/>
                  </a:moveTo>
                  <a:lnTo>
                    <a:pt x="265747" y="0"/>
                  </a:lnTo>
                  <a:lnTo>
                    <a:pt x="162877" y="17145"/>
                  </a:lnTo>
                  <a:lnTo>
                    <a:pt x="34290" y="60007"/>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3624025" y="18509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98269" y="18938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3667601" y="1705213"/>
            <a:ext cx="325756" cy="300753"/>
            <a:chOff x="3667601" y="1705213"/>
            <a:chExt cx="325756" cy="300753"/>
          </a:xfrm>
        </p:grpSpPr>
        <p:sp>
          <p:nvSpPr>
            <p:cNvPr id="31" name="Freeform 30"/>
            <p:cNvSpPr/>
            <p:nvPr/>
          </p:nvSpPr>
          <p:spPr>
            <a:xfrm>
              <a:off x="3667601" y="1723073"/>
              <a:ext cx="325756" cy="282893"/>
            </a:xfrm>
            <a:custGeom>
              <a:avLst/>
              <a:gdLst/>
              <a:ahLst/>
              <a:cxnLst/>
              <a:rect l="0" t="0" r="0" b="0"/>
              <a:pathLst>
                <a:path w="325756" h="282893">
                  <a:moveTo>
                    <a:pt x="60008" y="240029"/>
                  </a:moveTo>
                  <a:lnTo>
                    <a:pt x="120015" y="265747"/>
                  </a:lnTo>
                  <a:lnTo>
                    <a:pt x="162878" y="282892"/>
                  </a:lnTo>
                  <a:lnTo>
                    <a:pt x="205740" y="274319"/>
                  </a:lnTo>
                  <a:lnTo>
                    <a:pt x="257175" y="265747"/>
                  </a:lnTo>
                  <a:lnTo>
                    <a:pt x="317183" y="205740"/>
                  </a:lnTo>
                  <a:lnTo>
                    <a:pt x="325755" y="180022"/>
                  </a:lnTo>
                  <a:lnTo>
                    <a:pt x="308610" y="145732"/>
                  </a:lnTo>
                  <a:lnTo>
                    <a:pt x="274320" y="128587"/>
                  </a:lnTo>
                  <a:lnTo>
                    <a:pt x="214313" y="128587"/>
                  </a:lnTo>
                  <a:lnTo>
                    <a:pt x="145733" y="120015"/>
                  </a:lnTo>
                  <a:lnTo>
                    <a:pt x="68580" y="111442"/>
                  </a:lnTo>
                  <a:lnTo>
                    <a:pt x="25718" y="102869"/>
                  </a:lnTo>
                  <a:lnTo>
                    <a:pt x="0" y="77152"/>
                  </a:lnTo>
                  <a:lnTo>
                    <a:pt x="8573" y="60007"/>
                  </a:lnTo>
                  <a:lnTo>
                    <a:pt x="25718" y="42862"/>
                  </a:lnTo>
                  <a:lnTo>
                    <a:pt x="51435" y="25717"/>
                  </a:lnTo>
                  <a:lnTo>
                    <a:pt x="77153" y="8572"/>
                  </a:lnTo>
                  <a:lnTo>
                    <a:pt x="120015" y="0"/>
                  </a:lnTo>
                  <a:lnTo>
                    <a:pt x="15430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Oval 1023"/>
            <p:cNvSpPr/>
            <p:nvPr/>
          </p:nvSpPr>
          <p:spPr>
            <a:xfrm>
              <a:off x="3709750" y="19452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3804047" y="17052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1030"/>
          <p:cNvGrpSpPr/>
          <p:nvPr/>
        </p:nvGrpSpPr>
        <p:grpSpPr>
          <a:xfrm>
            <a:off x="3967639" y="1662351"/>
            <a:ext cx="300038" cy="309325"/>
            <a:chOff x="3967639" y="1662351"/>
            <a:chExt cx="300038" cy="309325"/>
          </a:xfrm>
        </p:grpSpPr>
        <p:sp>
          <p:nvSpPr>
            <p:cNvPr id="1028" name="Freeform 1027"/>
            <p:cNvSpPr/>
            <p:nvPr/>
          </p:nvSpPr>
          <p:spPr>
            <a:xfrm>
              <a:off x="3967639" y="1680210"/>
              <a:ext cx="300038" cy="291466"/>
            </a:xfrm>
            <a:custGeom>
              <a:avLst/>
              <a:gdLst/>
              <a:ahLst/>
              <a:cxnLst/>
              <a:rect l="0" t="0" r="0" b="0"/>
              <a:pathLst>
                <a:path w="300038" h="291466">
                  <a:moveTo>
                    <a:pt x="42862" y="248603"/>
                  </a:moveTo>
                  <a:lnTo>
                    <a:pt x="51435" y="265748"/>
                  </a:lnTo>
                  <a:lnTo>
                    <a:pt x="128587" y="291465"/>
                  </a:lnTo>
                  <a:lnTo>
                    <a:pt x="180022" y="282892"/>
                  </a:lnTo>
                  <a:lnTo>
                    <a:pt x="222885" y="265748"/>
                  </a:lnTo>
                  <a:lnTo>
                    <a:pt x="265747" y="240030"/>
                  </a:lnTo>
                  <a:lnTo>
                    <a:pt x="300037" y="197167"/>
                  </a:lnTo>
                  <a:lnTo>
                    <a:pt x="291465" y="188595"/>
                  </a:lnTo>
                  <a:lnTo>
                    <a:pt x="282892" y="171450"/>
                  </a:lnTo>
                  <a:lnTo>
                    <a:pt x="248602" y="162878"/>
                  </a:lnTo>
                  <a:lnTo>
                    <a:pt x="188595" y="154305"/>
                  </a:lnTo>
                  <a:lnTo>
                    <a:pt x="120015" y="145732"/>
                  </a:lnTo>
                  <a:lnTo>
                    <a:pt x="60007" y="128588"/>
                  </a:lnTo>
                  <a:lnTo>
                    <a:pt x="8572" y="85725"/>
                  </a:lnTo>
                  <a:lnTo>
                    <a:pt x="0" y="68580"/>
                  </a:lnTo>
                  <a:lnTo>
                    <a:pt x="8572" y="51435"/>
                  </a:lnTo>
                  <a:lnTo>
                    <a:pt x="25717" y="34290"/>
                  </a:lnTo>
                  <a:lnTo>
                    <a:pt x="85725" y="8572"/>
                  </a:lnTo>
                  <a:lnTo>
                    <a:pt x="120015" y="0"/>
                  </a:lnTo>
                  <a:lnTo>
                    <a:pt x="154305" y="0"/>
                  </a:lnTo>
                  <a:lnTo>
                    <a:pt x="18859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Oval 1028"/>
            <p:cNvSpPr/>
            <p:nvPr/>
          </p:nvSpPr>
          <p:spPr>
            <a:xfrm>
              <a:off x="3992642" y="19109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a:off x="4138375" y="166235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034"/>
          <p:cNvGrpSpPr/>
          <p:nvPr/>
        </p:nvGrpSpPr>
        <p:grpSpPr>
          <a:xfrm>
            <a:off x="4319111" y="1645206"/>
            <a:ext cx="300039" cy="300753"/>
            <a:chOff x="4319111" y="1645206"/>
            <a:chExt cx="300039" cy="300753"/>
          </a:xfrm>
        </p:grpSpPr>
        <p:sp>
          <p:nvSpPr>
            <p:cNvPr id="1032" name="Freeform 1031"/>
            <p:cNvSpPr/>
            <p:nvPr/>
          </p:nvSpPr>
          <p:spPr>
            <a:xfrm>
              <a:off x="4319111" y="1663065"/>
              <a:ext cx="300039" cy="282894"/>
            </a:xfrm>
            <a:custGeom>
              <a:avLst/>
              <a:gdLst/>
              <a:ahLst/>
              <a:cxnLst/>
              <a:rect l="0" t="0" r="0" b="0"/>
              <a:pathLst>
                <a:path w="300039" h="282894">
                  <a:moveTo>
                    <a:pt x="120015" y="42862"/>
                  </a:moveTo>
                  <a:lnTo>
                    <a:pt x="197168" y="51435"/>
                  </a:lnTo>
                  <a:lnTo>
                    <a:pt x="248603" y="94298"/>
                  </a:lnTo>
                  <a:lnTo>
                    <a:pt x="282893" y="145733"/>
                  </a:lnTo>
                  <a:lnTo>
                    <a:pt x="300038" y="180023"/>
                  </a:lnTo>
                  <a:lnTo>
                    <a:pt x="274321" y="231458"/>
                  </a:lnTo>
                  <a:lnTo>
                    <a:pt x="222885" y="248602"/>
                  </a:lnTo>
                  <a:lnTo>
                    <a:pt x="145733" y="274320"/>
                  </a:lnTo>
                  <a:lnTo>
                    <a:pt x="77153" y="282893"/>
                  </a:lnTo>
                  <a:lnTo>
                    <a:pt x="25718" y="274320"/>
                  </a:lnTo>
                  <a:lnTo>
                    <a:pt x="0" y="240030"/>
                  </a:lnTo>
                  <a:lnTo>
                    <a:pt x="8573" y="137160"/>
                  </a:lnTo>
                  <a:lnTo>
                    <a:pt x="34290" y="85725"/>
                  </a:lnTo>
                  <a:lnTo>
                    <a:pt x="68580" y="51435"/>
                  </a:lnTo>
                  <a:lnTo>
                    <a:pt x="120015" y="17145"/>
                  </a:lnTo>
                  <a:lnTo>
                    <a:pt x="154305" y="8573"/>
                  </a:lnTo>
                  <a:lnTo>
                    <a:pt x="18002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Oval 1032"/>
            <p:cNvSpPr/>
            <p:nvPr/>
          </p:nvSpPr>
          <p:spPr>
            <a:xfrm>
              <a:off x="4421267" y="16880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481275" y="164520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p:cNvGrpSpPr/>
          <p:nvPr/>
        </p:nvGrpSpPr>
        <p:grpSpPr>
          <a:xfrm>
            <a:off x="4679156" y="1628061"/>
            <a:ext cx="275035" cy="275035"/>
            <a:chOff x="4679156" y="1628061"/>
            <a:chExt cx="275035" cy="275035"/>
          </a:xfrm>
        </p:grpSpPr>
        <p:sp>
          <p:nvSpPr>
            <p:cNvPr id="1036" name="Freeform 1035"/>
            <p:cNvSpPr/>
            <p:nvPr/>
          </p:nvSpPr>
          <p:spPr>
            <a:xfrm>
              <a:off x="4679156" y="1645920"/>
              <a:ext cx="257176" cy="257176"/>
            </a:xfrm>
            <a:custGeom>
              <a:avLst/>
              <a:gdLst/>
              <a:ahLst/>
              <a:cxnLst/>
              <a:rect l="0" t="0" r="0" b="0"/>
              <a:pathLst>
                <a:path w="257176" h="257176">
                  <a:moveTo>
                    <a:pt x="257175" y="188595"/>
                  </a:moveTo>
                  <a:lnTo>
                    <a:pt x="248603" y="214313"/>
                  </a:lnTo>
                  <a:lnTo>
                    <a:pt x="171450" y="248603"/>
                  </a:lnTo>
                  <a:lnTo>
                    <a:pt x="128588" y="257175"/>
                  </a:lnTo>
                  <a:lnTo>
                    <a:pt x="85725" y="257175"/>
                  </a:lnTo>
                  <a:lnTo>
                    <a:pt x="51435" y="240030"/>
                  </a:lnTo>
                  <a:lnTo>
                    <a:pt x="17145" y="205740"/>
                  </a:lnTo>
                  <a:lnTo>
                    <a:pt x="0" y="162878"/>
                  </a:lnTo>
                  <a:lnTo>
                    <a:pt x="0" y="111443"/>
                  </a:lnTo>
                  <a:lnTo>
                    <a:pt x="25718" y="34290"/>
                  </a:lnTo>
                  <a:lnTo>
                    <a:pt x="51435" y="8572"/>
                  </a:lnTo>
                  <a:lnTo>
                    <a:pt x="11144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Oval 1036"/>
            <p:cNvSpPr/>
            <p:nvPr/>
          </p:nvSpPr>
          <p:spPr>
            <a:xfrm>
              <a:off x="4918472" y="18166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4772739" y="16280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1042"/>
          <p:cNvGrpSpPr/>
          <p:nvPr/>
        </p:nvGrpSpPr>
        <p:grpSpPr>
          <a:xfrm>
            <a:off x="4969907" y="1653778"/>
            <a:ext cx="52864" cy="52864"/>
            <a:chOff x="4969907" y="1653778"/>
            <a:chExt cx="52864" cy="52864"/>
          </a:xfrm>
        </p:grpSpPr>
        <p:sp>
          <p:nvSpPr>
            <p:cNvPr id="1040" name="Freeform 1039"/>
            <p:cNvSpPr/>
            <p:nvPr/>
          </p:nvSpPr>
          <p:spPr>
            <a:xfrm>
              <a:off x="4979193" y="1671638"/>
              <a:ext cx="25719" cy="17145"/>
            </a:xfrm>
            <a:custGeom>
              <a:avLst/>
              <a:gdLst/>
              <a:ahLst/>
              <a:cxnLst/>
              <a:rect l="0" t="0" r="0" b="0"/>
              <a:pathLst>
                <a:path w="25719" h="17145">
                  <a:moveTo>
                    <a:pt x="25718" y="17144"/>
                  </a:moveTo>
                  <a:lnTo>
                    <a:pt x="0" y="17144"/>
                  </a:lnTo>
                  <a:lnTo>
                    <a:pt x="25718" y="8572"/>
                  </a:ln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Oval 1040"/>
            <p:cNvSpPr/>
            <p:nvPr/>
          </p:nvSpPr>
          <p:spPr>
            <a:xfrm>
              <a:off x="4987052" y="16709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a:off x="4969907" y="165377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046"/>
          <p:cNvGrpSpPr/>
          <p:nvPr/>
        </p:nvGrpSpPr>
        <p:grpSpPr>
          <a:xfrm>
            <a:off x="4978479" y="1662351"/>
            <a:ext cx="104299" cy="301466"/>
            <a:chOff x="4978479" y="1662351"/>
            <a:chExt cx="104299" cy="301466"/>
          </a:xfrm>
        </p:grpSpPr>
        <p:sp>
          <p:nvSpPr>
            <p:cNvPr id="1044" name="Freeform 1043"/>
            <p:cNvSpPr/>
            <p:nvPr/>
          </p:nvSpPr>
          <p:spPr>
            <a:xfrm>
              <a:off x="4996339" y="1680210"/>
              <a:ext cx="77153" cy="265749"/>
            </a:xfrm>
            <a:custGeom>
              <a:avLst/>
              <a:gdLst/>
              <a:ahLst/>
              <a:cxnLst/>
              <a:rect l="0" t="0" r="0" b="0"/>
              <a:pathLst>
                <a:path w="77153" h="265749">
                  <a:moveTo>
                    <a:pt x="68580" y="265748"/>
                  </a:moveTo>
                  <a:lnTo>
                    <a:pt x="77152" y="265748"/>
                  </a:lnTo>
                  <a:lnTo>
                    <a:pt x="77152" y="248603"/>
                  </a:lnTo>
                  <a:lnTo>
                    <a:pt x="77152" y="231457"/>
                  </a:lnTo>
                  <a:lnTo>
                    <a:pt x="60007" y="205740"/>
                  </a:lnTo>
                  <a:lnTo>
                    <a:pt x="42862" y="162878"/>
                  </a:lnTo>
                  <a:lnTo>
                    <a:pt x="25718" y="111442"/>
                  </a:lnTo>
                  <a:lnTo>
                    <a:pt x="8572"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Oval 1044"/>
            <p:cNvSpPr/>
            <p:nvPr/>
          </p:nvSpPr>
          <p:spPr>
            <a:xfrm>
              <a:off x="5047059" y="19280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4978479" y="16623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p:cNvGrpSpPr/>
          <p:nvPr/>
        </p:nvGrpSpPr>
        <p:grpSpPr>
          <a:xfrm>
            <a:off x="4952762" y="1499473"/>
            <a:ext cx="112871" cy="61436"/>
            <a:chOff x="4952762" y="1499473"/>
            <a:chExt cx="112871" cy="61436"/>
          </a:xfrm>
        </p:grpSpPr>
        <p:sp>
          <p:nvSpPr>
            <p:cNvPr id="1048" name="Freeform 1047"/>
            <p:cNvSpPr/>
            <p:nvPr/>
          </p:nvSpPr>
          <p:spPr>
            <a:xfrm>
              <a:off x="4970621" y="1517332"/>
              <a:ext cx="77154" cy="25719"/>
            </a:xfrm>
            <a:custGeom>
              <a:avLst/>
              <a:gdLst/>
              <a:ahLst/>
              <a:cxnLst/>
              <a:rect l="0" t="0" r="0" b="0"/>
              <a:pathLst>
                <a:path w="77154" h="25719">
                  <a:moveTo>
                    <a:pt x="77153" y="25718"/>
                  </a:moveTo>
                  <a:lnTo>
                    <a:pt x="77153"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Oval 1048"/>
            <p:cNvSpPr/>
            <p:nvPr/>
          </p:nvSpPr>
          <p:spPr>
            <a:xfrm>
              <a:off x="5029915" y="152519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4952762" y="14994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54"/>
          <p:cNvGrpSpPr/>
          <p:nvPr/>
        </p:nvGrpSpPr>
        <p:grpSpPr>
          <a:xfrm>
            <a:off x="5115639" y="1654492"/>
            <a:ext cx="361474" cy="343615"/>
            <a:chOff x="5115639" y="1654492"/>
            <a:chExt cx="361474" cy="343615"/>
          </a:xfrm>
        </p:grpSpPr>
        <p:sp>
          <p:nvSpPr>
            <p:cNvPr id="1052" name="Freeform 1051"/>
            <p:cNvSpPr/>
            <p:nvPr/>
          </p:nvSpPr>
          <p:spPr>
            <a:xfrm>
              <a:off x="5133499" y="1654492"/>
              <a:ext cx="334328" cy="334329"/>
            </a:xfrm>
            <a:custGeom>
              <a:avLst/>
              <a:gdLst/>
              <a:ahLst/>
              <a:cxnLst/>
              <a:rect l="0" t="0" r="0" b="0"/>
              <a:pathLst>
                <a:path w="334328" h="334329">
                  <a:moveTo>
                    <a:pt x="325755" y="317183"/>
                  </a:moveTo>
                  <a:lnTo>
                    <a:pt x="334327" y="334328"/>
                  </a:lnTo>
                  <a:lnTo>
                    <a:pt x="334327" y="308610"/>
                  </a:lnTo>
                  <a:lnTo>
                    <a:pt x="334327" y="291466"/>
                  </a:lnTo>
                  <a:lnTo>
                    <a:pt x="317183" y="265748"/>
                  </a:lnTo>
                  <a:lnTo>
                    <a:pt x="282892" y="180023"/>
                  </a:lnTo>
                  <a:lnTo>
                    <a:pt x="214312" y="60008"/>
                  </a:lnTo>
                  <a:lnTo>
                    <a:pt x="188595" y="17146"/>
                  </a:lnTo>
                  <a:lnTo>
                    <a:pt x="154305" y="0"/>
                  </a:lnTo>
                  <a:lnTo>
                    <a:pt x="128588" y="0"/>
                  </a:lnTo>
                  <a:lnTo>
                    <a:pt x="94297" y="8573"/>
                  </a:lnTo>
                  <a:lnTo>
                    <a:pt x="68580" y="42863"/>
                  </a:lnTo>
                  <a:lnTo>
                    <a:pt x="51435" y="102871"/>
                  </a:lnTo>
                  <a:lnTo>
                    <a:pt x="17145" y="257175"/>
                  </a:lnTo>
                  <a:lnTo>
                    <a:pt x="8572" y="300038"/>
                  </a:lnTo>
                  <a:lnTo>
                    <a:pt x="0" y="32575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Oval 1052"/>
            <p:cNvSpPr/>
            <p:nvPr/>
          </p:nvSpPr>
          <p:spPr>
            <a:xfrm>
              <a:off x="5441394" y="19538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a:off x="5115639" y="19623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58"/>
          <p:cNvGrpSpPr/>
          <p:nvPr/>
        </p:nvGrpSpPr>
        <p:grpSpPr>
          <a:xfrm>
            <a:off x="5158502" y="1723073"/>
            <a:ext cx="481488" cy="283606"/>
            <a:chOff x="5158502" y="1723073"/>
            <a:chExt cx="481488" cy="283606"/>
          </a:xfrm>
        </p:grpSpPr>
        <p:sp>
          <p:nvSpPr>
            <p:cNvPr id="1056" name="Freeform 1055"/>
            <p:cNvSpPr/>
            <p:nvPr/>
          </p:nvSpPr>
          <p:spPr>
            <a:xfrm>
              <a:off x="5176361" y="1723073"/>
              <a:ext cx="462916" cy="282893"/>
            </a:xfrm>
            <a:custGeom>
              <a:avLst/>
              <a:gdLst/>
              <a:ahLst/>
              <a:cxnLst/>
              <a:rect l="0" t="0" r="0" b="0"/>
              <a:pathLst>
                <a:path w="462916" h="282893">
                  <a:moveTo>
                    <a:pt x="445770" y="265747"/>
                  </a:moveTo>
                  <a:lnTo>
                    <a:pt x="462915" y="282892"/>
                  </a:lnTo>
                  <a:lnTo>
                    <a:pt x="437198" y="257175"/>
                  </a:lnTo>
                  <a:lnTo>
                    <a:pt x="411480" y="222885"/>
                  </a:lnTo>
                  <a:lnTo>
                    <a:pt x="411480" y="197167"/>
                  </a:lnTo>
                  <a:lnTo>
                    <a:pt x="402908" y="145732"/>
                  </a:lnTo>
                  <a:lnTo>
                    <a:pt x="385763" y="25717"/>
                  </a:lnTo>
                  <a:lnTo>
                    <a:pt x="394335" y="0"/>
                  </a:lnTo>
                  <a:lnTo>
                    <a:pt x="368618" y="17145"/>
                  </a:lnTo>
                  <a:lnTo>
                    <a:pt x="351473" y="42862"/>
                  </a:lnTo>
                  <a:lnTo>
                    <a:pt x="325755" y="60007"/>
                  </a:lnTo>
                  <a:lnTo>
                    <a:pt x="291465" y="77152"/>
                  </a:lnTo>
                  <a:lnTo>
                    <a:pt x="240030" y="77152"/>
                  </a:lnTo>
                  <a:lnTo>
                    <a:pt x="171450" y="85725"/>
                  </a:lnTo>
                  <a:lnTo>
                    <a:pt x="102870" y="85725"/>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7" name="Oval 1056"/>
            <p:cNvSpPr/>
            <p:nvPr/>
          </p:nvSpPr>
          <p:spPr>
            <a:xfrm>
              <a:off x="5604271" y="19709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5158502" y="17909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p:cNvGrpSpPr/>
          <p:nvPr/>
        </p:nvGrpSpPr>
        <p:grpSpPr>
          <a:xfrm>
            <a:off x="5355670" y="1688782"/>
            <a:ext cx="532923" cy="283607"/>
            <a:chOff x="5355670" y="1688782"/>
            <a:chExt cx="532923" cy="283607"/>
          </a:xfrm>
        </p:grpSpPr>
        <p:sp>
          <p:nvSpPr>
            <p:cNvPr id="1060" name="Freeform 1059"/>
            <p:cNvSpPr/>
            <p:nvPr/>
          </p:nvSpPr>
          <p:spPr>
            <a:xfrm>
              <a:off x="5373529" y="1688782"/>
              <a:ext cx="497206" cy="265749"/>
            </a:xfrm>
            <a:custGeom>
              <a:avLst/>
              <a:gdLst/>
              <a:ahLst/>
              <a:cxnLst/>
              <a:rect l="0" t="0" r="0" b="0"/>
              <a:pathLst>
                <a:path w="497206" h="265749">
                  <a:moveTo>
                    <a:pt x="497205" y="265748"/>
                  </a:moveTo>
                  <a:lnTo>
                    <a:pt x="471487" y="240031"/>
                  </a:lnTo>
                  <a:lnTo>
                    <a:pt x="471487" y="231458"/>
                  </a:lnTo>
                  <a:lnTo>
                    <a:pt x="471487" y="214313"/>
                  </a:lnTo>
                  <a:lnTo>
                    <a:pt x="471487" y="180023"/>
                  </a:lnTo>
                  <a:lnTo>
                    <a:pt x="462914" y="137160"/>
                  </a:lnTo>
                  <a:lnTo>
                    <a:pt x="454342" y="94298"/>
                  </a:lnTo>
                  <a:lnTo>
                    <a:pt x="411480" y="25718"/>
                  </a:lnTo>
                  <a:lnTo>
                    <a:pt x="385762" y="8573"/>
                  </a:lnTo>
                  <a:lnTo>
                    <a:pt x="334327" y="0"/>
                  </a:lnTo>
                  <a:lnTo>
                    <a:pt x="282892" y="0"/>
                  </a:lnTo>
                  <a:lnTo>
                    <a:pt x="214312" y="8573"/>
                  </a:lnTo>
                  <a:lnTo>
                    <a:pt x="137160" y="17145"/>
                  </a:lnTo>
                  <a:lnTo>
                    <a:pt x="77153" y="34291"/>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1" name="Oval 1060"/>
            <p:cNvSpPr/>
            <p:nvPr/>
          </p:nvSpPr>
          <p:spPr>
            <a:xfrm>
              <a:off x="5852875" y="19366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5355670" y="173093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1066"/>
          <p:cNvGrpSpPr/>
          <p:nvPr/>
        </p:nvGrpSpPr>
        <p:grpSpPr>
          <a:xfrm>
            <a:off x="5896451" y="1705927"/>
            <a:ext cx="248604" cy="265749"/>
            <a:chOff x="5896451" y="1705927"/>
            <a:chExt cx="248604" cy="265749"/>
          </a:xfrm>
        </p:grpSpPr>
        <p:sp>
          <p:nvSpPr>
            <p:cNvPr id="1064" name="Freeform 1063"/>
            <p:cNvSpPr/>
            <p:nvPr/>
          </p:nvSpPr>
          <p:spPr>
            <a:xfrm>
              <a:off x="5896451" y="1705927"/>
              <a:ext cx="248604" cy="265749"/>
            </a:xfrm>
            <a:custGeom>
              <a:avLst/>
              <a:gdLst/>
              <a:ahLst/>
              <a:cxnLst/>
              <a:rect l="0" t="0" r="0" b="0"/>
              <a:pathLst>
                <a:path w="248604" h="265749">
                  <a:moveTo>
                    <a:pt x="137160" y="42863"/>
                  </a:moveTo>
                  <a:lnTo>
                    <a:pt x="137160" y="17146"/>
                  </a:lnTo>
                  <a:lnTo>
                    <a:pt x="128587" y="0"/>
                  </a:lnTo>
                  <a:lnTo>
                    <a:pt x="188595" y="17146"/>
                  </a:lnTo>
                  <a:lnTo>
                    <a:pt x="222886" y="68581"/>
                  </a:lnTo>
                  <a:lnTo>
                    <a:pt x="248603" y="171450"/>
                  </a:lnTo>
                  <a:lnTo>
                    <a:pt x="240030" y="197168"/>
                  </a:lnTo>
                  <a:lnTo>
                    <a:pt x="145733" y="257175"/>
                  </a:lnTo>
                  <a:lnTo>
                    <a:pt x="94298" y="265748"/>
                  </a:lnTo>
                  <a:lnTo>
                    <a:pt x="51436" y="265748"/>
                  </a:lnTo>
                  <a:lnTo>
                    <a:pt x="17145" y="248603"/>
                  </a:lnTo>
                  <a:lnTo>
                    <a:pt x="0" y="180023"/>
                  </a:lnTo>
                  <a:lnTo>
                    <a:pt x="25718" y="137161"/>
                  </a:lnTo>
                  <a:lnTo>
                    <a:pt x="51436" y="102871"/>
                  </a:lnTo>
                  <a:lnTo>
                    <a:pt x="85725" y="68581"/>
                  </a:lnTo>
                  <a:lnTo>
                    <a:pt x="102870" y="51436"/>
                  </a:lnTo>
                  <a:lnTo>
                    <a:pt x="120015" y="5143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Oval 1064"/>
            <p:cNvSpPr/>
            <p:nvPr/>
          </p:nvSpPr>
          <p:spPr>
            <a:xfrm>
              <a:off x="6015752" y="17309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p:nvPr/>
          </p:nvSpPr>
          <p:spPr>
            <a:xfrm>
              <a:off x="5998607" y="17395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1070"/>
          <p:cNvGrpSpPr/>
          <p:nvPr/>
        </p:nvGrpSpPr>
        <p:grpSpPr>
          <a:xfrm>
            <a:off x="6290072" y="1593771"/>
            <a:ext cx="335042" cy="377905"/>
            <a:chOff x="6290072" y="1593771"/>
            <a:chExt cx="335042" cy="377905"/>
          </a:xfrm>
        </p:grpSpPr>
        <p:sp>
          <p:nvSpPr>
            <p:cNvPr id="1068" name="Freeform 1067"/>
            <p:cNvSpPr/>
            <p:nvPr/>
          </p:nvSpPr>
          <p:spPr>
            <a:xfrm>
              <a:off x="6290786" y="1611630"/>
              <a:ext cx="334328" cy="360046"/>
            </a:xfrm>
            <a:custGeom>
              <a:avLst/>
              <a:gdLst/>
              <a:ahLst/>
              <a:cxnLst/>
              <a:rect l="0" t="0" r="0" b="0"/>
              <a:pathLst>
                <a:path w="334328" h="360046">
                  <a:moveTo>
                    <a:pt x="291465" y="0"/>
                  </a:moveTo>
                  <a:lnTo>
                    <a:pt x="308610" y="17145"/>
                  </a:lnTo>
                  <a:lnTo>
                    <a:pt x="325755" y="17145"/>
                  </a:lnTo>
                  <a:lnTo>
                    <a:pt x="334327" y="42862"/>
                  </a:lnTo>
                  <a:lnTo>
                    <a:pt x="334327" y="145733"/>
                  </a:lnTo>
                  <a:lnTo>
                    <a:pt x="325755" y="197168"/>
                  </a:lnTo>
                  <a:lnTo>
                    <a:pt x="308610" y="231458"/>
                  </a:lnTo>
                  <a:lnTo>
                    <a:pt x="257176" y="274320"/>
                  </a:lnTo>
                  <a:lnTo>
                    <a:pt x="214312" y="291465"/>
                  </a:lnTo>
                  <a:lnTo>
                    <a:pt x="162877" y="291465"/>
                  </a:lnTo>
                  <a:lnTo>
                    <a:pt x="128588" y="282893"/>
                  </a:lnTo>
                  <a:lnTo>
                    <a:pt x="94298" y="257175"/>
                  </a:lnTo>
                  <a:lnTo>
                    <a:pt x="60008" y="222885"/>
                  </a:lnTo>
                  <a:lnTo>
                    <a:pt x="34290" y="137160"/>
                  </a:lnTo>
                  <a:lnTo>
                    <a:pt x="34290" y="145733"/>
                  </a:lnTo>
                  <a:lnTo>
                    <a:pt x="42863" y="205740"/>
                  </a:lnTo>
                  <a:lnTo>
                    <a:pt x="42863" y="265747"/>
                  </a:lnTo>
                  <a:lnTo>
                    <a:pt x="17146" y="334328"/>
                  </a:lnTo>
                  <a:lnTo>
                    <a:pt x="8573" y="360045"/>
                  </a:lnTo>
                  <a:lnTo>
                    <a:pt x="8573" y="342900"/>
                  </a:lnTo>
                  <a:lnTo>
                    <a:pt x="8573" y="325755"/>
                  </a:lnTo>
                  <a:lnTo>
                    <a:pt x="0" y="291465"/>
                  </a:lnTo>
                  <a:lnTo>
                    <a:pt x="8573" y="231458"/>
                  </a:lnTo>
                  <a:lnTo>
                    <a:pt x="17146" y="154305"/>
                  </a:lnTo>
                  <a:lnTo>
                    <a:pt x="17146"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Oval 1068"/>
            <p:cNvSpPr/>
            <p:nvPr/>
          </p:nvSpPr>
          <p:spPr>
            <a:xfrm>
              <a:off x="6564392" y="15937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6290072" y="16623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1074"/>
          <p:cNvGrpSpPr/>
          <p:nvPr/>
        </p:nvGrpSpPr>
        <p:grpSpPr>
          <a:xfrm>
            <a:off x="6205061" y="2331006"/>
            <a:ext cx="763667" cy="455058"/>
            <a:chOff x="6205061" y="2331006"/>
            <a:chExt cx="763667" cy="455058"/>
          </a:xfrm>
        </p:grpSpPr>
        <p:sp>
          <p:nvSpPr>
            <p:cNvPr id="1072" name="Freeform 1071"/>
            <p:cNvSpPr/>
            <p:nvPr/>
          </p:nvSpPr>
          <p:spPr>
            <a:xfrm>
              <a:off x="6205061" y="2348865"/>
              <a:ext cx="745809" cy="437199"/>
            </a:xfrm>
            <a:custGeom>
              <a:avLst/>
              <a:gdLst/>
              <a:ahLst/>
              <a:cxnLst/>
              <a:rect l="0" t="0" r="0" b="0"/>
              <a:pathLst>
                <a:path w="745809" h="437199">
                  <a:moveTo>
                    <a:pt x="42863" y="368618"/>
                  </a:moveTo>
                  <a:lnTo>
                    <a:pt x="17145" y="402908"/>
                  </a:lnTo>
                  <a:lnTo>
                    <a:pt x="0" y="437198"/>
                  </a:lnTo>
                  <a:lnTo>
                    <a:pt x="25718" y="428625"/>
                  </a:lnTo>
                  <a:lnTo>
                    <a:pt x="77153" y="402908"/>
                  </a:lnTo>
                  <a:lnTo>
                    <a:pt x="231458" y="317183"/>
                  </a:lnTo>
                  <a:lnTo>
                    <a:pt x="325755" y="274320"/>
                  </a:lnTo>
                  <a:lnTo>
                    <a:pt x="437198" y="205740"/>
                  </a:lnTo>
                  <a:lnTo>
                    <a:pt x="625793" y="77152"/>
                  </a:lnTo>
                  <a:lnTo>
                    <a:pt x="694373" y="34290"/>
                  </a:lnTo>
                  <a:lnTo>
                    <a:pt x="74580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Oval 1072"/>
            <p:cNvSpPr/>
            <p:nvPr/>
          </p:nvSpPr>
          <p:spPr>
            <a:xfrm>
              <a:off x="6230064" y="26996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6933009" y="23310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9" name="Group 1078"/>
          <p:cNvGrpSpPr/>
          <p:nvPr/>
        </p:nvGrpSpPr>
        <p:grpSpPr>
          <a:xfrm>
            <a:off x="6298644" y="2228136"/>
            <a:ext cx="807244" cy="832248"/>
            <a:chOff x="6298644" y="2228136"/>
            <a:chExt cx="807244" cy="832248"/>
          </a:xfrm>
        </p:grpSpPr>
        <p:sp>
          <p:nvSpPr>
            <p:cNvPr id="1076" name="Freeform 1075"/>
            <p:cNvSpPr/>
            <p:nvPr/>
          </p:nvSpPr>
          <p:spPr>
            <a:xfrm>
              <a:off x="6316504" y="2245995"/>
              <a:ext cx="788671" cy="814389"/>
            </a:xfrm>
            <a:custGeom>
              <a:avLst/>
              <a:gdLst/>
              <a:ahLst/>
              <a:cxnLst/>
              <a:rect l="0" t="0" r="0" b="0"/>
              <a:pathLst>
                <a:path w="788671" h="814389">
                  <a:moveTo>
                    <a:pt x="771525" y="762952"/>
                  </a:moveTo>
                  <a:lnTo>
                    <a:pt x="788670" y="797242"/>
                  </a:lnTo>
                  <a:lnTo>
                    <a:pt x="762952" y="814388"/>
                  </a:lnTo>
                  <a:lnTo>
                    <a:pt x="745808" y="805815"/>
                  </a:lnTo>
                  <a:lnTo>
                    <a:pt x="702945" y="771525"/>
                  </a:lnTo>
                  <a:lnTo>
                    <a:pt x="634365" y="720090"/>
                  </a:lnTo>
                  <a:lnTo>
                    <a:pt x="540067" y="642937"/>
                  </a:lnTo>
                  <a:lnTo>
                    <a:pt x="420052" y="557213"/>
                  </a:lnTo>
                  <a:lnTo>
                    <a:pt x="308609" y="428625"/>
                  </a:lnTo>
                  <a:lnTo>
                    <a:pt x="94297" y="17145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Oval 1076"/>
            <p:cNvSpPr/>
            <p:nvPr/>
          </p:nvSpPr>
          <p:spPr>
            <a:xfrm>
              <a:off x="7070169" y="29910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6298644" y="22281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3" name="Group 1082"/>
          <p:cNvGrpSpPr/>
          <p:nvPr/>
        </p:nvGrpSpPr>
        <p:grpSpPr>
          <a:xfrm>
            <a:off x="6701551" y="3796903"/>
            <a:ext cx="678657" cy="481489"/>
            <a:chOff x="6701551" y="3796903"/>
            <a:chExt cx="678657" cy="481489"/>
          </a:xfrm>
        </p:grpSpPr>
        <p:sp>
          <p:nvSpPr>
            <p:cNvPr id="1080" name="Freeform 1079"/>
            <p:cNvSpPr/>
            <p:nvPr/>
          </p:nvSpPr>
          <p:spPr>
            <a:xfrm>
              <a:off x="6719411" y="3814763"/>
              <a:ext cx="642938" cy="445771"/>
            </a:xfrm>
            <a:custGeom>
              <a:avLst/>
              <a:gdLst/>
              <a:ahLst/>
              <a:cxnLst/>
              <a:rect l="0" t="0" r="0" b="0"/>
              <a:pathLst>
                <a:path w="642938" h="445771">
                  <a:moveTo>
                    <a:pt x="642937" y="445770"/>
                  </a:moveTo>
                  <a:lnTo>
                    <a:pt x="634366" y="420052"/>
                  </a:lnTo>
                  <a:lnTo>
                    <a:pt x="420053" y="342900"/>
                  </a:lnTo>
                  <a:lnTo>
                    <a:pt x="325755" y="291465"/>
                  </a:lnTo>
                  <a:lnTo>
                    <a:pt x="240030" y="231457"/>
                  </a:lnTo>
                  <a:lnTo>
                    <a:pt x="154305" y="171450"/>
                  </a:lnTo>
                  <a:lnTo>
                    <a:pt x="68580" y="9429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Oval 1080"/>
            <p:cNvSpPr/>
            <p:nvPr/>
          </p:nvSpPr>
          <p:spPr>
            <a:xfrm>
              <a:off x="7344489" y="42426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6701551" y="37969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7" name="Group 1086"/>
          <p:cNvGrpSpPr/>
          <p:nvPr/>
        </p:nvGrpSpPr>
        <p:grpSpPr>
          <a:xfrm>
            <a:off x="6290072" y="3856911"/>
            <a:ext cx="755809" cy="652939"/>
            <a:chOff x="6290072" y="3856911"/>
            <a:chExt cx="755809" cy="652939"/>
          </a:xfrm>
        </p:grpSpPr>
        <p:sp>
          <p:nvSpPr>
            <p:cNvPr id="1084" name="Freeform 1083"/>
            <p:cNvSpPr/>
            <p:nvPr/>
          </p:nvSpPr>
          <p:spPr>
            <a:xfrm>
              <a:off x="6307932" y="3874770"/>
              <a:ext cx="720090" cy="617221"/>
            </a:xfrm>
            <a:custGeom>
              <a:avLst/>
              <a:gdLst/>
              <a:ahLst/>
              <a:cxnLst/>
              <a:rect l="0" t="0" r="0" b="0"/>
              <a:pathLst>
                <a:path w="720090" h="617221">
                  <a:moveTo>
                    <a:pt x="0" y="617220"/>
                  </a:moveTo>
                  <a:lnTo>
                    <a:pt x="120014" y="505777"/>
                  </a:lnTo>
                  <a:lnTo>
                    <a:pt x="197166" y="437197"/>
                  </a:lnTo>
                  <a:lnTo>
                    <a:pt x="300037" y="351472"/>
                  </a:lnTo>
                  <a:lnTo>
                    <a:pt x="437197" y="231458"/>
                  </a:lnTo>
                  <a:lnTo>
                    <a:pt x="574356" y="120015"/>
                  </a:lnTo>
                  <a:lnTo>
                    <a:pt x="720089"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Oval 1084"/>
            <p:cNvSpPr/>
            <p:nvPr/>
          </p:nvSpPr>
          <p:spPr>
            <a:xfrm>
              <a:off x="6290072" y="44741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p:nvPr/>
          </p:nvSpPr>
          <p:spPr>
            <a:xfrm>
              <a:off x="7010162" y="38569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1" name="Group 1090"/>
          <p:cNvGrpSpPr/>
          <p:nvPr/>
        </p:nvGrpSpPr>
        <p:grpSpPr>
          <a:xfrm>
            <a:off x="6761559" y="4911328"/>
            <a:ext cx="747237" cy="550068"/>
            <a:chOff x="6761559" y="4911328"/>
            <a:chExt cx="747237" cy="550068"/>
          </a:xfrm>
        </p:grpSpPr>
        <p:sp>
          <p:nvSpPr>
            <p:cNvPr id="1088" name="Freeform 1087"/>
            <p:cNvSpPr/>
            <p:nvPr/>
          </p:nvSpPr>
          <p:spPr>
            <a:xfrm>
              <a:off x="6779419" y="4929188"/>
              <a:ext cx="711519" cy="531496"/>
            </a:xfrm>
            <a:custGeom>
              <a:avLst/>
              <a:gdLst/>
              <a:ahLst/>
              <a:cxnLst/>
              <a:rect l="0" t="0" r="0" b="0"/>
              <a:pathLst>
                <a:path w="711519" h="531496">
                  <a:moveTo>
                    <a:pt x="711518" y="514349"/>
                  </a:moveTo>
                  <a:lnTo>
                    <a:pt x="702944" y="514349"/>
                  </a:lnTo>
                  <a:lnTo>
                    <a:pt x="677227" y="531495"/>
                  </a:lnTo>
                  <a:lnTo>
                    <a:pt x="625793" y="488632"/>
                  </a:lnTo>
                  <a:lnTo>
                    <a:pt x="471487" y="411480"/>
                  </a:lnTo>
                  <a:lnTo>
                    <a:pt x="342900" y="334327"/>
                  </a:lnTo>
                  <a:lnTo>
                    <a:pt x="214312" y="222885"/>
                  </a:lnTo>
                  <a:lnTo>
                    <a:pt x="102869" y="11144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Oval 1088"/>
            <p:cNvSpPr/>
            <p:nvPr/>
          </p:nvSpPr>
          <p:spPr>
            <a:xfrm>
              <a:off x="7473077" y="5425678"/>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a:off x="6761559" y="49113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1094"/>
          <p:cNvGrpSpPr/>
          <p:nvPr/>
        </p:nvGrpSpPr>
        <p:grpSpPr>
          <a:xfrm>
            <a:off x="6375797" y="4817031"/>
            <a:ext cx="978694" cy="1004411"/>
            <a:chOff x="6375797" y="4817031"/>
            <a:chExt cx="978694" cy="1004411"/>
          </a:xfrm>
        </p:grpSpPr>
        <p:sp>
          <p:nvSpPr>
            <p:cNvPr id="1092" name="Freeform 1091"/>
            <p:cNvSpPr/>
            <p:nvPr/>
          </p:nvSpPr>
          <p:spPr>
            <a:xfrm>
              <a:off x="6393656" y="4834890"/>
              <a:ext cx="942976" cy="968693"/>
            </a:xfrm>
            <a:custGeom>
              <a:avLst/>
              <a:gdLst/>
              <a:ahLst/>
              <a:cxnLst/>
              <a:rect l="0" t="0" r="0" b="0"/>
              <a:pathLst>
                <a:path w="942976" h="968693">
                  <a:moveTo>
                    <a:pt x="0" y="968692"/>
                  </a:moveTo>
                  <a:lnTo>
                    <a:pt x="77153" y="917257"/>
                  </a:lnTo>
                  <a:lnTo>
                    <a:pt x="162878" y="814388"/>
                  </a:lnTo>
                  <a:lnTo>
                    <a:pt x="257175" y="737235"/>
                  </a:lnTo>
                  <a:lnTo>
                    <a:pt x="522923" y="488632"/>
                  </a:lnTo>
                  <a:lnTo>
                    <a:pt x="660082" y="351473"/>
                  </a:lnTo>
                  <a:lnTo>
                    <a:pt x="780098" y="197168"/>
                  </a:lnTo>
                  <a:lnTo>
                    <a:pt x="874395" y="85725"/>
                  </a:lnTo>
                  <a:lnTo>
                    <a:pt x="94297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Oval 1092"/>
            <p:cNvSpPr/>
            <p:nvPr/>
          </p:nvSpPr>
          <p:spPr>
            <a:xfrm>
              <a:off x="6375797" y="57857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a:off x="7318772" y="48170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9" name="Group 1098"/>
          <p:cNvGrpSpPr/>
          <p:nvPr/>
        </p:nvGrpSpPr>
        <p:grpSpPr>
          <a:xfrm>
            <a:off x="598646" y="3119675"/>
            <a:ext cx="257176" cy="952264"/>
            <a:chOff x="598646" y="3119675"/>
            <a:chExt cx="257176" cy="952264"/>
          </a:xfrm>
        </p:grpSpPr>
        <p:sp>
          <p:nvSpPr>
            <p:cNvPr id="1096" name="Freeform 1095"/>
            <p:cNvSpPr/>
            <p:nvPr/>
          </p:nvSpPr>
          <p:spPr>
            <a:xfrm>
              <a:off x="598646" y="3137535"/>
              <a:ext cx="257176" cy="934404"/>
            </a:xfrm>
            <a:custGeom>
              <a:avLst/>
              <a:gdLst/>
              <a:ahLst/>
              <a:cxnLst/>
              <a:rect l="0" t="0" r="0" b="0"/>
              <a:pathLst>
                <a:path w="257176" h="934404">
                  <a:moveTo>
                    <a:pt x="34290" y="840105"/>
                  </a:moveTo>
                  <a:lnTo>
                    <a:pt x="0" y="780098"/>
                  </a:lnTo>
                  <a:lnTo>
                    <a:pt x="17145" y="780098"/>
                  </a:lnTo>
                  <a:lnTo>
                    <a:pt x="34290" y="788670"/>
                  </a:lnTo>
                  <a:lnTo>
                    <a:pt x="51435" y="805815"/>
                  </a:lnTo>
                  <a:lnTo>
                    <a:pt x="77153" y="822960"/>
                  </a:lnTo>
                  <a:lnTo>
                    <a:pt x="102870" y="840105"/>
                  </a:lnTo>
                  <a:lnTo>
                    <a:pt x="145733" y="882967"/>
                  </a:lnTo>
                  <a:lnTo>
                    <a:pt x="162878" y="900112"/>
                  </a:lnTo>
                  <a:lnTo>
                    <a:pt x="171450" y="908685"/>
                  </a:lnTo>
                  <a:lnTo>
                    <a:pt x="188595" y="917257"/>
                  </a:lnTo>
                  <a:lnTo>
                    <a:pt x="197168" y="925830"/>
                  </a:lnTo>
                  <a:lnTo>
                    <a:pt x="214313" y="925830"/>
                  </a:lnTo>
                  <a:lnTo>
                    <a:pt x="231458" y="934403"/>
                  </a:lnTo>
                  <a:lnTo>
                    <a:pt x="257175" y="934403"/>
                  </a:lnTo>
                  <a:lnTo>
                    <a:pt x="248603" y="925830"/>
                  </a:lnTo>
                  <a:lnTo>
                    <a:pt x="240030" y="908685"/>
                  </a:lnTo>
                  <a:lnTo>
                    <a:pt x="231458" y="865823"/>
                  </a:lnTo>
                  <a:lnTo>
                    <a:pt x="222885" y="822960"/>
                  </a:lnTo>
                  <a:lnTo>
                    <a:pt x="205740" y="762953"/>
                  </a:lnTo>
                  <a:lnTo>
                    <a:pt x="197168" y="685800"/>
                  </a:lnTo>
                  <a:lnTo>
                    <a:pt x="180023" y="600075"/>
                  </a:lnTo>
                  <a:lnTo>
                    <a:pt x="145733" y="428625"/>
                  </a:lnTo>
                  <a:lnTo>
                    <a:pt x="128588" y="351473"/>
                  </a:lnTo>
                  <a:lnTo>
                    <a:pt x="128588" y="291465"/>
                  </a:lnTo>
                  <a:lnTo>
                    <a:pt x="111443" y="180023"/>
                  </a:lnTo>
                  <a:lnTo>
                    <a:pt x="102870" y="137160"/>
                  </a:lnTo>
                  <a:lnTo>
                    <a:pt x="94298" y="102870"/>
                  </a:lnTo>
                  <a:lnTo>
                    <a:pt x="94298" y="77153"/>
                  </a:lnTo>
                  <a:lnTo>
                    <a:pt x="85725" y="60007"/>
                  </a:lnTo>
                  <a:lnTo>
                    <a:pt x="85725" y="51435"/>
                  </a:lnTo>
                  <a:lnTo>
                    <a:pt x="85725" y="42863"/>
                  </a:lnTo>
                  <a:lnTo>
                    <a:pt x="85725" y="25717"/>
                  </a:lnTo>
                  <a:lnTo>
                    <a:pt x="7715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Oval 1096"/>
            <p:cNvSpPr/>
            <p:nvPr/>
          </p:nvSpPr>
          <p:spPr>
            <a:xfrm>
              <a:off x="615077" y="39597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p:cNvSpPr/>
            <p:nvPr/>
          </p:nvSpPr>
          <p:spPr>
            <a:xfrm>
              <a:off x="657939" y="31196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3" name="Group 1102"/>
          <p:cNvGrpSpPr/>
          <p:nvPr/>
        </p:nvGrpSpPr>
        <p:grpSpPr>
          <a:xfrm>
            <a:off x="743664" y="3865483"/>
            <a:ext cx="284322" cy="232886"/>
            <a:chOff x="743664" y="3865483"/>
            <a:chExt cx="284322" cy="232886"/>
          </a:xfrm>
        </p:grpSpPr>
        <p:sp>
          <p:nvSpPr>
            <p:cNvPr id="1100" name="Freeform 1099"/>
            <p:cNvSpPr/>
            <p:nvPr/>
          </p:nvSpPr>
          <p:spPr>
            <a:xfrm>
              <a:off x="761524" y="3883342"/>
              <a:ext cx="248603" cy="197169"/>
            </a:xfrm>
            <a:custGeom>
              <a:avLst/>
              <a:gdLst/>
              <a:ahLst/>
              <a:cxnLst/>
              <a:rect l="0" t="0" r="0" b="0"/>
              <a:pathLst>
                <a:path w="248603" h="197169">
                  <a:moveTo>
                    <a:pt x="248602" y="0"/>
                  </a:moveTo>
                  <a:lnTo>
                    <a:pt x="240030" y="34291"/>
                  </a:lnTo>
                  <a:lnTo>
                    <a:pt x="214312" y="60008"/>
                  </a:lnTo>
                  <a:lnTo>
                    <a:pt x="162877" y="120016"/>
                  </a:lnTo>
                  <a:lnTo>
                    <a:pt x="128587" y="145733"/>
                  </a:lnTo>
                  <a:lnTo>
                    <a:pt x="102870" y="171450"/>
                  </a:lnTo>
                  <a:lnTo>
                    <a:pt x="60007" y="188596"/>
                  </a:lnTo>
                  <a:lnTo>
                    <a:pt x="0" y="19716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Oval 1100"/>
            <p:cNvSpPr/>
            <p:nvPr/>
          </p:nvSpPr>
          <p:spPr>
            <a:xfrm>
              <a:off x="992267" y="386548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p:nvPr/>
          </p:nvSpPr>
          <p:spPr>
            <a:xfrm>
              <a:off x="743664" y="40626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441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Scatterplots </a:t>
            </a:r>
          </a:p>
        </p:txBody>
      </p:sp>
      <p:sp>
        <p:nvSpPr>
          <p:cNvPr id="7" name="Content Placeholder 2"/>
          <p:cNvSpPr txBox="1">
            <a:spLocks/>
          </p:cNvSpPr>
          <p:nvPr/>
        </p:nvSpPr>
        <p:spPr>
          <a:xfrm>
            <a:off x="301752" y="1527048"/>
            <a:ext cx="850392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Direction:</a:t>
            </a:r>
          </a:p>
          <a:p>
            <a:pPr marL="0" indent="0">
              <a:buFont typeface="Wingdings 2"/>
              <a:buNone/>
            </a:pPr>
            <a:endParaRPr lang="en-US" dirty="0"/>
          </a:p>
        </p:txBody>
      </p:sp>
      <p:sp>
        <p:nvSpPr>
          <p:cNvPr id="9" name="Content Placeholder 2"/>
          <p:cNvSpPr txBox="1">
            <a:spLocks/>
          </p:cNvSpPr>
          <p:nvPr/>
        </p:nvSpPr>
        <p:spPr>
          <a:xfrm>
            <a:off x="6108197" y="2445815"/>
            <a:ext cx="4038600"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Form:</a:t>
            </a:r>
          </a:p>
          <a:p>
            <a:pPr marL="0" indent="0">
              <a:buFont typeface="Wingdings 2"/>
              <a:buNone/>
            </a:pPr>
            <a:endParaRPr lang="en-US" dirty="0"/>
          </a:p>
        </p:txBody>
      </p:sp>
      <p:sp>
        <p:nvSpPr>
          <p:cNvPr id="11" name="Content Placeholder 2"/>
          <p:cNvSpPr txBox="1">
            <a:spLocks/>
          </p:cNvSpPr>
          <p:nvPr/>
        </p:nvSpPr>
        <p:spPr>
          <a:xfrm>
            <a:off x="6021287" y="3639457"/>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Strength:</a:t>
            </a:r>
          </a:p>
          <a:p>
            <a:pPr marL="0" indent="0">
              <a:buFont typeface="Wingdings 2"/>
              <a:buNone/>
            </a:pPr>
            <a:endParaRPr lang="en-US" dirty="0"/>
          </a:p>
        </p:txBody>
      </p:sp>
      <p:sp>
        <p:nvSpPr>
          <p:cNvPr id="13" name="Content Placeholder 2"/>
          <p:cNvSpPr txBox="1">
            <a:spLocks/>
          </p:cNvSpPr>
          <p:nvPr/>
        </p:nvSpPr>
        <p:spPr>
          <a:xfrm>
            <a:off x="6108197" y="5120026"/>
            <a:ext cx="2271486" cy="6065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Outliers:</a:t>
            </a:r>
          </a:p>
          <a:p>
            <a:pPr marL="0" indent="0">
              <a:buFont typeface="Wingdings 2"/>
              <a:buNone/>
            </a:pPr>
            <a:endParaRPr lang="en-US" dirty="0"/>
          </a:p>
        </p:txBody>
      </p:sp>
      <p:pic>
        <p:nvPicPr>
          <p:cNvPr id="2056" name="Picture 8" descr="Figure 13: Curvilinear Cor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45815"/>
            <a:ext cx="3608151" cy="30542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025038" y="2983230"/>
            <a:ext cx="351475" cy="454343"/>
            <a:chOff x="6025038" y="2983230"/>
            <a:chExt cx="351475" cy="454343"/>
          </a:xfrm>
        </p:grpSpPr>
        <p:sp>
          <p:nvSpPr>
            <p:cNvPr id="3" name="Freeform 2"/>
            <p:cNvSpPr/>
            <p:nvPr/>
          </p:nvSpPr>
          <p:spPr>
            <a:xfrm>
              <a:off x="6025038" y="2983230"/>
              <a:ext cx="351475" cy="454343"/>
            </a:xfrm>
            <a:custGeom>
              <a:avLst/>
              <a:gdLst/>
              <a:ahLst/>
              <a:cxnLst/>
              <a:rect l="0" t="0" r="0" b="0"/>
              <a:pathLst>
                <a:path w="351475" h="454343">
                  <a:moveTo>
                    <a:pt x="111443" y="137160"/>
                  </a:moveTo>
                  <a:lnTo>
                    <a:pt x="111443" y="60007"/>
                  </a:lnTo>
                  <a:lnTo>
                    <a:pt x="120016" y="25717"/>
                  </a:lnTo>
                  <a:lnTo>
                    <a:pt x="145733" y="0"/>
                  </a:lnTo>
                  <a:lnTo>
                    <a:pt x="188596" y="0"/>
                  </a:lnTo>
                  <a:lnTo>
                    <a:pt x="231458" y="17145"/>
                  </a:lnTo>
                  <a:lnTo>
                    <a:pt x="282894" y="60007"/>
                  </a:lnTo>
                  <a:lnTo>
                    <a:pt x="351474" y="205740"/>
                  </a:lnTo>
                  <a:lnTo>
                    <a:pt x="342901" y="274320"/>
                  </a:lnTo>
                  <a:lnTo>
                    <a:pt x="317183" y="325755"/>
                  </a:lnTo>
                  <a:lnTo>
                    <a:pt x="188596" y="437198"/>
                  </a:lnTo>
                  <a:lnTo>
                    <a:pt x="68581" y="454342"/>
                  </a:lnTo>
                  <a:lnTo>
                    <a:pt x="34291" y="420053"/>
                  </a:lnTo>
                  <a:lnTo>
                    <a:pt x="8573" y="368617"/>
                  </a:lnTo>
                  <a:lnTo>
                    <a:pt x="0" y="291465"/>
                  </a:lnTo>
                  <a:lnTo>
                    <a:pt x="8573" y="214312"/>
                  </a:lnTo>
                  <a:lnTo>
                    <a:pt x="25718" y="162878"/>
                  </a:lnTo>
                  <a:lnTo>
                    <a:pt x="154306"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6118622" y="310253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61484" y="30168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144340" y="3273981"/>
            <a:ext cx="172878" cy="224314"/>
            <a:chOff x="6144340" y="3273981"/>
            <a:chExt cx="172878" cy="224314"/>
          </a:xfrm>
        </p:grpSpPr>
        <p:sp>
          <p:nvSpPr>
            <p:cNvPr id="8" name="Freeform 7"/>
            <p:cNvSpPr/>
            <p:nvPr/>
          </p:nvSpPr>
          <p:spPr>
            <a:xfrm>
              <a:off x="6162199" y="3291840"/>
              <a:ext cx="137161" cy="197169"/>
            </a:xfrm>
            <a:custGeom>
              <a:avLst/>
              <a:gdLst/>
              <a:ahLst/>
              <a:cxnLst/>
              <a:rect l="0" t="0" r="0" b="0"/>
              <a:pathLst>
                <a:path w="137161" h="197169">
                  <a:moveTo>
                    <a:pt x="137160" y="188595"/>
                  </a:moveTo>
                  <a:lnTo>
                    <a:pt x="137160" y="197168"/>
                  </a:lnTo>
                  <a:lnTo>
                    <a:pt x="111442" y="188595"/>
                  </a:lnTo>
                  <a:lnTo>
                    <a:pt x="111442" y="180023"/>
                  </a:lnTo>
                  <a:lnTo>
                    <a:pt x="94297" y="162877"/>
                  </a:lnTo>
                  <a:lnTo>
                    <a:pt x="34289" y="85725"/>
                  </a:lnTo>
                  <a:lnTo>
                    <a:pt x="8572"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6281500" y="346257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44340" y="327398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358652" y="3146108"/>
            <a:ext cx="318611" cy="283606"/>
            <a:chOff x="6358652" y="3146108"/>
            <a:chExt cx="318611" cy="283606"/>
          </a:xfrm>
        </p:grpSpPr>
        <p:sp>
          <p:nvSpPr>
            <p:cNvPr id="15" name="Freeform 14"/>
            <p:cNvSpPr/>
            <p:nvPr/>
          </p:nvSpPr>
          <p:spPr>
            <a:xfrm>
              <a:off x="6376512" y="3146108"/>
              <a:ext cx="282893" cy="282893"/>
            </a:xfrm>
            <a:custGeom>
              <a:avLst/>
              <a:gdLst/>
              <a:ahLst/>
              <a:cxnLst/>
              <a:rect l="0" t="0" r="0" b="0"/>
              <a:pathLst>
                <a:path w="282893" h="282893">
                  <a:moveTo>
                    <a:pt x="282892" y="265747"/>
                  </a:moveTo>
                  <a:lnTo>
                    <a:pt x="274319" y="282892"/>
                  </a:lnTo>
                  <a:lnTo>
                    <a:pt x="265747" y="265747"/>
                  </a:lnTo>
                  <a:lnTo>
                    <a:pt x="265747" y="240030"/>
                  </a:lnTo>
                  <a:lnTo>
                    <a:pt x="265747" y="214312"/>
                  </a:lnTo>
                  <a:lnTo>
                    <a:pt x="248601" y="171450"/>
                  </a:lnTo>
                  <a:lnTo>
                    <a:pt x="240029" y="120015"/>
                  </a:lnTo>
                  <a:lnTo>
                    <a:pt x="222884" y="68580"/>
                  </a:lnTo>
                  <a:lnTo>
                    <a:pt x="214312" y="25717"/>
                  </a:lnTo>
                  <a:lnTo>
                    <a:pt x="214312" y="0"/>
                  </a:lnTo>
                  <a:lnTo>
                    <a:pt x="214312" y="34290"/>
                  </a:lnTo>
                  <a:lnTo>
                    <a:pt x="205739" y="94297"/>
                  </a:lnTo>
                  <a:lnTo>
                    <a:pt x="197167" y="154305"/>
                  </a:lnTo>
                  <a:lnTo>
                    <a:pt x="171450" y="197167"/>
                  </a:lnTo>
                  <a:lnTo>
                    <a:pt x="102869" y="231457"/>
                  </a:lnTo>
                  <a:lnTo>
                    <a:pt x="77151" y="231457"/>
                  </a:lnTo>
                  <a:lnTo>
                    <a:pt x="51434" y="214312"/>
                  </a:lnTo>
                  <a:lnTo>
                    <a:pt x="34289" y="188595"/>
                  </a:lnTo>
                  <a:lnTo>
                    <a:pt x="17144" y="137159"/>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6641544" y="33939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58652" y="31882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710839" y="3111103"/>
            <a:ext cx="300752" cy="300753"/>
            <a:chOff x="6710839" y="3111103"/>
            <a:chExt cx="300752" cy="300753"/>
          </a:xfrm>
        </p:grpSpPr>
        <p:sp>
          <p:nvSpPr>
            <p:cNvPr id="19" name="Freeform 18"/>
            <p:cNvSpPr/>
            <p:nvPr/>
          </p:nvSpPr>
          <p:spPr>
            <a:xfrm>
              <a:off x="6710839" y="3128963"/>
              <a:ext cx="282893" cy="282893"/>
            </a:xfrm>
            <a:custGeom>
              <a:avLst/>
              <a:gdLst/>
              <a:ahLst/>
              <a:cxnLst/>
              <a:rect l="0" t="0" r="0" b="0"/>
              <a:pathLst>
                <a:path w="282893" h="282893">
                  <a:moveTo>
                    <a:pt x="282892" y="240029"/>
                  </a:moveTo>
                  <a:lnTo>
                    <a:pt x="240030" y="205740"/>
                  </a:lnTo>
                  <a:lnTo>
                    <a:pt x="222884" y="171450"/>
                  </a:lnTo>
                  <a:lnTo>
                    <a:pt x="197167" y="128587"/>
                  </a:lnTo>
                  <a:lnTo>
                    <a:pt x="162877" y="42862"/>
                  </a:lnTo>
                  <a:lnTo>
                    <a:pt x="162877" y="25717"/>
                  </a:lnTo>
                  <a:lnTo>
                    <a:pt x="171449" y="42862"/>
                  </a:lnTo>
                  <a:lnTo>
                    <a:pt x="171449" y="162877"/>
                  </a:lnTo>
                  <a:lnTo>
                    <a:pt x="154305" y="205740"/>
                  </a:lnTo>
                  <a:lnTo>
                    <a:pt x="111442" y="248602"/>
                  </a:lnTo>
                  <a:lnTo>
                    <a:pt x="68580" y="274320"/>
                  </a:lnTo>
                  <a:lnTo>
                    <a:pt x="34290" y="282892"/>
                  </a:lnTo>
                  <a:lnTo>
                    <a:pt x="8572" y="265747"/>
                  </a:lnTo>
                  <a:lnTo>
                    <a:pt x="0" y="222884"/>
                  </a:lnTo>
                  <a:lnTo>
                    <a:pt x="25717" y="111442"/>
                  </a:lnTo>
                  <a:lnTo>
                    <a:pt x="51435" y="68579"/>
                  </a:lnTo>
                  <a:lnTo>
                    <a:pt x="77152" y="25717"/>
                  </a:lnTo>
                  <a:lnTo>
                    <a:pt x="111442" y="8572"/>
                  </a:lnTo>
                  <a:lnTo>
                    <a:pt x="12858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6975872" y="33511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21567" y="31111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019449" y="2923222"/>
            <a:ext cx="283607" cy="480062"/>
            <a:chOff x="7019449" y="2923222"/>
            <a:chExt cx="283607" cy="480062"/>
          </a:xfrm>
        </p:grpSpPr>
        <p:sp>
          <p:nvSpPr>
            <p:cNvPr id="23" name="Freeform 22"/>
            <p:cNvSpPr/>
            <p:nvPr/>
          </p:nvSpPr>
          <p:spPr>
            <a:xfrm>
              <a:off x="7019449" y="2923222"/>
              <a:ext cx="265748" cy="480062"/>
            </a:xfrm>
            <a:custGeom>
              <a:avLst/>
              <a:gdLst/>
              <a:ahLst/>
              <a:cxnLst/>
              <a:rect l="0" t="0" r="0" b="0"/>
              <a:pathLst>
                <a:path w="265748" h="480062">
                  <a:moveTo>
                    <a:pt x="265747" y="377191"/>
                  </a:moveTo>
                  <a:lnTo>
                    <a:pt x="240030" y="377191"/>
                  </a:lnTo>
                  <a:lnTo>
                    <a:pt x="214313" y="360045"/>
                  </a:lnTo>
                  <a:lnTo>
                    <a:pt x="197167" y="334328"/>
                  </a:lnTo>
                  <a:lnTo>
                    <a:pt x="145732" y="188596"/>
                  </a:lnTo>
                  <a:lnTo>
                    <a:pt x="128587" y="102871"/>
                  </a:lnTo>
                  <a:lnTo>
                    <a:pt x="102870" y="25718"/>
                  </a:lnTo>
                  <a:lnTo>
                    <a:pt x="102870" y="0"/>
                  </a:lnTo>
                  <a:lnTo>
                    <a:pt x="128587" y="42863"/>
                  </a:lnTo>
                  <a:lnTo>
                    <a:pt x="162877" y="137161"/>
                  </a:lnTo>
                  <a:lnTo>
                    <a:pt x="188595" y="325755"/>
                  </a:lnTo>
                  <a:lnTo>
                    <a:pt x="171450" y="385763"/>
                  </a:lnTo>
                  <a:lnTo>
                    <a:pt x="154305" y="428625"/>
                  </a:lnTo>
                  <a:lnTo>
                    <a:pt x="94297" y="462916"/>
                  </a:lnTo>
                  <a:lnTo>
                    <a:pt x="42863" y="480061"/>
                  </a:lnTo>
                  <a:lnTo>
                    <a:pt x="17145" y="471488"/>
                  </a:lnTo>
                  <a:lnTo>
                    <a:pt x="0" y="402908"/>
                  </a:lnTo>
                  <a:lnTo>
                    <a:pt x="25717" y="300038"/>
                  </a:lnTo>
                  <a:lnTo>
                    <a:pt x="51435" y="240030"/>
                  </a:lnTo>
                  <a:lnTo>
                    <a:pt x="85725" y="205741"/>
                  </a:lnTo>
                  <a:lnTo>
                    <a:pt x="120015" y="18002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7267337" y="32825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121605" y="30853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284482" y="2991803"/>
            <a:ext cx="344328" cy="334328"/>
            <a:chOff x="7284482" y="2991803"/>
            <a:chExt cx="344328" cy="334328"/>
          </a:xfrm>
        </p:grpSpPr>
        <p:sp>
          <p:nvSpPr>
            <p:cNvPr id="27" name="Freeform 26"/>
            <p:cNvSpPr/>
            <p:nvPr/>
          </p:nvSpPr>
          <p:spPr>
            <a:xfrm>
              <a:off x="7302341" y="2991803"/>
              <a:ext cx="308611" cy="334328"/>
            </a:xfrm>
            <a:custGeom>
              <a:avLst/>
              <a:gdLst/>
              <a:ahLst/>
              <a:cxnLst/>
              <a:rect l="0" t="0" r="0" b="0"/>
              <a:pathLst>
                <a:path w="308611" h="334328">
                  <a:moveTo>
                    <a:pt x="308610" y="68580"/>
                  </a:moveTo>
                  <a:lnTo>
                    <a:pt x="265748" y="25717"/>
                  </a:lnTo>
                  <a:lnTo>
                    <a:pt x="205740" y="0"/>
                  </a:lnTo>
                  <a:lnTo>
                    <a:pt x="188596" y="0"/>
                  </a:lnTo>
                  <a:lnTo>
                    <a:pt x="137160" y="34290"/>
                  </a:lnTo>
                  <a:lnTo>
                    <a:pt x="102871" y="77152"/>
                  </a:lnTo>
                  <a:lnTo>
                    <a:pt x="51436" y="231457"/>
                  </a:lnTo>
                  <a:lnTo>
                    <a:pt x="51436" y="291464"/>
                  </a:lnTo>
                  <a:lnTo>
                    <a:pt x="51436" y="317182"/>
                  </a:lnTo>
                  <a:lnTo>
                    <a:pt x="51436" y="334327"/>
                  </a:lnTo>
                  <a:lnTo>
                    <a:pt x="51436" y="325755"/>
                  </a:lnTo>
                  <a:lnTo>
                    <a:pt x="51436" y="308610"/>
                  </a:lnTo>
                  <a:lnTo>
                    <a:pt x="42863" y="291464"/>
                  </a:lnTo>
                  <a:lnTo>
                    <a:pt x="25718" y="257174"/>
                  </a:lnTo>
                  <a:lnTo>
                    <a:pt x="8572" y="205739"/>
                  </a:lnTo>
                  <a:lnTo>
                    <a:pt x="0" y="15430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7593092" y="304252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284482" y="312824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0" name="Group 2049"/>
          <p:cNvGrpSpPr/>
          <p:nvPr/>
        </p:nvGrpSpPr>
        <p:grpSpPr>
          <a:xfrm>
            <a:off x="7533799" y="2991088"/>
            <a:ext cx="249317" cy="292894"/>
            <a:chOff x="7533799" y="2991088"/>
            <a:chExt cx="249317" cy="292894"/>
          </a:xfrm>
        </p:grpSpPr>
        <p:sp>
          <p:nvSpPr>
            <p:cNvPr id="31" name="Freeform 30"/>
            <p:cNvSpPr/>
            <p:nvPr/>
          </p:nvSpPr>
          <p:spPr>
            <a:xfrm>
              <a:off x="7533799" y="3008947"/>
              <a:ext cx="231458" cy="265749"/>
            </a:xfrm>
            <a:custGeom>
              <a:avLst/>
              <a:gdLst/>
              <a:ahLst/>
              <a:cxnLst/>
              <a:rect l="0" t="0" r="0" b="0"/>
              <a:pathLst>
                <a:path w="231458" h="265749">
                  <a:moveTo>
                    <a:pt x="231457" y="257176"/>
                  </a:moveTo>
                  <a:lnTo>
                    <a:pt x="222885" y="257176"/>
                  </a:lnTo>
                  <a:lnTo>
                    <a:pt x="205739" y="248603"/>
                  </a:lnTo>
                  <a:lnTo>
                    <a:pt x="197167" y="222886"/>
                  </a:lnTo>
                  <a:lnTo>
                    <a:pt x="180022" y="188595"/>
                  </a:lnTo>
                  <a:lnTo>
                    <a:pt x="180022" y="137161"/>
                  </a:lnTo>
                  <a:lnTo>
                    <a:pt x="162877" y="42863"/>
                  </a:lnTo>
                  <a:lnTo>
                    <a:pt x="171450" y="60008"/>
                  </a:lnTo>
                  <a:lnTo>
                    <a:pt x="162877" y="111443"/>
                  </a:lnTo>
                  <a:lnTo>
                    <a:pt x="154305" y="154305"/>
                  </a:lnTo>
                  <a:lnTo>
                    <a:pt x="128588" y="197168"/>
                  </a:lnTo>
                  <a:lnTo>
                    <a:pt x="102870" y="231458"/>
                  </a:lnTo>
                  <a:lnTo>
                    <a:pt x="25717" y="265748"/>
                  </a:lnTo>
                  <a:lnTo>
                    <a:pt x="0" y="248603"/>
                  </a:lnTo>
                  <a:lnTo>
                    <a:pt x="0" y="214313"/>
                  </a:lnTo>
                  <a:lnTo>
                    <a:pt x="8572" y="162878"/>
                  </a:lnTo>
                  <a:lnTo>
                    <a:pt x="42862" y="102871"/>
                  </a:lnTo>
                  <a:lnTo>
                    <a:pt x="77152" y="51436"/>
                  </a:lnTo>
                  <a:lnTo>
                    <a:pt x="154305" y="0"/>
                  </a:lnTo>
                  <a:lnTo>
                    <a:pt x="18002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 name="Oval 2047"/>
            <p:cNvSpPr/>
            <p:nvPr/>
          </p:nvSpPr>
          <p:spPr>
            <a:xfrm>
              <a:off x="7747397" y="32482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7695962" y="29910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2053"/>
          <p:cNvGrpSpPr/>
          <p:nvPr/>
        </p:nvGrpSpPr>
        <p:grpSpPr>
          <a:xfrm>
            <a:off x="7901702" y="2888218"/>
            <a:ext cx="95726" cy="370047"/>
            <a:chOff x="7901702" y="2888218"/>
            <a:chExt cx="95726" cy="370047"/>
          </a:xfrm>
        </p:grpSpPr>
        <p:sp>
          <p:nvSpPr>
            <p:cNvPr id="2051" name="Freeform 2050"/>
            <p:cNvSpPr/>
            <p:nvPr/>
          </p:nvSpPr>
          <p:spPr>
            <a:xfrm>
              <a:off x="7919562" y="2906077"/>
              <a:ext cx="60008" cy="342901"/>
            </a:xfrm>
            <a:custGeom>
              <a:avLst/>
              <a:gdLst/>
              <a:ahLst/>
              <a:cxnLst/>
              <a:rect l="0" t="0" r="0" b="0"/>
              <a:pathLst>
                <a:path w="60008" h="342901">
                  <a:moveTo>
                    <a:pt x="60007" y="334328"/>
                  </a:moveTo>
                  <a:lnTo>
                    <a:pt x="51434" y="342900"/>
                  </a:lnTo>
                  <a:lnTo>
                    <a:pt x="42862" y="325756"/>
                  </a:lnTo>
                  <a:lnTo>
                    <a:pt x="34289" y="308611"/>
                  </a:lnTo>
                  <a:lnTo>
                    <a:pt x="25717" y="274321"/>
                  </a:lnTo>
                  <a:lnTo>
                    <a:pt x="8572" y="240031"/>
                  </a:lnTo>
                  <a:lnTo>
                    <a:pt x="0" y="180023"/>
                  </a:lnTo>
                  <a:lnTo>
                    <a:pt x="0" y="11144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2" name="Oval 2051"/>
            <p:cNvSpPr/>
            <p:nvPr/>
          </p:nvSpPr>
          <p:spPr>
            <a:xfrm>
              <a:off x="7961709" y="322254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p:nvPr/>
          </p:nvSpPr>
          <p:spPr>
            <a:xfrm>
              <a:off x="7901702" y="28882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9" name="Group 2058"/>
          <p:cNvGrpSpPr/>
          <p:nvPr/>
        </p:nvGrpSpPr>
        <p:grpSpPr>
          <a:xfrm>
            <a:off x="7730252" y="2991803"/>
            <a:ext cx="481489" cy="240744"/>
            <a:chOff x="7730252" y="2991803"/>
            <a:chExt cx="481489" cy="240744"/>
          </a:xfrm>
        </p:grpSpPr>
        <p:sp>
          <p:nvSpPr>
            <p:cNvPr id="2055" name="Freeform 2054"/>
            <p:cNvSpPr/>
            <p:nvPr/>
          </p:nvSpPr>
          <p:spPr>
            <a:xfrm>
              <a:off x="7748112" y="2991803"/>
              <a:ext cx="445770" cy="222886"/>
            </a:xfrm>
            <a:custGeom>
              <a:avLst/>
              <a:gdLst/>
              <a:ahLst/>
              <a:cxnLst/>
              <a:rect l="0" t="0" r="0" b="0"/>
              <a:pathLst>
                <a:path w="445770" h="222886">
                  <a:moveTo>
                    <a:pt x="445769" y="222885"/>
                  </a:moveTo>
                  <a:lnTo>
                    <a:pt x="428625" y="222885"/>
                  </a:lnTo>
                  <a:lnTo>
                    <a:pt x="411479" y="214312"/>
                  </a:lnTo>
                  <a:lnTo>
                    <a:pt x="402907" y="205739"/>
                  </a:lnTo>
                  <a:lnTo>
                    <a:pt x="402907" y="180022"/>
                  </a:lnTo>
                  <a:lnTo>
                    <a:pt x="402907" y="111442"/>
                  </a:lnTo>
                  <a:lnTo>
                    <a:pt x="402907" y="68580"/>
                  </a:lnTo>
                  <a:lnTo>
                    <a:pt x="402907" y="34290"/>
                  </a:lnTo>
                  <a:lnTo>
                    <a:pt x="394334" y="17144"/>
                  </a:lnTo>
                  <a:lnTo>
                    <a:pt x="377189" y="8572"/>
                  </a:lnTo>
                  <a:lnTo>
                    <a:pt x="360044" y="0"/>
                  </a:lnTo>
                  <a:lnTo>
                    <a:pt x="334326" y="0"/>
                  </a:lnTo>
                  <a:lnTo>
                    <a:pt x="265747" y="8572"/>
                  </a:lnTo>
                  <a:lnTo>
                    <a:pt x="197167" y="25717"/>
                  </a:lnTo>
                  <a:lnTo>
                    <a:pt x="111442" y="34290"/>
                  </a:lnTo>
                  <a:lnTo>
                    <a:pt x="42861" y="51434"/>
                  </a:lnTo>
                  <a:lnTo>
                    <a:pt x="8572" y="51434"/>
                  </a:lnTo>
                  <a:lnTo>
                    <a:pt x="0" y="5143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7" name="Oval 2056"/>
            <p:cNvSpPr/>
            <p:nvPr/>
          </p:nvSpPr>
          <p:spPr>
            <a:xfrm>
              <a:off x="8176022" y="31968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7730252" y="30253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3" name="Group 2062"/>
          <p:cNvGrpSpPr/>
          <p:nvPr/>
        </p:nvGrpSpPr>
        <p:grpSpPr>
          <a:xfrm>
            <a:off x="8107442" y="2871073"/>
            <a:ext cx="52864" cy="52864"/>
            <a:chOff x="8107442" y="2871073"/>
            <a:chExt cx="52864" cy="52864"/>
          </a:xfrm>
        </p:grpSpPr>
        <p:sp>
          <p:nvSpPr>
            <p:cNvPr id="2060" name="Freeform 2059"/>
            <p:cNvSpPr/>
            <p:nvPr/>
          </p:nvSpPr>
          <p:spPr>
            <a:xfrm>
              <a:off x="8125301" y="2888932"/>
              <a:ext cx="17146" cy="17146"/>
            </a:xfrm>
            <a:custGeom>
              <a:avLst/>
              <a:gdLst/>
              <a:ahLst/>
              <a:cxnLst/>
              <a:rect l="0" t="0" r="0" b="0"/>
              <a:pathLst>
                <a:path w="17146" h="17146">
                  <a:moveTo>
                    <a:pt x="0" y="17145"/>
                  </a:moveTo>
                  <a:lnTo>
                    <a:pt x="0" y="0"/>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1" name="Oval 2060"/>
            <p:cNvSpPr/>
            <p:nvPr/>
          </p:nvSpPr>
          <p:spPr>
            <a:xfrm>
              <a:off x="8107442" y="288821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p:nvPr/>
          </p:nvSpPr>
          <p:spPr>
            <a:xfrm>
              <a:off x="8124587" y="28710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7" name="Group 2066"/>
          <p:cNvGrpSpPr/>
          <p:nvPr/>
        </p:nvGrpSpPr>
        <p:grpSpPr>
          <a:xfrm>
            <a:off x="8313896" y="2948226"/>
            <a:ext cx="377192" cy="257890"/>
            <a:chOff x="8313896" y="2948226"/>
            <a:chExt cx="377192" cy="257890"/>
          </a:xfrm>
        </p:grpSpPr>
        <p:sp>
          <p:nvSpPr>
            <p:cNvPr id="2064" name="Freeform 2063"/>
            <p:cNvSpPr/>
            <p:nvPr/>
          </p:nvSpPr>
          <p:spPr>
            <a:xfrm>
              <a:off x="8313896" y="2957513"/>
              <a:ext cx="377192" cy="248603"/>
            </a:xfrm>
            <a:custGeom>
              <a:avLst/>
              <a:gdLst/>
              <a:ahLst/>
              <a:cxnLst/>
              <a:rect l="0" t="0" r="0" b="0"/>
              <a:pathLst>
                <a:path w="377192" h="248603">
                  <a:moveTo>
                    <a:pt x="342900" y="120015"/>
                  </a:moveTo>
                  <a:lnTo>
                    <a:pt x="377191" y="154305"/>
                  </a:lnTo>
                  <a:lnTo>
                    <a:pt x="360045" y="171450"/>
                  </a:lnTo>
                  <a:lnTo>
                    <a:pt x="334327" y="197167"/>
                  </a:lnTo>
                  <a:lnTo>
                    <a:pt x="282892" y="214312"/>
                  </a:lnTo>
                  <a:lnTo>
                    <a:pt x="137160" y="248602"/>
                  </a:lnTo>
                  <a:lnTo>
                    <a:pt x="85725" y="248602"/>
                  </a:lnTo>
                  <a:lnTo>
                    <a:pt x="17145" y="197167"/>
                  </a:lnTo>
                  <a:lnTo>
                    <a:pt x="0" y="154305"/>
                  </a:lnTo>
                  <a:lnTo>
                    <a:pt x="8573" y="111442"/>
                  </a:lnTo>
                  <a:lnTo>
                    <a:pt x="34291" y="60007"/>
                  </a:lnTo>
                  <a:lnTo>
                    <a:pt x="68580" y="25717"/>
                  </a:lnTo>
                  <a:lnTo>
                    <a:pt x="102870" y="0"/>
                  </a:lnTo>
                  <a:lnTo>
                    <a:pt x="154305"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5" name="Oval 2064"/>
            <p:cNvSpPr/>
            <p:nvPr/>
          </p:nvSpPr>
          <p:spPr>
            <a:xfrm>
              <a:off x="8638937" y="30596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p:cNvSpPr/>
            <p:nvPr/>
          </p:nvSpPr>
          <p:spPr>
            <a:xfrm>
              <a:off x="8450342" y="294822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2070"/>
          <p:cNvGrpSpPr/>
          <p:nvPr/>
        </p:nvGrpSpPr>
        <p:grpSpPr>
          <a:xfrm>
            <a:off x="6050042" y="4234815"/>
            <a:ext cx="327183" cy="402908"/>
            <a:chOff x="6050042" y="4234815"/>
            <a:chExt cx="327183" cy="402908"/>
          </a:xfrm>
        </p:grpSpPr>
        <p:sp>
          <p:nvSpPr>
            <p:cNvPr id="2068" name="Freeform 2067"/>
            <p:cNvSpPr/>
            <p:nvPr/>
          </p:nvSpPr>
          <p:spPr>
            <a:xfrm>
              <a:off x="6067901" y="4234815"/>
              <a:ext cx="291466" cy="402908"/>
            </a:xfrm>
            <a:custGeom>
              <a:avLst/>
              <a:gdLst/>
              <a:ahLst/>
              <a:cxnLst/>
              <a:rect l="0" t="0" r="0" b="0"/>
              <a:pathLst>
                <a:path w="291466" h="402908">
                  <a:moveTo>
                    <a:pt x="291465" y="94298"/>
                  </a:moveTo>
                  <a:lnTo>
                    <a:pt x="240031" y="34290"/>
                  </a:lnTo>
                  <a:lnTo>
                    <a:pt x="222885" y="8573"/>
                  </a:lnTo>
                  <a:lnTo>
                    <a:pt x="222885" y="0"/>
                  </a:lnTo>
                  <a:lnTo>
                    <a:pt x="222885" y="17145"/>
                  </a:lnTo>
                  <a:lnTo>
                    <a:pt x="231458" y="85725"/>
                  </a:lnTo>
                  <a:lnTo>
                    <a:pt x="265748" y="291465"/>
                  </a:lnTo>
                  <a:lnTo>
                    <a:pt x="265748" y="360045"/>
                  </a:lnTo>
                  <a:lnTo>
                    <a:pt x="265748" y="402907"/>
                  </a:lnTo>
                  <a:lnTo>
                    <a:pt x="248603" y="402907"/>
                  </a:lnTo>
                  <a:lnTo>
                    <a:pt x="231458" y="394335"/>
                  </a:lnTo>
                  <a:lnTo>
                    <a:pt x="197167" y="368618"/>
                  </a:lnTo>
                  <a:lnTo>
                    <a:pt x="111443" y="291465"/>
                  </a:lnTo>
                  <a:lnTo>
                    <a:pt x="68580" y="248602"/>
                  </a:lnTo>
                  <a:lnTo>
                    <a:pt x="34290" y="197168"/>
                  </a:lnTo>
                  <a:lnTo>
                    <a:pt x="0" y="9429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9" name="Oval 2068"/>
            <p:cNvSpPr/>
            <p:nvPr/>
          </p:nvSpPr>
          <p:spPr>
            <a:xfrm>
              <a:off x="6341507" y="43112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p:nvSpPr>
          <p:spPr>
            <a:xfrm>
              <a:off x="6050042" y="43112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5" name="Group 2074"/>
          <p:cNvGrpSpPr/>
          <p:nvPr/>
        </p:nvGrpSpPr>
        <p:grpSpPr>
          <a:xfrm>
            <a:off x="6401514" y="4276963"/>
            <a:ext cx="275749" cy="309325"/>
            <a:chOff x="6401514" y="4276963"/>
            <a:chExt cx="275749" cy="309325"/>
          </a:xfrm>
        </p:grpSpPr>
        <p:sp>
          <p:nvSpPr>
            <p:cNvPr id="2072" name="Freeform 2071"/>
            <p:cNvSpPr/>
            <p:nvPr/>
          </p:nvSpPr>
          <p:spPr>
            <a:xfrm>
              <a:off x="6419374" y="4294822"/>
              <a:ext cx="257176" cy="291466"/>
            </a:xfrm>
            <a:custGeom>
              <a:avLst/>
              <a:gdLst/>
              <a:ahLst/>
              <a:cxnLst/>
              <a:rect l="0" t="0" r="0" b="0"/>
              <a:pathLst>
                <a:path w="257176" h="291466">
                  <a:moveTo>
                    <a:pt x="240030" y="171450"/>
                  </a:moveTo>
                  <a:lnTo>
                    <a:pt x="257175" y="197168"/>
                  </a:lnTo>
                  <a:lnTo>
                    <a:pt x="231457" y="248603"/>
                  </a:lnTo>
                  <a:lnTo>
                    <a:pt x="171450" y="291465"/>
                  </a:lnTo>
                  <a:lnTo>
                    <a:pt x="137160" y="291465"/>
                  </a:lnTo>
                  <a:lnTo>
                    <a:pt x="77152" y="274320"/>
                  </a:lnTo>
                  <a:lnTo>
                    <a:pt x="51435" y="248603"/>
                  </a:lnTo>
                  <a:lnTo>
                    <a:pt x="34289" y="222886"/>
                  </a:lnTo>
                  <a:lnTo>
                    <a:pt x="25717" y="188595"/>
                  </a:lnTo>
                  <a:lnTo>
                    <a:pt x="17145" y="154305"/>
                  </a:lnTo>
                  <a:lnTo>
                    <a:pt x="8572" y="111443"/>
                  </a:lnTo>
                  <a:lnTo>
                    <a:pt x="0"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3" name="Oval 2072"/>
            <p:cNvSpPr/>
            <p:nvPr/>
          </p:nvSpPr>
          <p:spPr>
            <a:xfrm>
              <a:off x="6641544" y="44484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p:nvPr/>
          </p:nvSpPr>
          <p:spPr>
            <a:xfrm>
              <a:off x="6401514" y="42769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9" name="Group 2078"/>
          <p:cNvGrpSpPr/>
          <p:nvPr/>
        </p:nvGrpSpPr>
        <p:grpSpPr>
          <a:xfrm>
            <a:off x="6401514" y="4345543"/>
            <a:ext cx="267177" cy="121444"/>
            <a:chOff x="6401514" y="4345543"/>
            <a:chExt cx="267177" cy="121444"/>
          </a:xfrm>
        </p:grpSpPr>
        <p:sp>
          <p:nvSpPr>
            <p:cNvPr id="2076" name="Freeform 2075"/>
            <p:cNvSpPr/>
            <p:nvPr/>
          </p:nvSpPr>
          <p:spPr>
            <a:xfrm>
              <a:off x="6419374" y="4363403"/>
              <a:ext cx="231458" cy="85725"/>
            </a:xfrm>
            <a:custGeom>
              <a:avLst/>
              <a:gdLst/>
              <a:ahLst/>
              <a:cxnLst/>
              <a:rect l="0" t="0" r="0" b="0"/>
              <a:pathLst>
                <a:path w="231458" h="85725">
                  <a:moveTo>
                    <a:pt x="231457" y="0"/>
                  </a:moveTo>
                  <a:lnTo>
                    <a:pt x="137160" y="34289"/>
                  </a:lnTo>
                  <a:lnTo>
                    <a:pt x="85724" y="51435"/>
                  </a:lnTo>
                  <a:lnTo>
                    <a:pt x="34289" y="68580"/>
                  </a:lnTo>
                  <a:lnTo>
                    <a:pt x="0" y="8572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7" name="Oval 2076"/>
            <p:cNvSpPr/>
            <p:nvPr/>
          </p:nvSpPr>
          <p:spPr>
            <a:xfrm>
              <a:off x="6632972" y="43455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p:cNvSpPr/>
            <p:nvPr/>
          </p:nvSpPr>
          <p:spPr>
            <a:xfrm>
              <a:off x="6401514" y="44312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3" name="Group 2082"/>
          <p:cNvGrpSpPr/>
          <p:nvPr/>
        </p:nvGrpSpPr>
        <p:grpSpPr>
          <a:xfrm>
            <a:off x="6410087" y="4242673"/>
            <a:ext cx="284321" cy="61436"/>
            <a:chOff x="6410087" y="4242673"/>
            <a:chExt cx="284321" cy="61436"/>
          </a:xfrm>
        </p:grpSpPr>
        <p:sp>
          <p:nvSpPr>
            <p:cNvPr id="2080" name="Freeform 2079"/>
            <p:cNvSpPr/>
            <p:nvPr/>
          </p:nvSpPr>
          <p:spPr>
            <a:xfrm>
              <a:off x="6427946" y="4251960"/>
              <a:ext cx="248604" cy="34291"/>
            </a:xfrm>
            <a:custGeom>
              <a:avLst/>
              <a:gdLst/>
              <a:ahLst/>
              <a:cxnLst/>
              <a:rect l="0" t="0" r="0" b="0"/>
              <a:pathLst>
                <a:path w="248604" h="34291">
                  <a:moveTo>
                    <a:pt x="248603" y="8573"/>
                  </a:moveTo>
                  <a:lnTo>
                    <a:pt x="188595" y="0"/>
                  </a:lnTo>
                  <a:lnTo>
                    <a:pt x="145733" y="8573"/>
                  </a:lnTo>
                  <a:lnTo>
                    <a:pt x="111442" y="8573"/>
                  </a:lnTo>
                  <a:lnTo>
                    <a:pt x="68580" y="17145"/>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1" name="Oval 2080"/>
            <p:cNvSpPr/>
            <p:nvPr/>
          </p:nvSpPr>
          <p:spPr>
            <a:xfrm>
              <a:off x="6658690" y="424267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p:nvPr/>
          </p:nvSpPr>
          <p:spPr>
            <a:xfrm>
              <a:off x="6410087" y="42683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7" name="Group 2086"/>
          <p:cNvGrpSpPr/>
          <p:nvPr/>
        </p:nvGrpSpPr>
        <p:grpSpPr>
          <a:xfrm>
            <a:off x="6787277" y="4216955"/>
            <a:ext cx="121444" cy="378620"/>
            <a:chOff x="6787277" y="4216955"/>
            <a:chExt cx="121444" cy="378620"/>
          </a:xfrm>
        </p:grpSpPr>
        <p:sp>
          <p:nvSpPr>
            <p:cNvPr id="2084" name="Freeform 2083"/>
            <p:cNvSpPr/>
            <p:nvPr/>
          </p:nvSpPr>
          <p:spPr>
            <a:xfrm>
              <a:off x="6805137" y="4234815"/>
              <a:ext cx="85726" cy="342901"/>
            </a:xfrm>
            <a:custGeom>
              <a:avLst/>
              <a:gdLst/>
              <a:ahLst/>
              <a:cxnLst/>
              <a:rect l="0" t="0" r="0" b="0"/>
              <a:pathLst>
                <a:path w="85726" h="342901">
                  <a:moveTo>
                    <a:pt x="85725" y="342900"/>
                  </a:moveTo>
                  <a:lnTo>
                    <a:pt x="60007" y="317183"/>
                  </a:lnTo>
                  <a:lnTo>
                    <a:pt x="51434" y="282893"/>
                  </a:lnTo>
                  <a:lnTo>
                    <a:pt x="42862" y="248602"/>
                  </a:lnTo>
                  <a:lnTo>
                    <a:pt x="34289" y="214312"/>
                  </a:lnTo>
                  <a:lnTo>
                    <a:pt x="8572" y="111443"/>
                  </a:lnTo>
                  <a:lnTo>
                    <a:pt x="0" y="5143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5" name="Oval 2084"/>
            <p:cNvSpPr/>
            <p:nvPr/>
          </p:nvSpPr>
          <p:spPr>
            <a:xfrm>
              <a:off x="6873002" y="45598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p:cNvSpPr/>
            <p:nvPr/>
          </p:nvSpPr>
          <p:spPr>
            <a:xfrm>
              <a:off x="6787277" y="42169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1" name="Group 2090"/>
          <p:cNvGrpSpPr/>
          <p:nvPr/>
        </p:nvGrpSpPr>
        <p:grpSpPr>
          <a:xfrm>
            <a:off x="6795850" y="4226242"/>
            <a:ext cx="327183" cy="248604"/>
            <a:chOff x="6795850" y="4226242"/>
            <a:chExt cx="327183" cy="248604"/>
          </a:xfrm>
        </p:grpSpPr>
        <p:sp>
          <p:nvSpPr>
            <p:cNvPr id="2088" name="Freeform 2087"/>
            <p:cNvSpPr/>
            <p:nvPr/>
          </p:nvSpPr>
          <p:spPr>
            <a:xfrm>
              <a:off x="6813709" y="4226242"/>
              <a:ext cx="291466" cy="248604"/>
            </a:xfrm>
            <a:custGeom>
              <a:avLst/>
              <a:gdLst/>
              <a:ahLst/>
              <a:cxnLst/>
              <a:rect l="0" t="0" r="0" b="0"/>
              <a:pathLst>
                <a:path w="291466" h="248604">
                  <a:moveTo>
                    <a:pt x="291465" y="188596"/>
                  </a:moveTo>
                  <a:lnTo>
                    <a:pt x="282892" y="214313"/>
                  </a:lnTo>
                  <a:lnTo>
                    <a:pt x="197167" y="231458"/>
                  </a:lnTo>
                  <a:lnTo>
                    <a:pt x="154304" y="231458"/>
                  </a:lnTo>
                  <a:lnTo>
                    <a:pt x="102870" y="240030"/>
                  </a:lnTo>
                  <a:lnTo>
                    <a:pt x="51435" y="248603"/>
                  </a:lnTo>
                  <a:lnTo>
                    <a:pt x="25717" y="248603"/>
                  </a:lnTo>
                  <a:lnTo>
                    <a:pt x="8572" y="222885"/>
                  </a:lnTo>
                  <a:lnTo>
                    <a:pt x="25717" y="214313"/>
                  </a:lnTo>
                  <a:lnTo>
                    <a:pt x="60007" y="197168"/>
                  </a:lnTo>
                  <a:lnTo>
                    <a:pt x="102870" y="162878"/>
                  </a:lnTo>
                  <a:lnTo>
                    <a:pt x="145732" y="128588"/>
                  </a:lnTo>
                  <a:lnTo>
                    <a:pt x="171450" y="85725"/>
                  </a:lnTo>
                  <a:lnTo>
                    <a:pt x="188595" y="60008"/>
                  </a:lnTo>
                  <a:lnTo>
                    <a:pt x="171450" y="25718"/>
                  </a:lnTo>
                  <a:lnTo>
                    <a:pt x="154304" y="8573"/>
                  </a:lnTo>
                  <a:lnTo>
                    <a:pt x="128587" y="0"/>
                  </a:lnTo>
                  <a:lnTo>
                    <a:pt x="77153" y="0"/>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9" name="Oval 2088"/>
            <p:cNvSpPr/>
            <p:nvPr/>
          </p:nvSpPr>
          <p:spPr>
            <a:xfrm>
              <a:off x="7087315" y="439697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p:nvPr/>
          </p:nvSpPr>
          <p:spPr>
            <a:xfrm>
              <a:off x="6795850" y="42512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2094"/>
          <p:cNvGrpSpPr/>
          <p:nvPr/>
        </p:nvGrpSpPr>
        <p:grpSpPr>
          <a:xfrm>
            <a:off x="7018734" y="4251246"/>
            <a:ext cx="258604" cy="163593"/>
            <a:chOff x="7018734" y="4251246"/>
            <a:chExt cx="258604" cy="163593"/>
          </a:xfrm>
        </p:grpSpPr>
        <p:sp>
          <p:nvSpPr>
            <p:cNvPr id="2092" name="Freeform 2091"/>
            <p:cNvSpPr/>
            <p:nvPr/>
          </p:nvSpPr>
          <p:spPr>
            <a:xfrm>
              <a:off x="7036594" y="4269105"/>
              <a:ext cx="222886" cy="145734"/>
            </a:xfrm>
            <a:custGeom>
              <a:avLst/>
              <a:gdLst/>
              <a:ahLst/>
              <a:cxnLst/>
              <a:rect l="0" t="0" r="0" b="0"/>
              <a:pathLst>
                <a:path w="222886" h="145734">
                  <a:moveTo>
                    <a:pt x="222885" y="120015"/>
                  </a:moveTo>
                  <a:lnTo>
                    <a:pt x="188594" y="145733"/>
                  </a:lnTo>
                  <a:lnTo>
                    <a:pt x="171450" y="145733"/>
                  </a:lnTo>
                  <a:lnTo>
                    <a:pt x="145732" y="128587"/>
                  </a:lnTo>
                  <a:lnTo>
                    <a:pt x="111442" y="102870"/>
                  </a:lnTo>
                  <a:lnTo>
                    <a:pt x="34290"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3" name="Oval 2092"/>
            <p:cNvSpPr/>
            <p:nvPr/>
          </p:nvSpPr>
          <p:spPr>
            <a:xfrm>
              <a:off x="7241619" y="43712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p:nvPr/>
          </p:nvSpPr>
          <p:spPr>
            <a:xfrm>
              <a:off x="7018734" y="42512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9" name="Group 2098"/>
          <p:cNvGrpSpPr/>
          <p:nvPr/>
        </p:nvGrpSpPr>
        <p:grpSpPr>
          <a:xfrm>
            <a:off x="7207329" y="4199811"/>
            <a:ext cx="147162" cy="310039"/>
            <a:chOff x="7207329" y="4199811"/>
            <a:chExt cx="147162" cy="310039"/>
          </a:xfrm>
        </p:grpSpPr>
        <p:sp>
          <p:nvSpPr>
            <p:cNvPr id="2096" name="Freeform 2095"/>
            <p:cNvSpPr/>
            <p:nvPr/>
          </p:nvSpPr>
          <p:spPr>
            <a:xfrm>
              <a:off x="7225188" y="4217670"/>
              <a:ext cx="120017" cy="282894"/>
            </a:xfrm>
            <a:custGeom>
              <a:avLst/>
              <a:gdLst/>
              <a:ahLst/>
              <a:cxnLst/>
              <a:rect l="0" t="0" r="0" b="0"/>
              <a:pathLst>
                <a:path w="120017" h="282894">
                  <a:moveTo>
                    <a:pt x="111443" y="274320"/>
                  </a:moveTo>
                  <a:lnTo>
                    <a:pt x="120016" y="282893"/>
                  </a:lnTo>
                  <a:lnTo>
                    <a:pt x="111443" y="265747"/>
                  </a:lnTo>
                  <a:lnTo>
                    <a:pt x="102871" y="257175"/>
                  </a:lnTo>
                  <a:lnTo>
                    <a:pt x="85725" y="231457"/>
                  </a:lnTo>
                  <a:lnTo>
                    <a:pt x="68581" y="188595"/>
                  </a:lnTo>
                  <a:lnTo>
                    <a:pt x="42863" y="120015"/>
                  </a:lnTo>
                  <a:lnTo>
                    <a:pt x="17146" y="5143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7" name="Oval 2096"/>
            <p:cNvSpPr/>
            <p:nvPr/>
          </p:nvSpPr>
          <p:spPr>
            <a:xfrm>
              <a:off x="7318772" y="44741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p:nvPr/>
          </p:nvSpPr>
          <p:spPr>
            <a:xfrm>
              <a:off x="7207329" y="41998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3" name="Group 2102"/>
          <p:cNvGrpSpPr/>
          <p:nvPr/>
        </p:nvGrpSpPr>
        <p:grpSpPr>
          <a:xfrm>
            <a:off x="6615827" y="4697016"/>
            <a:ext cx="352187" cy="301466"/>
            <a:chOff x="6615827" y="4697016"/>
            <a:chExt cx="352187" cy="301466"/>
          </a:xfrm>
        </p:grpSpPr>
        <p:sp>
          <p:nvSpPr>
            <p:cNvPr id="2100" name="Freeform 2099"/>
            <p:cNvSpPr/>
            <p:nvPr/>
          </p:nvSpPr>
          <p:spPr>
            <a:xfrm>
              <a:off x="6633687" y="4714875"/>
              <a:ext cx="334327" cy="282893"/>
            </a:xfrm>
            <a:custGeom>
              <a:avLst/>
              <a:gdLst/>
              <a:ahLst/>
              <a:cxnLst/>
              <a:rect l="0" t="0" r="0" b="0"/>
              <a:pathLst>
                <a:path w="334327" h="282893">
                  <a:moveTo>
                    <a:pt x="0" y="265748"/>
                  </a:moveTo>
                  <a:lnTo>
                    <a:pt x="17144" y="274320"/>
                  </a:lnTo>
                  <a:lnTo>
                    <a:pt x="102869" y="282892"/>
                  </a:lnTo>
                  <a:lnTo>
                    <a:pt x="171450" y="282892"/>
                  </a:lnTo>
                  <a:lnTo>
                    <a:pt x="231457" y="274320"/>
                  </a:lnTo>
                  <a:lnTo>
                    <a:pt x="282892" y="257175"/>
                  </a:lnTo>
                  <a:lnTo>
                    <a:pt x="317182" y="231457"/>
                  </a:lnTo>
                  <a:lnTo>
                    <a:pt x="334326" y="205740"/>
                  </a:lnTo>
                  <a:lnTo>
                    <a:pt x="308609" y="171450"/>
                  </a:lnTo>
                  <a:lnTo>
                    <a:pt x="274319" y="162877"/>
                  </a:lnTo>
                  <a:lnTo>
                    <a:pt x="214312" y="154305"/>
                  </a:lnTo>
                  <a:lnTo>
                    <a:pt x="154304" y="154305"/>
                  </a:lnTo>
                  <a:lnTo>
                    <a:pt x="85724" y="145733"/>
                  </a:lnTo>
                  <a:lnTo>
                    <a:pt x="42862" y="137160"/>
                  </a:lnTo>
                  <a:lnTo>
                    <a:pt x="17144" y="128588"/>
                  </a:lnTo>
                  <a:lnTo>
                    <a:pt x="8572" y="102870"/>
                  </a:lnTo>
                  <a:lnTo>
                    <a:pt x="0" y="85725"/>
                  </a:lnTo>
                  <a:lnTo>
                    <a:pt x="25717" y="60007"/>
                  </a:lnTo>
                  <a:lnTo>
                    <a:pt x="60007" y="34290"/>
                  </a:lnTo>
                  <a:lnTo>
                    <a:pt x="94297" y="17145"/>
                  </a:lnTo>
                  <a:lnTo>
                    <a:pt x="111442" y="0"/>
                  </a:lnTo>
                  <a:lnTo>
                    <a:pt x="137159"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1" name="Oval 2100"/>
            <p:cNvSpPr/>
            <p:nvPr/>
          </p:nvSpPr>
          <p:spPr>
            <a:xfrm>
              <a:off x="6615827" y="49627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p:nvPr/>
          </p:nvSpPr>
          <p:spPr>
            <a:xfrm>
              <a:off x="6752987" y="46970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7" name="Group 2106"/>
          <p:cNvGrpSpPr/>
          <p:nvPr/>
        </p:nvGrpSpPr>
        <p:grpSpPr>
          <a:xfrm>
            <a:off x="7070169" y="4679871"/>
            <a:ext cx="172879" cy="275749"/>
            <a:chOff x="7070169" y="4679871"/>
            <a:chExt cx="172879" cy="275749"/>
          </a:xfrm>
        </p:grpSpPr>
        <p:sp>
          <p:nvSpPr>
            <p:cNvPr id="2104" name="Freeform 2103"/>
            <p:cNvSpPr/>
            <p:nvPr/>
          </p:nvSpPr>
          <p:spPr>
            <a:xfrm>
              <a:off x="7088029" y="4697730"/>
              <a:ext cx="137160" cy="240031"/>
            </a:xfrm>
            <a:custGeom>
              <a:avLst/>
              <a:gdLst/>
              <a:ahLst/>
              <a:cxnLst/>
              <a:rect l="0" t="0" r="0" b="0"/>
              <a:pathLst>
                <a:path w="137160" h="240031">
                  <a:moveTo>
                    <a:pt x="137159" y="240030"/>
                  </a:moveTo>
                  <a:lnTo>
                    <a:pt x="120015" y="240030"/>
                  </a:lnTo>
                  <a:lnTo>
                    <a:pt x="120015" y="231458"/>
                  </a:lnTo>
                  <a:lnTo>
                    <a:pt x="120015" y="222885"/>
                  </a:lnTo>
                  <a:lnTo>
                    <a:pt x="111442" y="205740"/>
                  </a:lnTo>
                  <a:lnTo>
                    <a:pt x="94297" y="180022"/>
                  </a:lnTo>
                  <a:lnTo>
                    <a:pt x="68580" y="128587"/>
                  </a:lnTo>
                  <a:lnTo>
                    <a:pt x="25717" y="85725"/>
                  </a:lnTo>
                  <a:lnTo>
                    <a:pt x="8572"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5" name="Oval 2104"/>
            <p:cNvSpPr/>
            <p:nvPr/>
          </p:nvSpPr>
          <p:spPr>
            <a:xfrm>
              <a:off x="7207329" y="49199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p:nvPr/>
          </p:nvSpPr>
          <p:spPr>
            <a:xfrm>
              <a:off x="7070169" y="467987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1" name="Group 2110"/>
          <p:cNvGrpSpPr/>
          <p:nvPr/>
        </p:nvGrpSpPr>
        <p:grpSpPr>
          <a:xfrm>
            <a:off x="6915864" y="4560570"/>
            <a:ext cx="747236" cy="317183"/>
            <a:chOff x="6915864" y="4560570"/>
            <a:chExt cx="747236" cy="317183"/>
          </a:xfrm>
        </p:grpSpPr>
        <p:sp>
          <p:nvSpPr>
            <p:cNvPr id="2108" name="Freeform 2107"/>
            <p:cNvSpPr/>
            <p:nvPr/>
          </p:nvSpPr>
          <p:spPr>
            <a:xfrm>
              <a:off x="6933723" y="4560570"/>
              <a:ext cx="711519" cy="317183"/>
            </a:xfrm>
            <a:custGeom>
              <a:avLst/>
              <a:gdLst/>
              <a:ahLst/>
              <a:cxnLst/>
              <a:rect l="0" t="0" r="0" b="0"/>
              <a:pathLst>
                <a:path w="711519" h="317183">
                  <a:moveTo>
                    <a:pt x="711518" y="188595"/>
                  </a:moveTo>
                  <a:lnTo>
                    <a:pt x="677228" y="205740"/>
                  </a:lnTo>
                  <a:lnTo>
                    <a:pt x="651511" y="214312"/>
                  </a:lnTo>
                  <a:lnTo>
                    <a:pt x="565786" y="222885"/>
                  </a:lnTo>
                  <a:lnTo>
                    <a:pt x="540068" y="222885"/>
                  </a:lnTo>
                  <a:lnTo>
                    <a:pt x="522923" y="214312"/>
                  </a:lnTo>
                  <a:lnTo>
                    <a:pt x="514351" y="197168"/>
                  </a:lnTo>
                  <a:lnTo>
                    <a:pt x="531496" y="188595"/>
                  </a:lnTo>
                  <a:lnTo>
                    <a:pt x="557214" y="171450"/>
                  </a:lnTo>
                  <a:lnTo>
                    <a:pt x="582931" y="137160"/>
                  </a:lnTo>
                  <a:lnTo>
                    <a:pt x="634366" y="68580"/>
                  </a:lnTo>
                  <a:lnTo>
                    <a:pt x="634366" y="42863"/>
                  </a:lnTo>
                  <a:lnTo>
                    <a:pt x="634366" y="17145"/>
                  </a:lnTo>
                  <a:lnTo>
                    <a:pt x="617221" y="8572"/>
                  </a:lnTo>
                  <a:lnTo>
                    <a:pt x="574358" y="0"/>
                  </a:lnTo>
                  <a:lnTo>
                    <a:pt x="531496" y="0"/>
                  </a:lnTo>
                  <a:lnTo>
                    <a:pt x="454343" y="25717"/>
                  </a:lnTo>
                  <a:lnTo>
                    <a:pt x="437198" y="51435"/>
                  </a:lnTo>
                  <a:lnTo>
                    <a:pt x="420054" y="102870"/>
                  </a:lnTo>
                  <a:lnTo>
                    <a:pt x="454343" y="222885"/>
                  </a:lnTo>
                  <a:lnTo>
                    <a:pt x="480061" y="274320"/>
                  </a:lnTo>
                  <a:lnTo>
                    <a:pt x="505778" y="308610"/>
                  </a:lnTo>
                  <a:lnTo>
                    <a:pt x="514351" y="317182"/>
                  </a:lnTo>
                  <a:lnTo>
                    <a:pt x="505778" y="308610"/>
                  </a:lnTo>
                  <a:lnTo>
                    <a:pt x="497206" y="291465"/>
                  </a:lnTo>
                  <a:lnTo>
                    <a:pt x="488633" y="265747"/>
                  </a:lnTo>
                  <a:lnTo>
                    <a:pt x="471489" y="231458"/>
                  </a:lnTo>
                  <a:lnTo>
                    <a:pt x="402908" y="120015"/>
                  </a:lnTo>
                  <a:lnTo>
                    <a:pt x="385764" y="77152"/>
                  </a:lnTo>
                  <a:lnTo>
                    <a:pt x="368618" y="42863"/>
                  </a:lnTo>
                  <a:lnTo>
                    <a:pt x="360046" y="34290"/>
                  </a:lnTo>
                  <a:lnTo>
                    <a:pt x="351473" y="34290"/>
                  </a:lnTo>
                  <a:lnTo>
                    <a:pt x="334328" y="34290"/>
                  </a:lnTo>
                  <a:lnTo>
                    <a:pt x="265748" y="51435"/>
                  </a:lnTo>
                  <a:lnTo>
                    <a:pt x="214313" y="68580"/>
                  </a:lnTo>
                  <a:lnTo>
                    <a:pt x="102871" y="120015"/>
                  </a:lnTo>
                  <a:lnTo>
                    <a:pt x="8573" y="180022"/>
                  </a:lnTo>
                  <a:lnTo>
                    <a:pt x="0" y="18859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9" name="Oval 2108"/>
            <p:cNvSpPr/>
            <p:nvPr/>
          </p:nvSpPr>
          <p:spPr>
            <a:xfrm>
              <a:off x="7627382" y="473130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Oval 2109"/>
            <p:cNvSpPr/>
            <p:nvPr/>
          </p:nvSpPr>
          <p:spPr>
            <a:xfrm>
              <a:off x="6915864" y="47313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5" name="Group 2114"/>
          <p:cNvGrpSpPr/>
          <p:nvPr/>
        </p:nvGrpSpPr>
        <p:grpSpPr>
          <a:xfrm>
            <a:off x="7670959" y="4465558"/>
            <a:ext cx="214313" cy="283608"/>
            <a:chOff x="7670959" y="4465558"/>
            <a:chExt cx="214313" cy="283608"/>
          </a:xfrm>
        </p:grpSpPr>
        <p:sp>
          <p:nvSpPr>
            <p:cNvPr id="2112" name="Freeform 2111"/>
            <p:cNvSpPr/>
            <p:nvPr/>
          </p:nvSpPr>
          <p:spPr>
            <a:xfrm>
              <a:off x="7670959" y="4483417"/>
              <a:ext cx="214313" cy="265749"/>
            </a:xfrm>
            <a:custGeom>
              <a:avLst/>
              <a:gdLst/>
              <a:ahLst/>
              <a:cxnLst/>
              <a:rect l="0" t="0" r="0" b="0"/>
              <a:pathLst>
                <a:path w="214313" h="265749">
                  <a:moveTo>
                    <a:pt x="77153" y="0"/>
                  </a:moveTo>
                  <a:lnTo>
                    <a:pt x="120014" y="8573"/>
                  </a:lnTo>
                  <a:lnTo>
                    <a:pt x="188595" y="68581"/>
                  </a:lnTo>
                  <a:lnTo>
                    <a:pt x="214312" y="111443"/>
                  </a:lnTo>
                  <a:lnTo>
                    <a:pt x="205740" y="197168"/>
                  </a:lnTo>
                  <a:lnTo>
                    <a:pt x="162878" y="231458"/>
                  </a:lnTo>
                  <a:lnTo>
                    <a:pt x="111443" y="265748"/>
                  </a:lnTo>
                  <a:lnTo>
                    <a:pt x="68579" y="265748"/>
                  </a:lnTo>
                  <a:lnTo>
                    <a:pt x="25717" y="248603"/>
                  </a:lnTo>
                  <a:lnTo>
                    <a:pt x="0" y="222885"/>
                  </a:lnTo>
                  <a:lnTo>
                    <a:pt x="0" y="171451"/>
                  </a:lnTo>
                  <a:lnTo>
                    <a:pt x="34290" y="77153"/>
                  </a:lnTo>
                  <a:lnTo>
                    <a:pt x="60007" y="51436"/>
                  </a:lnTo>
                  <a:lnTo>
                    <a:pt x="85725" y="25718"/>
                  </a:lnTo>
                  <a:lnTo>
                    <a:pt x="111443" y="17146"/>
                  </a:lnTo>
                  <a:lnTo>
                    <a:pt x="13716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3" name="Oval 2112"/>
            <p:cNvSpPr/>
            <p:nvPr/>
          </p:nvSpPr>
          <p:spPr>
            <a:xfrm>
              <a:off x="7730252" y="44655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Oval 2113"/>
            <p:cNvSpPr/>
            <p:nvPr/>
          </p:nvSpPr>
          <p:spPr>
            <a:xfrm>
              <a:off x="7790259" y="44827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9" name="Group 2118"/>
          <p:cNvGrpSpPr/>
          <p:nvPr/>
        </p:nvGrpSpPr>
        <p:grpSpPr>
          <a:xfrm>
            <a:off x="7961709" y="4499848"/>
            <a:ext cx="130016" cy="163593"/>
            <a:chOff x="7961709" y="4499848"/>
            <a:chExt cx="130016" cy="163593"/>
          </a:xfrm>
        </p:grpSpPr>
        <p:sp>
          <p:nvSpPr>
            <p:cNvPr id="2116" name="Freeform 2115"/>
            <p:cNvSpPr/>
            <p:nvPr/>
          </p:nvSpPr>
          <p:spPr>
            <a:xfrm>
              <a:off x="7979569" y="4517708"/>
              <a:ext cx="94298" cy="145733"/>
            </a:xfrm>
            <a:custGeom>
              <a:avLst/>
              <a:gdLst/>
              <a:ahLst/>
              <a:cxnLst/>
              <a:rect l="0" t="0" r="0" b="0"/>
              <a:pathLst>
                <a:path w="94298" h="145733">
                  <a:moveTo>
                    <a:pt x="94297" y="102870"/>
                  </a:moveTo>
                  <a:lnTo>
                    <a:pt x="94297" y="145732"/>
                  </a:lnTo>
                  <a:lnTo>
                    <a:pt x="77152" y="145732"/>
                  </a:lnTo>
                  <a:lnTo>
                    <a:pt x="60007" y="12858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7" name="Oval 2116"/>
            <p:cNvSpPr/>
            <p:nvPr/>
          </p:nvSpPr>
          <p:spPr>
            <a:xfrm>
              <a:off x="8056007" y="460271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p:nvPr/>
          </p:nvSpPr>
          <p:spPr>
            <a:xfrm>
              <a:off x="7961709" y="44998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3" name="Group 2122"/>
          <p:cNvGrpSpPr/>
          <p:nvPr/>
        </p:nvGrpSpPr>
        <p:grpSpPr>
          <a:xfrm>
            <a:off x="7996714" y="4319826"/>
            <a:ext cx="274321" cy="266462"/>
            <a:chOff x="7996714" y="4319826"/>
            <a:chExt cx="274321" cy="266462"/>
          </a:xfrm>
        </p:grpSpPr>
        <p:sp>
          <p:nvSpPr>
            <p:cNvPr id="2120" name="Freeform 2119"/>
            <p:cNvSpPr/>
            <p:nvPr/>
          </p:nvSpPr>
          <p:spPr>
            <a:xfrm>
              <a:off x="7996714" y="4329113"/>
              <a:ext cx="274321" cy="257175"/>
            </a:xfrm>
            <a:custGeom>
              <a:avLst/>
              <a:gdLst/>
              <a:ahLst/>
              <a:cxnLst/>
              <a:rect l="0" t="0" r="0" b="0"/>
              <a:pathLst>
                <a:path w="274321" h="257175">
                  <a:moveTo>
                    <a:pt x="214313" y="8572"/>
                  </a:moveTo>
                  <a:lnTo>
                    <a:pt x="257174" y="0"/>
                  </a:lnTo>
                  <a:lnTo>
                    <a:pt x="274320" y="94297"/>
                  </a:lnTo>
                  <a:lnTo>
                    <a:pt x="274320" y="188595"/>
                  </a:lnTo>
                  <a:lnTo>
                    <a:pt x="265748" y="222885"/>
                  </a:lnTo>
                  <a:lnTo>
                    <a:pt x="248602" y="240029"/>
                  </a:lnTo>
                  <a:lnTo>
                    <a:pt x="222884" y="257174"/>
                  </a:lnTo>
                  <a:lnTo>
                    <a:pt x="180023" y="257174"/>
                  </a:lnTo>
                  <a:lnTo>
                    <a:pt x="137160" y="257174"/>
                  </a:lnTo>
                  <a:lnTo>
                    <a:pt x="42862" y="197167"/>
                  </a:lnTo>
                  <a:lnTo>
                    <a:pt x="8572" y="162877"/>
                  </a:lnTo>
                  <a:lnTo>
                    <a:pt x="0" y="128587"/>
                  </a:lnTo>
                  <a:lnTo>
                    <a:pt x="8572" y="145732"/>
                  </a:lnTo>
                  <a:lnTo>
                    <a:pt x="25717" y="18859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1" name="Oval 2120"/>
            <p:cNvSpPr/>
            <p:nvPr/>
          </p:nvSpPr>
          <p:spPr>
            <a:xfrm>
              <a:off x="8193167" y="431982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p:nvPr/>
          </p:nvSpPr>
          <p:spPr>
            <a:xfrm>
              <a:off x="8004572" y="44998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7" name="Group 2126"/>
          <p:cNvGrpSpPr/>
          <p:nvPr/>
        </p:nvGrpSpPr>
        <p:grpSpPr>
          <a:xfrm>
            <a:off x="8339613" y="4285536"/>
            <a:ext cx="265750" cy="266463"/>
            <a:chOff x="8339613" y="4285536"/>
            <a:chExt cx="265750" cy="266463"/>
          </a:xfrm>
        </p:grpSpPr>
        <p:sp>
          <p:nvSpPr>
            <p:cNvPr id="2124" name="Freeform 2123"/>
            <p:cNvSpPr/>
            <p:nvPr/>
          </p:nvSpPr>
          <p:spPr>
            <a:xfrm>
              <a:off x="8339613" y="4303395"/>
              <a:ext cx="265750" cy="248604"/>
            </a:xfrm>
            <a:custGeom>
              <a:avLst/>
              <a:gdLst/>
              <a:ahLst/>
              <a:cxnLst/>
              <a:rect l="0" t="0" r="0" b="0"/>
              <a:pathLst>
                <a:path w="265750" h="248604">
                  <a:moveTo>
                    <a:pt x="68581" y="214313"/>
                  </a:moveTo>
                  <a:lnTo>
                    <a:pt x="85726" y="197168"/>
                  </a:lnTo>
                  <a:lnTo>
                    <a:pt x="120016" y="180022"/>
                  </a:lnTo>
                  <a:lnTo>
                    <a:pt x="162878" y="162877"/>
                  </a:lnTo>
                  <a:lnTo>
                    <a:pt x="214313" y="154305"/>
                  </a:lnTo>
                  <a:lnTo>
                    <a:pt x="265749" y="154305"/>
                  </a:lnTo>
                  <a:lnTo>
                    <a:pt x="257175" y="180022"/>
                  </a:lnTo>
                  <a:lnTo>
                    <a:pt x="231458" y="197168"/>
                  </a:lnTo>
                  <a:lnTo>
                    <a:pt x="188596" y="222885"/>
                  </a:lnTo>
                  <a:lnTo>
                    <a:pt x="137161" y="248603"/>
                  </a:lnTo>
                  <a:lnTo>
                    <a:pt x="51436" y="248603"/>
                  </a:lnTo>
                  <a:lnTo>
                    <a:pt x="17146" y="222885"/>
                  </a:lnTo>
                  <a:lnTo>
                    <a:pt x="0" y="180022"/>
                  </a:lnTo>
                  <a:lnTo>
                    <a:pt x="0" y="137160"/>
                  </a:lnTo>
                  <a:lnTo>
                    <a:pt x="17146" y="94297"/>
                  </a:lnTo>
                  <a:lnTo>
                    <a:pt x="42863" y="51435"/>
                  </a:lnTo>
                  <a:lnTo>
                    <a:pt x="60008" y="25718"/>
                  </a:lnTo>
                  <a:lnTo>
                    <a:pt x="68581"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5" name="Oval 2124"/>
            <p:cNvSpPr/>
            <p:nvPr/>
          </p:nvSpPr>
          <p:spPr>
            <a:xfrm>
              <a:off x="8390334" y="44998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Oval 2125"/>
            <p:cNvSpPr/>
            <p:nvPr/>
          </p:nvSpPr>
          <p:spPr>
            <a:xfrm>
              <a:off x="8390334" y="428553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1" name="Group 2130"/>
          <p:cNvGrpSpPr/>
          <p:nvPr/>
        </p:nvGrpSpPr>
        <p:grpSpPr>
          <a:xfrm>
            <a:off x="1284446" y="1328738"/>
            <a:ext cx="1689497" cy="694373"/>
            <a:chOff x="1284446" y="1328738"/>
            <a:chExt cx="1689497" cy="694373"/>
          </a:xfrm>
        </p:grpSpPr>
        <p:sp>
          <p:nvSpPr>
            <p:cNvPr id="2128" name="Freeform 2127"/>
            <p:cNvSpPr/>
            <p:nvPr/>
          </p:nvSpPr>
          <p:spPr>
            <a:xfrm>
              <a:off x="1284446" y="1328738"/>
              <a:ext cx="1671639" cy="694373"/>
            </a:xfrm>
            <a:custGeom>
              <a:avLst/>
              <a:gdLst/>
              <a:ahLst/>
              <a:cxnLst/>
              <a:rect l="0" t="0" r="0" b="0"/>
              <a:pathLst>
                <a:path w="1671639" h="694373">
                  <a:moveTo>
                    <a:pt x="1671638" y="574357"/>
                  </a:moveTo>
                  <a:lnTo>
                    <a:pt x="1483043" y="531495"/>
                  </a:lnTo>
                  <a:lnTo>
                    <a:pt x="1243013" y="514350"/>
                  </a:lnTo>
                  <a:lnTo>
                    <a:pt x="780098" y="402907"/>
                  </a:lnTo>
                  <a:lnTo>
                    <a:pt x="548640" y="351472"/>
                  </a:lnTo>
                  <a:lnTo>
                    <a:pt x="368618" y="300037"/>
                  </a:lnTo>
                  <a:lnTo>
                    <a:pt x="197168" y="231457"/>
                  </a:lnTo>
                  <a:lnTo>
                    <a:pt x="85725" y="145732"/>
                  </a:lnTo>
                  <a:lnTo>
                    <a:pt x="17145" y="51434"/>
                  </a:lnTo>
                  <a:lnTo>
                    <a:pt x="0" y="0"/>
                  </a:lnTo>
                  <a:lnTo>
                    <a:pt x="8573" y="25717"/>
                  </a:lnTo>
                  <a:lnTo>
                    <a:pt x="25718" y="68579"/>
                  </a:lnTo>
                  <a:lnTo>
                    <a:pt x="34290" y="128587"/>
                  </a:lnTo>
                  <a:lnTo>
                    <a:pt x="34290" y="205739"/>
                  </a:lnTo>
                  <a:lnTo>
                    <a:pt x="42863" y="394335"/>
                  </a:lnTo>
                  <a:lnTo>
                    <a:pt x="34290" y="591502"/>
                  </a:lnTo>
                  <a:lnTo>
                    <a:pt x="34290" y="660082"/>
                  </a:lnTo>
                  <a:lnTo>
                    <a:pt x="51435" y="694372"/>
                  </a:lnTo>
                  <a:lnTo>
                    <a:pt x="171450" y="660082"/>
                  </a:lnTo>
                  <a:lnTo>
                    <a:pt x="274320" y="591502"/>
                  </a:lnTo>
                  <a:lnTo>
                    <a:pt x="394335" y="497204"/>
                  </a:lnTo>
                  <a:lnTo>
                    <a:pt x="514350" y="402907"/>
                  </a:lnTo>
                  <a:lnTo>
                    <a:pt x="754380" y="231457"/>
                  </a:lnTo>
                  <a:lnTo>
                    <a:pt x="865823" y="145732"/>
                  </a:lnTo>
                  <a:lnTo>
                    <a:pt x="934403" y="94297"/>
                  </a:lnTo>
                  <a:lnTo>
                    <a:pt x="1011555" y="51434"/>
                  </a:lnTo>
                  <a:lnTo>
                    <a:pt x="1020128" y="5143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9" name="Oval 2128"/>
            <p:cNvSpPr/>
            <p:nvPr/>
          </p:nvSpPr>
          <p:spPr>
            <a:xfrm>
              <a:off x="2938225" y="18852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p:nvPr/>
          </p:nvSpPr>
          <p:spPr>
            <a:xfrm>
              <a:off x="2286714" y="13623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5" name="Group 2134"/>
          <p:cNvGrpSpPr/>
          <p:nvPr/>
        </p:nvGrpSpPr>
        <p:grpSpPr>
          <a:xfrm>
            <a:off x="6727984" y="5597128"/>
            <a:ext cx="522923" cy="309326"/>
            <a:chOff x="6727984" y="5597128"/>
            <a:chExt cx="522923" cy="309326"/>
          </a:xfrm>
        </p:grpSpPr>
        <p:sp>
          <p:nvSpPr>
            <p:cNvPr id="2132" name="Freeform 2131"/>
            <p:cNvSpPr/>
            <p:nvPr/>
          </p:nvSpPr>
          <p:spPr>
            <a:xfrm>
              <a:off x="6727984" y="5597842"/>
              <a:ext cx="522923" cy="308612"/>
            </a:xfrm>
            <a:custGeom>
              <a:avLst/>
              <a:gdLst/>
              <a:ahLst/>
              <a:cxnLst/>
              <a:rect l="0" t="0" r="0" b="0"/>
              <a:pathLst>
                <a:path w="522923" h="308612">
                  <a:moveTo>
                    <a:pt x="394335" y="94298"/>
                  </a:moveTo>
                  <a:lnTo>
                    <a:pt x="368617" y="42863"/>
                  </a:lnTo>
                  <a:lnTo>
                    <a:pt x="394335" y="0"/>
                  </a:lnTo>
                  <a:lnTo>
                    <a:pt x="420052" y="17146"/>
                  </a:lnTo>
                  <a:lnTo>
                    <a:pt x="462915" y="51436"/>
                  </a:lnTo>
                  <a:lnTo>
                    <a:pt x="505778" y="111443"/>
                  </a:lnTo>
                  <a:lnTo>
                    <a:pt x="522922" y="180023"/>
                  </a:lnTo>
                  <a:lnTo>
                    <a:pt x="522922" y="222886"/>
                  </a:lnTo>
                  <a:lnTo>
                    <a:pt x="505778" y="257175"/>
                  </a:lnTo>
                  <a:lnTo>
                    <a:pt x="445770" y="282893"/>
                  </a:lnTo>
                  <a:lnTo>
                    <a:pt x="411480" y="274320"/>
                  </a:lnTo>
                  <a:lnTo>
                    <a:pt x="377190" y="240031"/>
                  </a:lnTo>
                  <a:lnTo>
                    <a:pt x="342900" y="197168"/>
                  </a:lnTo>
                  <a:lnTo>
                    <a:pt x="308610" y="145733"/>
                  </a:lnTo>
                  <a:lnTo>
                    <a:pt x="282892" y="102871"/>
                  </a:lnTo>
                  <a:lnTo>
                    <a:pt x="257175" y="60008"/>
                  </a:lnTo>
                  <a:lnTo>
                    <a:pt x="248603" y="51436"/>
                  </a:lnTo>
                  <a:lnTo>
                    <a:pt x="257175" y="85725"/>
                  </a:lnTo>
                  <a:lnTo>
                    <a:pt x="265747" y="162878"/>
                  </a:lnTo>
                  <a:lnTo>
                    <a:pt x="265747" y="231458"/>
                  </a:lnTo>
                  <a:lnTo>
                    <a:pt x="248603" y="282893"/>
                  </a:lnTo>
                  <a:lnTo>
                    <a:pt x="180022" y="308611"/>
                  </a:lnTo>
                  <a:lnTo>
                    <a:pt x="145732" y="274320"/>
                  </a:lnTo>
                  <a:lnTo>
                    <a:pt x="94297" y="222886"/>
                  </a:lnTo>
                  <a:lnTo>
                    <a:pt x="17145" y="94298"/>
                  </a:lnTo>
                  <a:lnTo>
                    <a:pt x="0" y="51436"/>
                  </a:lnTo>
                  <a:lnTo>
                    <a:pt x="42862" y="137160"/>
                  </a:lnTo>
                  <a:lnTo>
                    <a:pt x="68579" y="222886"/>
                  </a:lnTo>
                  <a:lnTo>
                    <a:pt x="85725" y="274320"/>
                  </a:lnTo>
                  <a:lnTo>
                    <a:pt x="85725" y="291466"/>
                  </a:lnTo>
                  <a:lnTo>
                    <a:pt x="77153" y="231458"/>
                  </a:lnTo>
                  <a:lnTo>
                    <a:pt x="68579" y="188596"/>
                  </a:lnTo>
                  <a:lnTo>
                    <a:pt x="51435" y="120016"/>
                  </a:lnTo>
                  <a:lnTo>
                    <a:pt x="42862" y="68580"/>
                  </a:lnTo>
                  <a:lnTo>
                    <a:pt x="34290"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3" name="Oval 2132"/>
            <p:cNvSpPr/>
            <p:nvPr/>
          </p:nvSpPr>
          <p:spPr>
            <a:xfrm>
              <a:off x="7104459" y="56742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p:nvPr/>
          </p:nvSpPr>
          <p:spPr>
            <a:xfrm>
              <a:off x="6744415" y="55971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9" name="Group 2138"/>
          <p:cNvGrpSpPr/>
          <p:nvPr/>
        </p:nvGrpSpPr>
        <p:grpSpPr>
          <a:xfrm>
            <a:off x="7370207" y="5563552"/>
            <a:ext cx="635080" cy="308611"/>
            <a:chOff x="7370207" y="5563552"/>
            <a:chExt cx="635080" cy="308611"/>
          </a:xfrm>
        </p:grpSpPr>
        <p:sp>
          <p:nvSpPr>
            <p:cNvPr id="2136" name="Freeform 2135"/>
            <p:cNvSpPr/>
            <p:nvPr/>
          </p:nvSpPr>
          <p:spPr>
            <a:xfrm>
              <a:off x="7388066" y="5563552"/>
              <a:ext cx="617221" cy="308611"/>
            </a:xfrm>
            <a:custGeom>
              <a:avLst/>
              <a:gdLst/>
              <a:ahLst/>
              <a:cxnLst/>
              <a:rect l="0" t="0" r="0" b="0"/>
              <a:pathLst>
                <a:path w="617221" h="308611">
                  <a:moveTo>
                    <a:pt x="565785" y="180023"/>
                  </a:moveTo>
                  <a:lnTo>
                    <a:pt x="617220" y="154306"/>
                  </a:lnTo>
                  <a:lnTo>
                    <a:pt x="617220" y="171450"/>
                  </a:lnTo>
                  <a:lnTo>
                    <a:pt x="591503" y="197168"/>
                  </a:lnTo>
                  <a:lnTo>
                    <a:pt x="548640" y="222886"/>
                  </a:lnTo>
                  <a:lnTo>
                    <a:pt x="514350" y="248603"/>
                  </a:lnTo>
                  <a:lnTo>
                    <a:pt x="471488" y="274321"/>
                  </a:lnTo>
                  <a:lnTo>
                    <a:pt x="437197" y="282893"/>
                  </a:lnTo>
                  <a:lnTo>
                    <a:pt x="377190" y="265748"/>
                  </a:lnTo>
                  <a:lnTo>
                    <a:pt x="360046" y="231458"/>
                  </a:lnTo>
                  <a:lnTo>
                    <a:pt x="334328" y="188595"/>
                  </a:lnTo>
                  <a:lnTo>
                    <a:pt x="317183" y="137161"/>
                  </a:lnTo>
                  <a:lnTo>
                    <a:pt x="300038" y="85726"/>
                  </a:lnTo>
                  <a:lnTo>
                    <a:pt x="282893" y="34290"/>
                  </a:lnTo>
                  <a:lnTo>
                    <a:pt x="257175" y="0"/>
                  </a:lnTo>
                  <a:lnTo>
                    <a:pt x="248603" y="0"/>
                  </a:lnTo>
                  <a:lnTo>
                    <a:pt x="231458" y="8573"/>
                  </a:lnTo>
                  <a:lnTo>
                    <a:pt x="222885" y="34290"/>
                  </a:lnTo>
                  <a:lnTo>
                    <a:pt x="240030" y="102870"/>
                  </a:lnTo>
                  <a:lnTo>
                    <a:pt x="240030" y="162878"/>
                  </a:lnTo>
                  <a:lnTo>
                    <a:pt x="240030" y="214313"/>
                  </a:lnTo>
                  <a:lnTo>
                    <a:pt x="231458" y="248603"/>
                  </a:lnTo>
                  <a:lnTo>
                    <a:pt x="188595" y="274321"/>
                  </a:lnTo>
                  <a:lnTo>
                    <a:pt x="137160" y="265748"/>
                  </a:lnTo>
                  <a:lnTo>
                    <a:pt x="94297" y="248603"/>
                  </a:lnTo>
                  <a:lnTo>
                    <a:pt x="51435" y="205741"/>
                  </a:lnTo>
                  <a:lnTo>
                    <a:pt x="25718" y="171450"/>
                  </a:lnTo>
                  <a:lnTo>
                    <a:pt x="0" y="128588"/>
                  </a:lnTo>
                  <a:lnTo>
                    <a:pt x="0" y="102870"/>
                  </a:lnTo>
                  <a:lnTo>
                    <a:pt x="8572" y="145733"/>
                  </a:lnTo>
                  <a:lnTo>
                    <a:pt x="25718" y="205741"/>
                  </a:lnTo>
                  <a:lnTo>
                    <a:pt x="42863" y="265748"/>
                  </a:lnTo>
                  <a:lnTo>
                    <a:pt x="51435" y="308610"/>
                  </a:lnTo>
                  <a:lnTo>
                    <a:pt x="34290" y="231458"/>
                  </a:lnTo>
                  <a:lnTo>
                    <a:pt x="17146" y="180023"/>
                  </a:lnTo>
                  <a:lnTo>
                    <a:pt x="8572" y="120015"/>
                  </a:lnTo>
                  <a:lnTo>
                    <a:pt x="0" y="77153"/>
                  </a:lnTo>
                  <a:lnTo>
                    <a:pt x="0" y="6000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7" name="Oval 2136"/>
            <p:cNvSpPr/>
            <p:nvPr/>
          </p:nvSpPr>
          <p:spPr>
            <a:xfrm>
              <a:off x="7935992" y="572571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Oval 2137"/>
            <p:cNvSpPr/>
            <p:nvPr/>
          </p:nvSpPr>
          <p:spPr>
            <a:xfrm>
              <a:off x="7370207" y="5605701"/>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3" name="Group 2142"/>
          <p:cNvGrpSpPr/>
          <p:nvPr/>
        </p:nvGrpSpPr>
        <p:grpSpPr>
          <a:xfrm>
            <a:off x="7850267" y="5682854"/>
            <a:ext cx="181451" cy="87153"/>
            <a:chOff x="7850267" y="5682854"/>
            <a:chExt cx="181451" cy="87153"/>
          </a:xfrm>
        </p:grpSpPr>
        <p:sp>
          <p:nvSpPr>
            <p:cNvPr id="2140" name="Freeform 2139"/>
            <p:cNvSpPr/>
            <p:nvPr/>
          </p:nvSpPr>
          <p:spPr>
            <a:xfrm>
              <a:off x="7859554" y="5700713"/>
              <a:ext cx="154306" cy="51435"/>
            </a:xfrm>
            <a:custGeom>
              <a:avLst/>
              <a:gdLst/>
              <a:ahLst/>
              <a:cxnLst/>
              <a:rect l="0" t="0" r="0" b="0"/>
              <a:pathLst>
                <a:path w="154306" h="51435">
                  <a:moveTo>
                    <a:pt x="154305" y="0"/>
                  </a:moveTo>
                  <a:lnTo>
                    <a:pt x="128587" y="17145"/>
                  </a:lnTo>
                  <a:lnTo>
                    <a:pt x="60008" y="42862"/>
                  </a:lnTo>
                  <a:lnTo>
                    <a:pt x="34290" y="42862"/>
                  </a:lnTo>
                  <a:lnTo>
                    <a:pt x="8572" y="42862"/>
                  </a:lnTo>
                  <a:lnTo>
                    <a:pt x="0" y="51434"/>
                  </a:lnTo>
                  <a:lnTo>
                    <a:pt x="8572" y="5143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1" name="Oval 2140"/>
            <p:cNvSpPr/>
            <p:nvPr/>
          </p:nvSpPr>
          <p:spPr>
            <a:xfrm>
              <a:off x="7996000" y="5682854"/>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Oval 2141"/>
            <p:cNvSpPr/>
            <p:nvPr/>
          </p:nvSpPr>
          <p:spPr>
            <a:xfrm>
              <a:off x="7850267" y="573428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7" name="Group 2146"/>
          <p:cNvGrpSpPr/>
          <p:nvPr/>
        </p:nvGrpSpPr>
        <p:grpSpPr>
          <a:xfrm>
            <a:off x="7773114" y="5545693"/>
            <a:ext cx="318611" cy="61436"/>
            <a:chOff x="7773114" y="5545693"/>
            <a:chExt cx="318611" cy="61436"/>
          </a:xfrm>
        </p:grpSpPr>
        <p:sp>
          <p:nvSpPr>
            <p:cNvPr id="2144" name="Freeform 2143"/>
            <p:cNvSpPr/>
            <p:nvPr/>
          </p:nvSpPr>
          <p:spPr>
            <a:xfrm>
              <a:off x="7790973" y="5554980"/>
              <a:ext cx="282894" cy="34291"/>
            </a:xfrm>
            <a:custGeom>
              <a:avLst/>
              <a:gdLst/>
              <a:ahLst/>
              <a:cxnLst/>
              <a:rect l="0" t="0" r="0" b="0"/>
              <a:pathLst>
                <a:path w="282894" h="34291">
                  <a:moveTo>
                    <a:pt x="282893" y="8572"/>
                  </a:moveTo>
                  <a:lnTo>
                    <a:pt x="162878" y="0"/>
                  </a:lnTo>
                  <a:lnTo>
                    <a:pt x="77153" y="17145"/>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5" name="Oval 2144"/>
            <p:cNvSpPr/>
            <p:nvPr/>
          </p:nvSpPr>
          <p:spPr>
            <a:xfrm>
              <a:off x="8056007" y="554569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p:nvPr/>
          </p:nvSpPr>
          <p:spPr>
            <a:xfrm>
              <a:off x="7773114" y="557141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273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p:sp>
        <p:nvSpPr>
          <p:cNvPr id="3" name="Content Placeholder 2"/>
          <p:cNvSpPr>
            <a:spLocks noGrp="1"/>
          </p:cNvSpPr>
          <p:nvPr>
            <p:ph sz="quarter" idx="1"/>
          </p:nvPr>
        </p:nvSpPr>
        <p:spPr/>
        <p:txBody>
          <a:bodyPr/>
          <a:lstStyle/>
          <a:p>
            <a:r>
              <a:rPr lang="en-US" dirty="0" smtClean="0"/>
              <a:t>Karl Pearson (1857-1936) was an English lawyer, mathematician and statistician. </a:t>
            </a:r>
          </a:p>
          <a:p>
            <a:r>
              <a:rPr lang="en-US" dirty="0" smtClean="0"/>
              <a:t>He spent most of his career applying statistics in the field of biology.</a:t>
            </a:r>
          </a:p>
          <a:p>
            <a:r>
              <a:rPr lang="en-US" dirty="0" smtClean="0"/>
              <a:t>His contributions to the field of statistics include the correlation coefficient and the chi squared test (coming up later). </a:t>
            </a:r>
            <a:endParaRPr lang="en-US" dirty="0"/>
          </a:p>
        </p:txBody>
      </p:sp>
      <p:grpSp>
        <p:nvGrpSpPr>
          <p:cNvPr id="7" name="Group 6"/>
          <p:cNvGrpSpPr/>
          <p:nvPr/>
        </p:nvGrpSpPr>
        <p:grpSpPr>
          <a:xfrm>
            <a:off x="487204" y="3805475"/>
            <a:ext cx="309324" cy="480776"/>
            <a:chOff x="487204" y="3805475"/>
            <a:chExt cx="309324" cy="480776"/>
          </a:xfrm>
        </p:grpSpPr>
        <p:sp>
          <p:nvSpPr>
            <p:cNvPr id="4" name="Freeform 3"/>
            <p:cNvSpPr/>
            <p:nvPr/>
          </p:nvSpPr>
          <p:spPr>
            <a:xfrm>
              <a:off x="487204" y="3814763"/>
              <a:ext cx="291466" cy="471488"/>
            </a:xfrm>
            <a:custGeom>
              <a:avLst/>
              <a:gdLst/>
              <a:ahLst/>
              <a:cxnLst/>
              <a:rect l="0" t="0" r="0" b="0"/>
              <a:pathLst>
                <a:path w="291466" h="471488">
                  <a:moveTo>
                    <a:pt x="291465" y="420052"/>
                  </a:moveTo>
                  <a:lnTo>
                    <a:pt x="291465" y="454342"/>
                  </a:lnTo>
                  <a:lnTo>
                    <a:pt x="265747" y="445770"/>
                  </a:lnTo>
                  <a:lnTo>
                    <a:pt x="248602" y="445770"/>
                  </a:lnTo>
                  <a:lnTo>
                    <a:pt x="214312" y="445770"/>
                  </a:lnTo>
                  <a:lnTo>
                    <a:pt x="188595" y="454342"/>
                  </a:lnTo>
                  <a:lnTo>
                    <a:pt x="154305" y="462915"/>
                  </a:lnTo>
                  <a:lnTo>
                    <a:pt x="128587" y="471487"/>
                  </a:lnTo>
                  <a:lnTo>
                    <a:pt x="111442" y="471487"/>
                  </a:lnTo>
                  <a:lnTo>
                    <a:pt x="77152" y="462915"/>
                  </a:lnTo>
                  <a:lnTo>
                    <a:pt x="68580" y="454342"/>
                  </a:lnTo>
                  <a:lnTo>
                    <a:pt x="51435" y="420052"/>
                  </a:lnTo>
                  <a:lnTo>
                    <a:pt x="51435" y="368617"/>
                  </a:lnTo>
                  <a:lnTo>
                    <a:pt x="51435" y="342900"/>
                  </a:lnTo>
                  <a:lnTo>
                    <a:pt x="42862" y="325754"/>
                  </a:lnTo>
                  <a:lnTo>
                    <a:pt x="34290" y="308610"/>
                  </a:lnTo>
                  <a:lnTo>
                    <a:pt x="34290" y="291465"/>
                  </a:lnTo>
                  <a:lnTo>
                    <a:pt x="17145" y="282892"/>
                  </a:lnTo>
                  <a:lnTo>
                    <a:pt x="0" y="282892"/>
                  </a:lnTo>
                  <a:lnTo>
                    <a:pt x="17145" y="282892"/>
                  </a:lnTo>
                  <a:lnTo>
                    <a:pt x="34290" y="282892"/>
                  </a:lnTo>
                  <a:lnTo>
                    <a:pt x="60007" y="282892"/>
                  </a:lnTo>
                  <a:lnTo>
                    <a:pt x="85725" y="282892"/>
                  </a:lnTo>
                  <a:lnTo>
                    <a:pt x="111442" y="274320"/>
                  </a:lnTo>
                  <a:lnTo>
                    <a:pt x="128587" y="265747"/>
                  </a:lnTo>
                  <a:lnTo>
                    <a:pt x="154305" y="248602"/>
                  </a:lnTo>
                  <a:lnTo>
                    <a:pt x="162877" y="214312"/>
                  </a:lnTo>
                  <a:lnTo>
                    <a:pt x="162877" y="188595"/>
                  </a:lnTo>
                  <a:lnTo>
                    <a:pt x="154305" y="162877"/>
                  </a:lnTo>
                  <a:lnTo>
                    <a:pt x="145732" y="137159"/>
                  </a:lnTo>
                  <a:lnTo>
                    <a:pt x="128587" y="102870"/>
                  </a:lnTo>
                  <a:lnTo>
                    <a:pt x="128587" y="77152"/>
                  </a:lnTo>
                  <a:lnTo>
                    <a:pt x="128587" y="51434"/>
                  </a:lnTo>
                  <a:lnTo>
                    <a:pt x="154305" y="17145"/>
                  </a:lnTo>
                  <a:lnTo>
                    <a:pt x="197167" y="8572"/>
                  </a:lnTo>
                  <a:lnTo>
                    <a:pt x="214312" y="0"/>
                  </a:lnTo>
                  <a:lnTo>
                    <a:pt x="240030" y="0"/>
                  </a:lnTo>
                  <a:lnTo>
                    <a:pt x="265747"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760809" y="421695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5092" y="380547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287090" y="4319826"/>
            <a:ext cx="1818798" cy="155733"/>
            <a:chOff x="5287090" y="4319826"/>
            <a:chExt cx="1818798" cy="155733"/>
          </a:xfrm>
        </p:grpSpPr>
        <p:sp>
          <p:nvSpPr>
            <p:cNvPr id="8" name="Freeform 7"/>
            <p:cNvSpPr/>
            <p:nvPr/>
          </p:nvSpPr>
          <p:spPr>
            <a:xfrm>
              <a:off x="5304949" y="4337685"/>
              <a:ext cx="1783081" cy="120016"/>
            </a:xfrm>
            <a:custGeom>
              <a:avLst/>
              <a:gdLst/>
              <a:ahLst/>
              <a:cxnLst/>
              <a:rect l="0" t="0" r="0" b="0"/>
              <a:pathLst>
                <a:path w="1783081" h="120016">
                  <a:moveTo>
                    <a:pt x="1783080" y="120015"/>
                  </a:moveTo>
                  <a:lnTo>
                    <a:pt x="1748789" y="111442"/>
                  </a:lnTo>
                  <a:lnTo>
                    <a:pt x="1714500" y="111442"/>
                  </a:lnTo>
                  <a:lnTo>
                    <a:pt x="1645920" y="111442"/>
                  </a:lnTo>
                  <a:lnTo>
                    <a:pt x="1560195" y="120015"/>
                  </a:lnTo>
                  <a:lnTo>
                    <a:pt x="1423035" y="120015"/>
                  </a:lnTo>
                  <a:lnTo>
                    <a:pt x="1277302" y="111442"/>
                  </a:lnTo>
                  <a:lnTo>
                    <a:pt x="1097280" y="111442"/>
                  </a:lnTo>
                  <a:lnTo>
                    <a:pt x="745807" y="102870"/>
                  </a:lnTo>
                  <a:lnTo>
                    <a:pt x="574358" y="85725"/>
                  </a:lnTo>
                  <a:lnTo>
                    <a:pt x="420052" y="68580"/>
                  </a:lnTo>
                  <a:lnTo>
                    <a:pt x="257175" y="51435"/>
                  </a:lnTo>
                  <a:lnTo>
                    <a:pt x="137160"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7070169" y="44398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87090" y="431982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97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Pearson’s Correlation Coefficient</a:t>
            </a:r>
            <a:endParaRPr lang="en-US" dirty="0"/>
          </a:p>
        </p:txBody>
      </p:sp>
      <p:sp>
        <p:nvSpPr>
          <p:cNvPr id="3" name="Content Placeholder 2"/>
          <p:cNvSpPr>
            <a:spLocks noGrp="1"/>
          </p:cNvSpPr>
          <p:nvPr>
            <p:ph sz="quarter" idx="1"/>
          </p:nvPr>
        </p:nvSpPr>
        <p:spPr>
          <a:xfrm>
            <a:off x="304800" y="1295400"/>
            <a:ext cx="8503920" cy="4572000"/>
          </a:xfrm>
        </p:spPr>
        <p:txBody>
          <a:bodyPr>
            <a:normAutofit/>
          </a:bodyPr>
          <a:lstStyle/>
          <a:p>
            <a:r>
              <a:rPr lang="en-US" b="1" dirty="0" smtClean="0"/>
              <a:t>Strength</a:t>
            </a:r>
            <a:r>
              <a:rPr lang="en-US" dirty="0" smtClean="0"/>
              <a:t> of the </a:t>
            </a:r>
            <a:r>
              <a:rPr lang="en-US" b="1" dirty="0" smtClean="0"/>
              <a:t>linear</a:t>
            </a:r>
            <a:r>
              <a:rPr lang="en-US" dirty="0" smtClean="0"/>
              <a:t> relationship. </a:t>
            </a:r>
          </a:p>
          <a:p>
            <a:r>
              <a:rPr lang="en-US" i="1" dirty="0" smtClean="0"/>
              <a:t>r</a:t>
            </a:r>
            <a:r>
              <a:rPr lang="en-US" dirty="0" smtClean="0"/>
              <a:t>: Can take all values between -1 and 1 inclusive</a:t>
            </a:r>
          </a:p>
          <a:p>
            <a:pPr lvl="1"/>
            <a:r>
              <a:rPr lang="en-US" sz="2700" dirty="0" smtClean="0">
                <a:solidFill>
                  <a:prstClr val="black"/>
                </a:solidFill>
              </a:rPr>
              <a:t>r =-1 </a:t>
            </a:r>
          </a:p>
          <a:p>
            <a:pPr lvl="1"/>
            <a:r>
              <a:rPr lang="en-US" sz="2700" dirty="0" smtClean="0">
                <a:solidFill>
                  <a:prstClr val="black"/>
                </a:solidFill>
              </a:rPr>
              <a:t>r = 0</a:t>
            </a:r>
          </a:p>
          <a:p>
            <a:pPr lvl="1"/>
            <a:r>
              <a:rPr lang="en-US" sz="2700" dirty="0" smtClean="0">
                <a:solidFill>
                  <a:prstClr val="black"/>
                </a:solidFill>
              </a:rPr>
              <a:t>r = +1</a:t>
            </a:r>
          </a:p>
          <a:p>
            <a:pPr lvl="1"/>
            <a:r>
              <a:rPr lang="en-US" sz="2700" dirty="0" smtClean="0">
                <a:solidFill>
                  <a:prstClr val="black"/>
                </a:solidFill>
              </a:rPr>
              <a:t>r = 1.2</a:t>
            </a:r>
          </a:p>
          <a:p>
            <a:r>
              <a:rPr lang="en-US" dirty="0" smtClean="0">
                <a:solidFill>
                  <a:prstClr val="black"/>
                </a:solidFill>
              </a:rPr>
              <a:t>A </a:t>
            </a:r>
            <a:r>
              <a:rPr lang="en-US" b="1" dirty="0" smtClean="0">
                <a:solidFill>
                  <a:prstClr val="black"/>
                </a:solidFill>
              </a:rPr>
              <a:t>perfect correlation: </a:t>
            </a:r>
            <a:r>
              <a:rPr lang="en-US" u="sng" dirty="0" smtClean="0">
                <a:solidFill>
                  <a:prstClr val="black"/>
                </a:solidFill>
              </a:rPr>
              <a:t>all</a:t>
            </a:r>
            <a:r>
              <a:rPr lang="en-US" dirty="0" smtClean="0">
                <a:solidFill>
                  <a:prstClr val="black"/>
                </a:solidFill>
              </a:rPr>
              <a:t> plotted points lie on a straight line. </a:t>
            </a:r>
          </a:p>
          <a:p>
            <a:pPr marL="0" indent="0">
              <a:buNone/>
            </a:pPr>
            <a:endParaRPr lang="en-US" dirty="0" smtClean="0">
              <a:solidFill>
                <a:prstClr val="black"/>
              </a:solidFill>
            </a:endParaRP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07353279"/>
              </p:ext>
            </p:extLst>
          </p:nvPr>
        </p:nvGraphicFramePr>
        <p:xfrm>
          <a:off x="1447800" y="5257800"/>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0 –</a:t>
                      </a:r>
                      <a:r>
                        <a:rPr lang="en-US" baseline="0" dirty="0" smtClean="0"/>
                        <a:t> 0.25</a:t>
                      </a:r>
                      <a:endParaRPr lang="en-US" dirty="0"/>
                    </a:p>
                  </a:txBody>
                  <a:tcPr/>
                </a:tc>
                <a:tc>
                  <a:txBody>
                    <a:bodyPr/>
                    <a:lstStyle/>
                    <a:p>
                      <a:pPr algn="ctr"/>
                      <a:r>
                        <a:rPr lang="en-US" dirty="0" smtClean="0"/>
                        <a:t>0.25 – 0.5</a:t>
                      </a:r>
                      <a:endParaRPr lang="en-US" dirty="0"/>
                    </a:p>
                  </a:txBody>
                  <a:tcPr/>
                </a:tc>
                <a:tc>
                  <a:txBody>
                    <a:bodyPr/>
                    <a:lstStyle/>
                    <a:p>
                      <a:pPr algn="ctr"/>
                      <a:r>
                        <a:rPr lang="en-US" dirty="0" smtClean="0"/>
                        <a:t>0.5 – 0.75</a:t>
                      </a:r>
                      <a:endParaRPr lang="en-US" dirty="0"/>
                    </a:p>
                  </a:txBody>
                  <a:tcPr/>
                </a:tc>
                <a:tc>
                  <a:txBody>
                    <a:bodyPr/>
                    <a:lstStyle/>
                    <a:p>
                      <a:pPr algn="ctr"/>
                      <a:r>
                        <a:rPr lang="en-US" dirty="0" smtClean="0"/>
                        <a:t>0.75 - 1</a:t>
                      </a:r>
                      <a:endParaRPr lang="en-US" dirty="0"/>
                    </a:p>
                  </a:txBody>
                  <a:tcPr/>
                </a:tc>
              </a:tr>
              <a:tr h="370840">
                <a:tc>
                  <a:txBody>
                    <a:bodyPr/>
                    <a:lstStyle/>
                    <a:p>
                      <a:pPr algn="ctr"/>
                      <a:r>
                        <a:rPr lang="en-US" dirty="0" smtClean="0"/>
                        <a:t>very weak</a:t>
                      </a:r>
                      <a:endParaRPr lang="en-US" dirty="0"/>
                    </a:p>
                  </a:txBody>
                  <a:tcPr/>
                </a:tc>
                <a:tc>
                  <a:txBody>
                    <a:bodyPr/>
                    <a:lstStyle/>
                    <a:p>
                      <a:pPr algn="ctr"/>
                      <a:r>
                        <a:rPr lang="en-US" dirty="0" smtClean="0"/>
                        <a:t>weak</a:t>
                      </a:r>
                      <a:endParaRPr lang="en-US" dirty="0"/>
                    </a:p>
                  </a:txBody>
                  <a:tcPr/>
                </a:tc>
                <a:tc>
                  <a:txBody>
                    <a:bodyPr/>
                    <a:lstStyle/>
                    <a:p>
                      <a:pPr algn="ctr"/>
                      <a:r>
                        <a:rPr lang="en-US" dirty="0" smtClean="0"/>
                        <a:t>moderate</a:t>
                      </a:r>
                      <a:endParaRPr lang="en-US" dirty="0"/>
                    </a:p>
                  </a:txBody>
                  <a:tcPr/>
                </a:tc>
                <a:tc>
                  <a:txBody>
                    <a:bodyPr/>
                    <a:lstStyle/>
                    <a:p>
                      <a:pPr algn="ctr"/>
                      <a:r>
                        <a:rPr lang="en-US" dirty="0" smtClean="0"/>
                        <a:t>strong</a:t>
                      </a:r>
                      <a:endParaRPr lang="en-US" dirty="0"/>
                    </a:p>
                  </a:txBody>
                  <a:tcPr/>
                </a:tc>
              </a:tr>
            </a:tbl>
          </a:graphicData>
        </a:graphic>
      </p:graphicFrame>
      <p:pic>
        <p:nvPicPr>
          <p:cNvPr id="5" name="Picture 8" descr="Figure 13: Curvilinear Cor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0"/>
            <a:ext cx="2074131" cy="175573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221117" y="1782366"/>
            <a:ext cx="1047274" cy="52863"/>
            <a:chOff x="3221117" y="1782366"/>
            <a:chExt cx="1047274" cy="52863"/>
          </a:xfrm>
        </p:grpSpPr>
        <p:sp>
          <p:nvSpPr>
            <p:cNvPr id="4" name="Freeform 3"/>
            <p:cNvSpPr/>
            <p:nvPr/>
          </p:nvSpPr>
          <p:spPr>
            <a:xfrm>
              <a:off x="3238976" y="1800225"/>
              <a:ext cx="1020129" cy="34291"/>
            </a:xfrm>
            <a:custGeom>
              <a:avLst/>
              <a:gdLst/>
              <a:ahLst/>
              <a:cxnLst/>
              <a:rect l="0" t="0" r="0" b="0"/>
              <a:pathLst>
                <a:path w="1020129" h="34291">
                  <a:moveTo>
                    <a:pt x="1011555" y="0"/>
                  </a:moveTo>
                  <a:lnTo>
                    <a:pt x="1020128" y="8573"/>
                  </a:lnTo>
                  <a:lnTo>
                    <a:pt x="1011555" y="8573"/>
                  </a:lnTo>
                  <a:lnTo>
                    <a:pt x="985838" y="17145"/>
                  </a:lnTo>
                  <a:lnTo>
                    <a:pt x="968693" y="17145"/>
                  </a:lnTo>
                  <a:lnTo>
                    <a:pt x="951548" y="17145"/>
                  </a:lnTo>
                  <a:lnTo>
                    <a:pt x="934403" y="17145"/>
                  </a:lnTo>
                  <a:lnTo>
                    <a:pt x="908685" y="17145"/>
                  </a:lnTo>
                  <a:lnTo>
                    <a:pt x="891540" y="25717"/>
                  </a:lnTo>
                  <a:lnTo>
                    <a:pt x="874395" y="25717"/>
                  </a:lnTo>
                  <a:lnTo>
                    <a:pt x="857250" y="25717"/>
                  </a:lnTo>
                  <a:lnTo>
                    <a:pt x="840105" y="25717"/>
                  </a:lnTo>
                  <a:lnTo>
                    <a:pt x="814388" y="25717"/>
                  </a:lnTo>
                  <a:lnTo>
                    <a:pt x="788670" y="34290"/>
                  </a:lnTo>
                  <a:lnTo>
                    <a:pt x="771525" y="25717"/>
                  </a:lnTo>
                  <a:lnTo>
                    <a:pt x="754380" y="34290"/>
                  </a:lnTo>
                  <a:lnTo>
                    <a:pt x="737235" y="34290"/>
                  </a:lnTo>
                  <a:lnTo>
                    <a:pt x="711518" y="34290"/>
                  </a:lnTo>
                  <a:lnTo>
                    <a:pt x="702945" y="34290"/>
                  </a:lnTo>
                  <a:lnTo>
                    <a:pt x="677228" y="34290"/>
                  </a:lnTo>
                  <a:lnTo>
                    <a:pt x="651510" y="34290"/>
                  </a:lnTo>
                  <a:lnTo>
                    <a:pt x="625793" y="34290"/>
                  </a:lnTo>
                  <a:lnTo>
                    <a:pt x="608648" y="34290"/>
                  </a:lnTo>
                  <a:lnTo>
                    <a:pt x="600075" y="34290"/>
                  </a:lnTo>
                  <a:lnTo>
                    <a:pt x="582930" y="34290"/>
                  </a:lnTo>
                  <a:lnTo>
                    <a:pt x="574358" y="34290"/>
                  </a:lnTo>
                  <a:lnTo>
                    <a:pt x="540068" y="34290"/>
                  </a:lnTo>
                  <a:lnTo>
                    <a:pt x="522923" y="34290"/>
                  </a:lnTo>
                  <a:lnTo>
                    <a:pt x="488633" y="34290"/>
                  </a:lnTo>
                  <a:lnTo>
                    <a:pt x="480060" y="34290"/>
                  </a:lnTo>
                  <a:lnTo>
                    <a:pt x="471488" y="34290"/>
                  </a:lnTo>
                  <a:lnTo>
                    <a:pt x="454343" y="34290"/>
                  </a:lnTo>
                  <a:lnTo>
                    <a:pt x="428625" y="34290"/>
                  </a:lnTo>
                  <a:lnTo>
                    <a:pt x="411480" y="34290"/>
                  </a:lnTo>
                  <a:lnTo>
                    <a:pt x="402908" y="34290"/>
                  </a:lnTo>
                  <a:lnTo>
                    <a:pt x="394335" y="34290"/>
                  </a:lnTo>
                  <a:lnTo>
                    <a:pt x="377190" y="34290"/>
                  </a:lnTo>
                  <a:lnTo>
                    <a:pt x="360045" y="34290"/>
                  </a:lnTo>
                  <a:lnTo>
                    <a:pt x="325755" y="34290"/>
                  </a:lnTo>
                  <a:lnTo>
                    <a:pt x="308610" y="34290"/>
                  </a:lnTo>
                  <a:lnTo>
                    <a:pt x="300038" y="34290"/>
                  </a:lnTo>
                  <a:lnTo>
                    <a:pt x="282893" y="34290"/>
                  </a:lnTo>
                  <a:lnTo>
                    <a:pt x="265748" y="34290"/>
                  </a:lnTo>
                  <a:lnTo>
                    <a:pt x="248603" y="34290"/>
                  </a:lnTo>
                  <a:lnTo>
                    <a:pt x="214313" y="34290"/>
                  </a:lnTo>
                  <a:lnTo>
                    <a:pt x="205740" y="34290"/>
                  </a:lnTo>
                  <a:lnTo>
                    <a:pt x="188595" y="34290"/>
                  </a:lnTo>
                  <a:lnTo>
                    <a:pt x="171450" y="34290"/>
                  </a:lnTo>
                  <a:lnTo>
                    <a:pt x="162878" y="34290"/>
                  </a:lnTo>
                  <a:lnTo>
                    <a:pt x="145733" y="34290"/>
                  </a:lnTo>
                  <a:lnTo>
                    <a:pt x="128588" y="34290"/>
                  </a:lnTo>
                  <a:lnTo>
                    <a:pt x="111443" y="34290"/>
                  </a:lnTo>
                  <a:lnTo>
                    <a:pt x="94298" y="34290"/>
                  </a:lnTo>
                  <a:lnTo>
                    <a:pt x="68580" y="25717"/>
                  </a:lnTo>
                  <a:lnTo>
                    <a:pt x="51435" y="25717"/>
                  </a:lnTo>
                  <a:lnTo>
                    <a:pt x="42863" y="25717"/>
                  </a:lnTo>
                  <a:lnTo>
                    <a:pt x="34290" y="25717"/>
                  </a:lnTo>
                  <a:lnTo>
                    <a:pt x="8573" y="25717"/>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4232672" y="17823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21117" y="179951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255407" y="1688068"/>
            <a:ext cx="1055133" cy="77868"/>
            <a:chOff x="3255407" y="1688068"/>
            <a:chExt cx="1055133" cy="77868"/>
          </a:xfrm>
        </p:grpSpPr>
        <p:sp>
          <p:nvSpPr>
            <p:cNvPr id="10" name="Freeform 9"/>
            <p:cNvSpPr/>
            <p:nvPr/>
          </p:nvSpPr>
          <p:spPr>
            <a:xfrm>
              <a:off x="3273266" y="1705927"/>
              <a:ext cx="1037274" cy="60009"/>
            </a:xfrm>
            <a:custGeom>
              <a:avLst/>
              <a:gdLst/>
              <a:ahLst/>
              <a:cxnLst/>
              <a:rect l="0" t="0" r="0" b="0"/>
              <a:pathLst>
                <a:path w="1037274" h="60009">
                  <a:moveTo>
                    <a:pt x="1011555" y="17146"/>
                  </a:moveTo>
                  <a:lnTo>
                    <a:pt x="1037273" y="25718"/>
                  </a:lnTo>
                  <a:lnTo>
                    <a:pt x="1020128" y="34291"/>
                  </a:lnTo>
                  <a:lnTo>
                    <a:pt x="1002983" y="34291"/>
                  </a:lnTo>
                  <a:lnTo>
                    <a:pt x="977265" y="42863"/>
                  </a:lnTo>
                  <a:lnTo>
                    <a:pt x="968693" y="34291"/>
                  </a:lnTo>
                  <a:lnTo>
                    <a:pt x="951548" y="42863"/>
                  </a:lnTo>
                  <a:lnTo>
                    <a:pt x="942975" y="34291"/>
                  </a:lnTo>
                  <a:lnTo>
                    <a:pt x="917258" y="42863"/>
                  </a:lnTo>
                  <a:lnTo>
                    <a:pt x="900113" y="42863"/>
                  </a:lnTo>
                  <a:lnTo>
                    <a:pt x="865823" y="42863"/>
                  </a:lnTo>
                  <a:lnTo>
                    <a:pt x="857250" y="42863"/>
                  </a:lnTo>
                  <a:lnTo>
                    <a:pt x="831533" y="42863"/>
                  </a:lnTo>
                  <a:lnTo>
                    <a:pt x="822960" y="51436"/>
                  </a:lnTo>
                  <a:lnTo>
                    <a:pt x="805815" y="51436"/>
                  </a:lnTo>
                  <a:lnTo>
                    <a:pt x="797243" y="51436"/>
                  </a:lnTo>
                  <a:lnTo>
                    <a:pt x="780098" y="51436"/>
                  </a:lnTo>
                  <a:lnTo>
                    <a:pt x="762953" y="51436"/>
                  </a:lnTo>
                  <a:lnTo>
                    <a:pt x="745808" y="51436"/>
                  </a:lnTo>
                  <a:lnTo>
                    <a:pt x="737235" y="51436"/>
                  </a:lnTo>
                  <a:lnTo>
                    <a:pt x="720090" y="60008"/>
                  </a:lnTo>
                  <a:lnTo>
                    <a:pt x="694373" y="60008"/>
                  </a:lnTo>
                  <a:lnTo>
                    <a:pt x="651510" y="60008"/>
                  </a:lnTo>
                  <a:lnTo>
                    <a:pt x="642938" y="60008"/>
                  </a:lnTo>
                  <a:lnTo>
                    <a:pt x="625793" y="60008"/>
                  </a:lnTo>
                  <a:lnTo>
                    <a:pt x="617220" y="60008"/>
                  </a:lnTo>
                  <a:lnTo>
                    <a:pt x="600075" y="60008"/>
                  </a:lnTo>
                  <a:lnTo>
                    <a:pt x="591503" y="60008"/>
                  </a:lnTo>
                  <a:lnTo>
                    <a:pt x="565785" y="60008"/>
                  </a:lnTo>
                  <a:lnTo>
                    <a:pt x="548640" y="51436"/>
                  </a:lnTo>
                  <a:lnTo>
                    <a:pt x="531495" y="51436"/>
                  </a:lnTo>
                  <a:lnTo>
                    <a:pt x="514350" y="51436"/>
                  </a:lnTo>
                  <a:lnTo>
                    <a:pt x="505778" y="51436"/>
                  </a:lnTo>
                  <a:lnTo>
                    <a:pt x="488633" y="51436"/>
                  </a:lnTo>
                  <a:lnTo>
                    <a:pt x="454343" y="51436"/>
                  </a:lnTo>
                  <a:lnTo>
                    <a:pt x="437198" y="42863"/>
                  </a:lnTo>
                  <a:lnTo>
                    <a:pt x="428625" y="42863"/>
                  </a:lnTo>
                  <a:lnTo>
                    <a:pt x="411480" y="42863"/>
                  </a:lnTo>
                  <a:lnTo>
                    <a:pt x="394335" y="42863"/>
                  </a:lnTo>
                  <a:lnTo>
                    <a:pt x="377190" y="42863"/>
                  </a:lnTo>
                  <a:lnTo>
                    <a:pt x="351473" y="42863"/>
                  </a:lnTo>
                  <a:lnTo>
                    <a:pt x="334328" y="42863"/>
                  </a:lnTo>
                  <a:lnTo>
                    <a:pt x="325755" y="42863"/>
                  </a:lnTo>
                  <a:lnTo>
                    <a:pt x="317183" y="34291"/>
                  </a:lnTo>
                  <a:lnTo>
                    <a:pt x="282893" y="34291"/>
                  </a:lnTo>
                  <a:lnTo>
                    <a:pt x="265748" y="34291"/>
                  </a:lnTo>
                  <a:lnTo>
                    <a:pt x="248603" y="34291"/>
                  </a:lnTo>
                  <a:lnTo>
                    <a:pt x="231458" y="34291"/>
                  </a:lnTo>
                  <a:lnTo>
                    <a:pt x="214313" y="34291"/>
                  </a:lnTo>
                  <a:lnTo>
                    <a:pt x="205740" y="34291"/>
                  </a:lnTo>
                  <a:lnTo>
                    <a:pt x="188595" y="25718"/>
                  </a:lnTo>
                  <a:lnTo>
                    <a:pt x="154305" y="25718"/>
                  </a:lnTo>
                  <a:lnTo>
                    <a:pt x="137160" y="25718"/>
                  </a:lnTo>
                  <a:lnTo>
                    <a:pt x="128588" y="25718"/>
                  </a:lnTo>
                  <a:lnTo>
                    <a:pt x="111443" y="17146"/>
                  </a:lnTo>
                  <a:lnTo>
                    <a:pt x="94298" y="17146"/>
                  </a:lnTo>
                  <a:lnTo>
                    <a:pt x="85725" y="17146"/>
                  </a:lnTo>
                  <a:lnTo>
                    <a:pt x="68580" y="17146"/>
                  </a:lnTo>
                  <a:lnTo>
                    <a:pt x="51435" y="17146"/>
                  </a:lnTo>
                  <a:lnTo>
                    <a:pt x="34290" y="8573"/>
                  </a:lnTo>
                  <a:lnTo>
                    <a:pt x="17145" y="857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4266962" y="17052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55407" y="16880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170396" y="1027986"/>
            <a:ext cx="352187" cy="300753"/>
            <a:chOff x="3170396" y="1027986"/>
            <a:chExt cx="352187" cy="300753"/>
          </a:xfrm>
        </p:grpSpPr>
        <p:sp>
          <p:nvSpPr>
            <p:cNvPr id="14" name="Freeform 13"/>
            <p:cNvSpPr/>
            <p:nvPr/>
          </p:nvSpPr>
          <p:spPr>
            <a:xfrm>
              <a:off x="3170396" y="1045845"/>
              <a:ext cx="334329" cy="282894"/>
            </a:xfrm>
            <a:custGeom>
              <a:avLst/>
              <a:gdLst/>
              <a:ahLst/>
              <a:cxnLst/>
              <a:rect l="0" t="0" r="0" b="0"/>
              <a:pathLst>
                <a:path w="334329" h="282894">
                  <a:moveTo>
                    <a:pt x="334328" y="154305"/>
                  </a:moveTo>
                  <a:lnTo>
                    <a:pt x="317183" y="154305"/>
                  </a:lnTo>
                  <a:lnTo>
                    <a:pt x="291465" y="162878"/>
                  </a:lnTo>
                  <a:lnTo>
                    <a:pt x="274320" y="171450"/>
                  </a:lnTo>
                  <a:lnTo>
                    <a:pt x="265748" y="188595"/>
                  </a:lnTo>
                  <a:lnTo>
                    <a:pt x="240030" y="222885"/>
                  </a:lnTo>
                  <a:lnTo>
                    <a:pt x="214313" y="265748"/>
                  </a:lnTo>
                  <a:lnTo>
                    <a:pt x="205740" y="282893"/>
                  </a:lnTo>
                  <a:lnTo>
                    <a:pt x="197168" y="282893"/>
                  </a:lnTo>
                  <a:lnTo>
                    <a:pt x="162878" y="274320"/>
                  </a:lnTo>
                  <a:lnTo>
                    <a:pt x="137160" y="265748"/>
                  </a:lnTo>
                  <a:lnTo>
                    <a:pt x="102870" y="248603"/>
                  </a:lnTo>
                  <a:lnTo>
                    <a:pt x="77153" y="240030"/>
                  </a:lnTo>
                  <a:lnTo>
                    <a:pt x="42863" y="222885"/>
                  </a:lnTo>
                  <a:lnTo>
                    <a:pt x="17145" y="205740"/>
                  </a:lnTo>
                  <a:lnTo>
                    <a:pt x="0" y="188595"/>
                  </a:lnTo>
                  <a:lnTo>
                    <a:pt x="0" y="180023"/>
                  </a:lnTo>
                  <a:lnTo>
                    <a:pt x="34290" y="180023"/>
                  </a:lnTo>
                  <a:lnTo>
                    <a:pt x="51435" y="188595"/>
                  </a:lnTo>
                  <a:lnTo>
                    <a:pt x="77153" y="197168"/>
                  </a:lnTo>
                  <a:lnTo>
                    <a:pt x="102870" y="197168"/>
                  </a:lnTo>
                  <a:lnTo>
                    <a:pt x="128588" y="205740"/>
                  </a:lnTo>
                  <a:lnTo>
                    <a:pt x="145733" y="214312"/>
                  </a:lnTo>
                  <a:lnTo>
                    <a:pt x="162878" y="222885"/>
                  </a:lnTo>
                  <a:lnTo>
                    <a:pt x="188595" y="222885"/>
                  </a:lnTo>
                  <a:lnTo>
                    <a:pt x="180023" y="214312"/>
                  </a:lnTo>
                  <a:lnTo>
                    <a:pt x="180023" y="205740"/>
                  </a:lnTo>
                  <a:lnTo>
                    <a:pt x="162878" y="197168"/>
                  </a:lnTo>
                  <a:lnTo>
                    <a:pt x="154305" y="180023"/>
                  </a:lnTo>
                  <a:lnTo>
                    <a:pt x="137160" y="162878"/>
                  </a:lnTo>
                  <a:lnTo>
                    <a:pt x="120015" y="137160"/>
                  </a:lnTo>
                  <a:lnTo>
                    <a:pt x="102870" y="120015"/>
                  </a:lnTo>
                  <a:lnTo>
                    <a:pt x="85725" y="94298"/>
                  </a:lnTo>
                  <a:lnTo>
                    <a:pt x="51435" y="51435"/>
                  </a:lnTo>
                  <a:lnTo>
                    <a:pt x="42863" y="25718"/>
                  </a:lnTo>
                  <a:lnTo>
                    <a:pt x="34290" y="8573"/>
                  </a:lnTo>
                  <a:lnTo>
                    <a:pt x="3429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486864" y="11822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86827" y="10279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839051" y="1070848"/>
            <a:ext cx="292180" cy="300753"/>
            <a:chOff x="3839051" y="1070848"/>
            <a:chExt cx="292180" cy="300753"/>
          </a:xfrm>
        </p:grpSpPr>
        <p:sp>
          <p:nvSpPr>
            <p:cNvPr id="18" name="Freeform 17"/>
            <p:cNvSpPr/>
            <p:nvPr/>
          </p:nvSpPr>
          <p:spPr>
            <a:xfrm>
              <a:off x="3839051" y="1088707"/>
              <a:ext cx="282894" cy="282894"/>
            </a:xfrm>
            <a:custGeom>
              <a:avLst/>
              <a:gdLst/>
              <a:ahLst/>
              <a:cxnLst/>
              <a:rect l="0" t="0" r="0" b="0"/>
              <a:pathLst>
                <a:path w="282894" h="282894">
                  <a:moveTo>
                    <a:pt x="274320" y="205741"/>
                  </a:moveTo>
                  <a:lnTo>
                    <a:pt x="282893" y="222886"/>
                  </a:lnTo>
                  <a:lnTo>
                    <a:pt x="265748" y="231458"/>
                  </a:lnTo>
                  <a:lnTo>
                    <a:pt x="248603" y="240031"/>
                  </a:lnTo>
                  <a:lnTo>
                    <a:pt x="231458" y="240031"/>
                  </a:lnTo>
                  <a:lnTo>
                    <a:pt x="214313" y="248603"/>
                  </a:lnTo>
                  <a:lnTo>
                    <a:pt x="180023" y="257175"/>
                  </a:lnTo>
                  <a:lnTo>
                    <a:pt x="120015" y="274320"/>
                  </a:lnTo>
                  <a:lnTo>
                    <a:pt x="102870" y="282893"/>
                  </a:lnTo>
                  <a:lnTo>
                    <a:pt x="77153" y="282893"/>
                  </a:lnTo>
                  <a:lnTo>
                    <a:pt x="68580" y="274320"/>
                  </a:lnTo>
                  <a:lnTo>
                    <a:pt x="51435" y="257175"/>
                  </a:lnTo>
                  <a:lnTo>
                    <a:pt x="42863" y="240031"/>
                  </a:lnTo>
                  <a:lnTo>
                    <a:pt x="34290" y="222886"/>
                  </a:lnTo>
                  <a:lnTo>
                    <a:pt x="25718" y="205741"/>
                  </a:lnTo>
                  <a:lnTo>
                    <a:pt x="17145" y="188595"/>
                  </a:lnTo>
                  <a:lnTo>
                    <a:pt x="0" y="154306"/>
                  </a:lnTo>
                  <a:lnTo>
                    <a:pt x="0" y="145733"/>
                  </a:lnTo>
                  <a:lnTo>
                    <a:pt x="17145" y="171450"/>
                  </a:lnTo>
                  <a:lnTo>
                    <a:pt x="25718" y="188595"/>
                  </a:lnTo>
                  <a:lnTo>
                    <a:pt x="51435" y="205741"/>
                  </a:lnTo>
                  <a:lnTo>
                    <a:pt x="60008" y="231458"/>
                  </a:lnTo>
                  <a:lnTo>
                    <a:pt x="77153" y="248603"/>
                  </a:lnTo>
                  <a:lnTo>
                    <a:pt x="77153" y="257175"/>
                  </a:lnTo>
                  <a:lnTo>
                    <a:pt x="85725" y="248603"/>
                  </a:lnTo>
                  <a:lnTo>
                    <a:pt x="85725" y="240031"/>
                  </a:lnTo>
                  <a:lnTo>
                    <a:pt x="94298" y="222886"/>
                  </a:lnTo>
                  <a:lnTo>
                    <a:pt x="128588" y="180023"/>
                  </a:lnTo>
                  <a:lnTo>
                    <a:pt x="145733" y="145733"/>
                  </a:lnTo>
                  <a:lnTo>
                    <a:pt x="171450" y="111443"/>
                  </a:lnTo>
                  <a:lnTo>
                    <a:pt x="214313" y="25718"/>
                  </a:lnTo>
                  <a:lnTo>
                    <a:pt x="23145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a:xfrm>
              <a:off x="4095512" y="12765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52650" y="107084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082438" y="2279571"/>
            <a:ext cx="137161" cy="207168"/>
            <a:chOff x="8082438" y="2279571"/>
            <a:chExt cx="137161" cy="207168"/>
          </a:xfrm>
        </p:grpSpPr>
        <p:sp>
          <p:nvSpPr>
            <p:cNvPr id="22" name="Freeform 21"/>
            <p:cNvSpPr/>
            <p:nvPr/>
          </p:nvSpPr>
          <p:spPr>
            <a:xfrm>
              <a:off x="8082438" y="2297430"/>
              <a:ext cx="137161" cy="188596"/>
            </a:xfrm>
            <a:custGeom>
              <a:avLst/>
              <a:gdLst/>
              <a:ahLst/>
              <a:cxnLst/>
              <a:rect l="0" t="0" r="0" b="0"/>
              <a:pathLst>
                <a:path w="137161" h="188596">
                  <a:moveTo>
                    <a:pt x="111443" y="171450"/>
                  </a:moveTo>
                  <a:lnTo>
                    <a:pt x="128589" y="154305"/>
                  </a:lnTo>
                  <a:lnTo>
                    <a:pt x="137160" y="171450"/>
                  </a:lnTo>
                  <a:lnTo>
                    <a:pt x="120016" y="171450"/>
                  </a:lnTo>
                  <a:lnTo>
                    <a:pt x="77153" y="180022"/>
                  </a:lnTo>
                  <a:lnTo>
                    <a:pt x="51436" y="188595"/>
                  </a:lnTo>
                  <a:lnTo>
                    <a:pt x="34291" y="188595"/>
                  </a:lnTo>
                  <a:lnTo>
                    <a:pt x="8574" y="180022"/>
                  </a:lnTo>
                  <a:lnTo>
                    <a:pt x="0" y="171450"/>
                  </a:lnTo>
                  <a:lnTo>
                    <a:pt x="0" y="145733"/>
                  </a:lnTo>
                  <a:lnTo>
                    <a:pt x="8574" y="128587"/>
                  </a:lnTo>
                  <a:lnTo>
                    <a:pt x="8574" y="102870"/>
                  </a:lnTo>
                  <a:lnTo>
                    <a:pt x="11144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8176022" y="245102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176022" y="22795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056007" y="2391013"/>
            <a:ext cx="198596" cy="112871"/>
            <a:chOff x="8056007" y="2391013"/>
            <a:chExt cx="198596" cy="112871"/>
          </a:xfrm>
        </p:grpSpPr>
        <p:sp>
          <p:nvSpPr>
            <p:cNvPr id="26" name="Freeform 25"/>
            <p:cNvSpPr/>
            <p:nvPr/>
          </p:nvSpPr>
          <p:spPr>
            <a:xfrm>
              <a:off x="8073866" y="2408873"/>
              <a:ext cx="162879" cy="77153"/>
            </a:xfrm>
            <a:custGeom>
              <a:avLst/>
              <a:gdLst/>
              <a:ahLst/>
              <a:cxnLst/>
              <a:rect l="0" t="0" r="0" b="0"/>
              <a:pathLst>
                <a:path w="162879" h="77153">
                  <a:moveTo>
                    <a:pt x="162878" y="0"/>
                  </a:moveTo>
                  <a:lnTo>
                    <a:pt x="162878" y="8572"/>
                  </a:lnTo>
                  <a:lnTo>
                    <a:pt x="145732" y="8572"/>
                  </a:lnTo>
                  <a:lnTo>
                    <a:pt x="120015" y="17144"/>
                  </a:lnTo>
                  <a:lnTo>
                    <a:pt x="34290" y="51434"/>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8218884" y="23910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56007" y="246816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278892" y="2237423"/>
            <a:ext cx="172878" cy="222885"/>
            <a:chOff x="8278892" y="2237423"/>
            <a:chExt cx="172878" cy="222885"/>
          </a:xfrm>
        </p:grpSpPr>
        <p:sp>
          <p:nvSpPr>
            <p:cNvPr id="30" name="Freeform 29"/>
            <p:cNvSpPr/>
            <p:nvPr/>
          </p:nvSpPr>
          <p:spPr>
            <a:xfrm>
              <a:off x="8296751" y="2237423"/>
              <a:ext cx="137161" cy="222885"/>
            </a:xfrm>
            <a:custGeom>
              <a:avLst/>
              <a:gdLst/>
              <a:ahLst/>
              <a:cxnLst/>
              <a:rect l="0" t="0" r="0" b="0"/>
              <a:pathLst>
                <a:path w="137161" h="222885">
                  <a:moveTo>
                    <a:pt x="137160" y="34290"/>
                  </a:moveTo>
                  <a:lnTo>
                    <a:pt x="128588" y="8572"/>
                  </a:lnTo>
                  <a:lnTo>
                    <a:pt x="120015" y="17144"/>
                  </a:lnTo>
                  <a:lnTo>
                    <a:pt x="111443" y="0"/>
                  </a:lnTo>
                  <a:lnTo>
                    <a:pt x="85725" y="25717"/>
                  </a:lnTo>
                  <a:lnTo>
                    <a:pt x="68580" y="51435"/>
                  </a:lnTo>
                  <a:lnTo>
                    <a:pt x="60008" y="85725"/>
                  </a:lnTo>
                  <a:lnTo>
                    <a:pt x="42862" y="128587"/>
                  </a:lnTo>
                  <a:lnTo>
                    <a:pt x="42862" y="180022"/>
                  </a:lnTo>
                  <a:lnTo>
                    <a:pt x="51436" y="222884"/>
                  </a:lnTo>
                  <a:lnTo>
                    <a:pt x="42862" y="205740"/>
                  </a:lnTo>
                  <a:lnTo>
                    <a:pt x="34290" y="171450"/>
                  </a:lnTo>
                  <a:lnTo>
                    <a:pt x="17145" y="137160"/>
                  </a:lnTo>
                  <a:lnTo>
                    <a:pt x="8573" y="102869"/>
                  </a:lnTo>
                  <a:lnTo>
                    <a:pt x="0" y="77152"/>
                  </a:lnTo>
                  <a:lnTo>
                    <a:pt x="0" y="68579"/>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8416051" y="22538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78892" y="228814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484632" y="2262426"/>
            <a:ext cx="130016" cy="52863"/>
            <a:chOff x="8484632" y="2262426"/>
            <a:chExt cx="130016" cy="52863"/>
          </a:xfrm>
        </p:grpSpPr>
        <p:sp>
          <p:nvSpPr>
            <p:cNvPr id="34" name="Freeform 33"/>
            <p:cNvSpPr/>
            <p:nvPr/>
          </p:nvSpPr>
          <p:spPr>
            <a:xfrm>
              <a:off x="8502491" y="2280285"/>
              <a:ext cx="102872" cy="17146"/>
            </a:xfrm>
            <a:custGeom>
              <a:avLst/>
              <a:gdLst/>
              <a:ahLst/>
              <a:cxnLst/>
              <a:rect l="0" t="0" r="0" b="0"/>
              <a:pathLst>
                <a:path w="102872" h="17146">
                  <a:moveTo>
                    <a:pt x="94297" y="0"/>
                  </a:moveTo>
                  <a:lnTo>
                    <a:pt x="102871" y="0"/>
                  </a:lnTo>
                  <a:lnTo>
                    <a:pt x="77153" y="8573"/>
                  </a:lnTo>
                  <a:lnTo>
                    <a:pt x="25718" y="8573"/>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8578929" y="22624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84632" y="227957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484632" y="2322433"/>
            <a:ext cx="147161" cy="52864"/>
            <a:chOff x="8484632" y="2322433"/>
            <a:chExt cx="147161" cy="52864"/>
          </a:xfrm>
        </p:grpSpPr>
        <p:sp>
          <p:nvSpPr>
            <p:cNvPr id="38" name="Freeform 37"/>
            <p:cNvSpPr/>
            <p:nvPr/>
          </p:nvSpPr>
          <p:spPr>
            <a:xfrm>
              <a:off x="8502491" y="2340292"/>
              <a:ext cx="111444" cy="17147"/>
            </a:xfrm>
            <a:custGeom>
              <a:avLst/>
              <a:gdLst/>
              <a:ahLst/>
              <a:cxnLst/>
              <a:rect l="0" t="0" r="0" b="0"/>
              <a:pathLst>
                <a:path w="111444" h="17147">
                  <a:moveTo>
                    <a:pt x="111443" y="17146"/>
                  </a:moveTo>
                  <a:lnTo>
                    <a:pt x="102871" y="0"/>
                  </a:lnTo>
                  <a:lnTo>
                    <a:pt x="68580" y="0"/>
                  </a:lnTo>
                  <a:lnTo>
                    <a:pt x="34290" y="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p:cNvSpPr/>
            <p:nvPr/>
          </p:nvSpPr>
          <p:spPr>
            <a:xfrm>
              <a:off x="8596075" y="233957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484632" y="23224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98944" y="2185273"/>
            <a:ext cx="197883" cy="197883"/>
            <a:chOff x="8698944" y="2185273"/>
            <a:chExt cx="197883" cy="197883"/>
          </a:xfrm>
        </p:grpSpPr>
        <p:sp>
          <p:nvSpPr>
            <p:cNvPr id="42" name="Freeform 41"/>
            <p:cNvSpPr/>
            <p:nvPr/>
          </p:nvSpPr>
          <p:spPr>
            <a:xfrm>
              <a:off x="8716804" y="2203133"/>
              <a:ext cx="180023" cy="180023"/>
            </a:xfrm>
            <a:custGeom>
              <a:avLst/>
              <a:gdLst/>
              <a:ahLst/>
              <a:cxnLst/>
              <a:rect l="0" t="0" r="0" b="0"/>
              <a:pathLst>
                <a:path w="180023" h="180023">
                  <a:moveTo>
                    <a:pt x="0" y="77152"/>
                  </a:moveTo>
                  <a:lnTo>
                    <a:pt x="68580" y="34290"/>
                  </a:lnTo>
                  <a:lnTo>
                    <a:pt x="102870" y="34290"/>
                  </a:lnTo>
                  <a:lnTo>
                    <a:pt x="137160" y="51434"/>
                  </a:lnTo>
                  <a:lnTo>
                    <a:pt x="162877" y="77152"/>
                  </a:lnTo>
                  <a:lnTo>
                    <a:pt x="180022" y="102869"/>
                  </a:lnTo>
                  <a:lnTo>
                    <a:pt x="162877" y="154305"/>
                  </a:lnTo>
                  <a:lnTo>
                    <a:pt x="137160" y="171450"/>
                  </a:lnTo>
                  <a:lnTo>
                    <a:pt x="85725" y="180022"/>
                  </a:lnTo>
                  <a:lnTo>
                    <a:pt x="42862" y="180022"/>
                  </a:lnTo>
                  <a:lnTo>
                    <a:pt x="17145" y="171450"/>
                  </a:lnTo>
                  <a:lnTo>
                    <a:pt x="0" y="120015"/>
                  </a:lnTo>
                  <a:lnTo>
                    <a:pt x="8572" y="85725"/>
                  </a:lnTo>
                  <a:lnTo>
                    <a:pt x="51434" y="25717"/>
                  </a:lnTo>
                  <a:lnTo>
                    <a:pt x="77152" y="8572"/>
                  </a:lnTo>
                  <a:lnTo>
                    <a:pt x="11144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p:cNvSpPr/>
            <p:nvPr/>
          </p:nvSpPr>
          <p:spPr>
            <a:xfrm>
              <a:off x="8698944" y="226242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810387" y="21852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884521" y="2425303"/>
            <a:ext cx="163592" cy="232886"/>
            <a:chOff x="1884521" y="2425303"/>
            <a:chExt cx="163592" cy="232886"/>
          </a:xfrm>
        </p:grpSpPr>
        <p:sp>
          <p:nvSpPr>
            <p:cNvPr id="46" name="Freeform 45"/>
            <p:cNvSpPr/>
            <p:nvPr/>
          </p:nvSpPr>
          <p:spPr>
            <a:xfrm>
              <a:off x="1884521" y="2443163"/>
              <a:ext cx="145734" cy="205741"/>
            </a:xfrm>
            <a:custGeom>
              <a:avLst/>
              <a:gdLst/>
              <a:ahLst/>
              <a:cxnLst/>
              <a:rect l="0" t="0" r="0" b="0"/>
              <a:pathLst>
                <a:path w="145734" h="205741">
                  <a:moveTo>
                    <a:pt x="145733" y="197167"/>
                  </a:moveTo>
                  <a:lnTo>
                    <a:pt x="145733" y="205740"/>
                  </a:lnTo>
                  <a:lnTo>
                    <a:pt x="128588" y="197167"/>
                  </a:lnTo>
                  <a:lnTo>
                    <a:pt x="111443" y="188595"/>
                  </a:lnTo>
                  <a:lnTo>
                    <a:pt x="94298" y="180022"/>
                  </a:lnTo>
                  <a:lnTo>
                    <a:pt x="77153" y="162877"/>
                  </a:lnTo>
                  <a:lnTo>
                    <a:pt x="51435" y="154305"/>
                  </a:lnTo>
                  <a:lnTo>
                    <a:pt x="25718" y="137159"/>
                  </a:lnTo>
                  <a:lnTo>
                    <a:pt x="0" y="120015"/>
                  </a:lnTo>
                  <a:lnTo>
                    <a:pt x="8573" y="120015"/>
                  </a:lnTo>
                  <a:lnTo>
                    <a:pt x="25718" y="102869"/>
                  </a:lnTo>
                  <a:lnTo>
                    <a:pt x="42863" y="85725"/>
                  </a:lnTo>
                  <a:lnTo>
                    <a:pt x="60008" y="68579"/>
                  </a:lnTo>
                  <a:lnTo>
                    <a:pt x="77153" y="51434"/>
                  </a:lnTo>
                  <a:lnTo>
                    <a:pt x="85725" y="25717"/>
                  </a:lnTo>
                  <a:lnTo>
                    <a:pt x="102870" y="8572"/>
                  </a:lnTo>
                  <a:lnTo>
                    <a:pt x="10287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46"/>
            <p:cNvSpPr/>
            <p:nvPr/>
          </p:nvSpPr>
          <p:spPr>
            <a:xfrm>
              <a:off x="2012394" y="262247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969532" y="24253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900952" y="2519601"/>
            <a:ext cx="275749" cy="70008"/>
            <a:chOff x="1900952" y="2519601"/>
            <a:chExt cx="275749" cy="70008"/>
          </a:xfrm>
        </p:grpSpPr>
        <p:sp>
          <p:nvSpPr>
            <p:cNvPr id="50" name="Freeform 49"/>
            <p:cNvSpPr/>
            <p:nvPr/>
          </p:nvSpPr>
          <p:spPr>
            <a:xfrm>
              <a:off x="1918811" y="2537460"/>
              <a:ext cx="240031" cy="34291"/>
            </a:xfrm>
            <a:custGeom>
              <a:avLst/>
              <a:gdLst/>
              <a:ahLst/>
              <a:cxnLst/>
              <a:rect l="0" t="0" r="0" b="0"/>
              <a:pathLst>
                <a:path w="240031" h="34291">
                  <a:moveTo>
                    <a:pt x="240030" y="0"/>
                  </a:moveTo>
                  <a:lnTo>
                    <a:pt x="214313" y="8572"/>
                  </a:lnTo>
                  <a:lnTo>
                    <a:pt x="197168" y="8572"/>
                  </a:lnTo>
                  <a:lnTo>
                    <a:pt x="188595" y="8572"/>
                  </a:lnTo>
                  <a:lnTo>
                    <a:pt x="162878" y="8572"/>
                  </a:lnTo>
                  <a:lnTo>
                    <a:pt x="60008" y="25718"/>
                  </a:lnTo>
                  <a:lnTo>
                    <a:pt x="34290" y="25718"/>
                  </a:lnTo>
                  <a:lnTo>
                    <a:pt x="8573" y="34290"/>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Oval 50"/>
            <p:cNvSpPr/>
            <p:nvPr/>
          </p:nvSpPr>
          <p:spPr>
            <a:xfrm>
              <a:off x="2140982" y="25196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00952" y="25538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243852" y="2416731"/>
            <a:ext cx="180738" cy="257890"/>
            <a:chOff x="2243852" y="2416731"/>
            <a:chExt cx="180738" cy="257890"/>
          </a:xfrm>
        </p:grpSpPr>
        <p:sp>
          <p:nvSpPr>
            <p:cNvPr id="54" name="Freeform 53"/>
            <p:cNvSpPr/>
            <p:nvPr/>
          </p:nvSpPr>
          <p:spPr>
            <a:xfrm>
              <a:off x="2261711" y="2426017"/>
              <a:ext cx="162879" cy="248604"/>
            </a:xfrm>
            <a:custGeom>
              <a:avLst/>
              <a:gdLst/>
              <a:ahLst/>
              <a:cxnLst/>
              <a:rect l="0" t="0" r="0" b="0"/>
              <a:pathLst>
                <a:path w="162879" h="248604">
                  <a:moveTo>
                    <a:pt x="51435" y="111443"/>
                  </a:moveTo>
                  <a:lnTo>
                    <a:pt x="42863" y="145733"/>
                  </a:lnTo>
                  <a:lnTo>
                    <a:pt x="85725" y="145733"/>
                  </a:lnTo>
                  <a:lnTo>
                    <a:pt x="111443" y="137161"/>
                  </a:lnTo>
                  <a:lnTo>
                    <a:pt x="128588" y="128588"/>
                  </a:lnTo>
                  <a:lnTo>
                    <a:pt x="145733" y="111443"/>
                  </a:lnTo>
                  <a:lnTo>
                    <a:pt x="162878" y="60008"/>
                  </a:lnTo>
                  <a:lnTo>
                    <a:pt x="154305" y="42863"/>
                  </a:lnTo>
                  <a:lnTo>
                    <a:pt x="137160" y="25718"/>
                  </a:lnTo>
                  <a:lnTo>
                    <a:pt x="120015" y="8573"/>
                  </a:lnTo>
                  <a:lnTo>
                    <a:pt x="94298" y="0"/>
                  </a:lnTo>
                  <a:lnTo>
                    <a:pt x="60008" y="8573"/>
                  </a:lnTo>
                  <a:lnTo>
                    <a:pt x="34290" y="8573"/>
                  </a:lnTo>
                  <a:lnTo>
                    <a:pt x="8573" y="42863"/>
                  </a:lnTo>
                  <a:lnTo>
                    <a:pt x="8573" y="60008"/>
                  </a:lnTo>
                  <a:lnTo>
                    <a:pt x="8573" y="94298"/>
                  </a:lnTo>
                  <a:lnTo>
                    <a:pt x="25718" y="120015"/>
                  </a:lnTo>
                  <a:lnTo>
                    <a:pt x="68580" y="197168"/>
                  </a:lnTo>
                  <a:lnTo>
                    <a:pt x="85725" y="231458"/>
                  </a:lnTo>
                  <a:lnTo>
                    <a:pt x="94298" y="248603"/>
                  </a:lnTo>
                  <a:lnTo>
                    <a:pt x="85725" y="231458"/>
                  </a:lnTo>
                  <a:lnTo>
                    <a:pt x="77153" y="214313"/>
                  </a:lnTo>
                  <a:lnTo>
                    <a:pt x="68580" y="197168"/>
                  </a:lnTo>
                  <a:lnTo>
                    <a:pt x="51435" y="171451"/>
                  </a:lnTo>
                  <a:lnTo>
                    <a:pt x="34290" y="120015"/>
                  </a:lnTo>
                  <a:lnTo>
                    <a:pt x="25718" y="94298"/>
                  </a:lnTo>
                  <a:lnTo>
                    <a:pt x="17145" y="60008"/>
                  </a:lnTo>
                  <a:lnTo>
                    <a:pt x="8573" y="42863"/>
                  </a:lnTo>
                  <a:lnTo>
                    <a:pt x="0"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a:off x="2295287" y="25196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43852" y="24167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441019" y="2400300"/>
            <a:ext cx="207169" cy="154306"/>
            <a:chOff x="2441019" y="2400300"/>
            <a:chExt cx="207169" cy="154306"/>
          </a:xfrm>
        </p:grpSpPr>
        <p:sp>
          <p:nvSpPr>
            <p:cNvPr id="58" name="Freeform 57"/>
            <p:cNvSpPr/>
            <p:nvPr/>
          </p:nvSpPr>
          <p:spPr>
            <a:xfrm>
              <a:off x="2458879" y="2400300"/>
              <a:ext cx="171451" cy="154306"/>
            </a:xfrm>
            <a:custGeom>
              <a:avLst/>
              <a:gdLst/>
              <a:ahLst/>
              <a:cxnLst/>
              <a:rect l="0" t="0" r="0" b="0"/>
              <a:pathLst>
                <a:path w="171451" h="154306">
                  <a:moveTo>
                    <a:pt x="171450" y="120015"/>
                  </a:moveTo>
                  <a:lnTo>
                    <a:pt x="145732" y="145732"/>
                  </a:lnTo>
                  <a:lnTo>
                    <a:pt x="111442" y="154305"/>
                  </a:lnTo>
                  <a:lnTo>
                    <a:pt x="85725" y="154305"/>
                  </a:lnTo>
                  <a:lnTo>
                    <a:pt x="60007" y="154305"/>
                  </a:lnTo>
                  <a:lnTo>
                    <a:pt x="42862" y="137160"/>
                  </a:lnTo>
                  <a:lnTo>
                    <a:pt x="34290" y="111442"/>
                  </a:lnTo>
                  <a:lnTo>
                    <a:pt x="34290" y="34290"/>
                  </a:lnTo>
                  <a:lnTo>
                    <a:pt x="42862" y="17145"/>
                  </a:lnTo>
                  <a:lnTo>
                    <a:pt x="51435" y="0"/>
                  </a:lnTo>
                  <a:lnTo>
                    <a:pt x="68580" y="0"/>
                  </a:lnTo>
                  <a:lnTo>
                    <a:pt x="85725" y="0"/>
                  </a:lnTo>
                  <a:lnTo>
                    <a:pt x="102870" y="8573"/>
                  </a:lnTo>
                  <a:lnTo>
                    <a:pt x="111442" y="8573"/>
                  </a:lnTo>
                  <a:lnTo>
                    <a:pt x="137160" y="25717"/>
                  </a:lnTo>
                  <a:lnTo>
                    <a:pt x="137160" y="42863"/>
                  </a:lnTo>
                  <a:lnTo>
                    <a:pt x="120015" y="51435"/>
                  </a:lnTo>
                  <a:lnTo>
                    <a:pt x="102870" y="60007"/>
                  </a:lnTo>
                  <a:lnTo>
                    <a:pt x="68580" y="68580"/>
                  </a:lnTo>
                  <a:lnTo>
                    <a:pt x="51435" y="68580"/>
                  </a:lnTo>
                  <a:lnTo>
                    <a:pt x="25717" y="68580"/>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612469" y="250245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441019" y="24595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646759" y="2373868"/>
            <a:ext cx="164306" cy="146448"/>
            <a:chOff x="2646759" y="2373868"/>
            <a:chExt cx="164306" cy="146448"/>
          </a:xfrm>
        </p:grpSpPr>
        <p:sp>
          <p:nvSpPr>
            <p:cNvPr id="62" name="Freeform 61"/>
            <p:cNvSpPr/>
            <p:nvPr/>
          </p:nvSpPr>
          <p:spPr>
            <a:xfrm>
              <a:off x="2664619" y="2383155"/>
              <a:ext cx="128588" cy="137161"/>
            </a:xfrm>
            <a:custGeom>
              <a:avLst/>
              <a:gdLst/>
              <a:ahLst/>
              <a:cxnLst/>
              <a:rect l="0" t="0" r="0" b="0"/>
              <a:pathLst>
                <a:path w="128588" h="137161">
                  <a:moveTo>
                    <a:pt x="128587" y="8572"/>
                  </a:moveTo>
                  <a:lnTo>
                    <a:pt x="77152" y="0"/>
                  </a:lnTo>
                  <a:lnTo>
                    <a:pt x="60007" y="17145"/>
                  </a:lnTo>
                  <a:lnTo>
                    <a:pt x="51435" y="34290"/>
                  </a:lnTo>
                  <a:lnTo>
                    <a:pt x="42862" y="60008"/>
                  </a:lnTo>
                  <a:lnTo>
                    <a:pt x="42862" y="85725"/>
                  </a:lnTo>
                  <a:lnTo>
                    <a:pt x="51435" y="120015"/>
                  </a:lnTo>
                  <a:lnTo>
                    <a:pt x="51435" y="137160"/>
                  </a:lnTo>
                  <a:lnTo>
                    <a:pt x="42862" y="120015"/>
                  </a:lnTo>
                  <a:lnTo>
                    <a:pt x="25717" y="102870"/>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Oval 62"/>
            <p:cNvSpPr/>
            <p:nvPr/>
          </p:nvSpPr>
          <p:spPr>
            <a:xfrm>
              <a:off x="2775347" y="23738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46759" y="24424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913221" y="2305288"/>
            <a:ext cx="103585" cy="241459"/>
            <a:chOff x="2913221" y="2305288"/>
            <a:chExt cx="103585" cy="241459"/>
          </a:xfrm>
        </p:grpSpPr>
        <p:sp>
          <p:nvSpPr>
            <p:cNvPr id="66" name="Freeform 65"/>
            <p:cNvSpPr/>
            <p:nvPr/>
          </p:nvSpPr>
          <p:spPr>
            <a:xfrm>
              <a:off x="2913221" y="2314575"/>
              <a:ext cx="85726" cy="231458"/>
            </a:xfrm>
            <a:custGeom>
              <a:avLst/>
              <a:gdLst/>
              <a:ahLst/>
              <a:cxnLst/>
              <a:rect l="0" t="0" r="0" b="0"/>
              <a:pathLst>
                <a:path w="85726" h="231458">
                  <a:moveTo>
                    <a:pt x="60008" y="214313"/>
                  </a:moveTo>
                  <a:lnTo>
                    <a:pt x="68580" y="222885"/>
                  </a:lnTo>
                  <a:lnTo>
                    <a:pt x="60008" y="231457"/>
                  </a:lnTo>
                  <a:lnTo>
                    <a:pt x="51435" y="180022"/>
                  </a:lnTo>
                  <a:lnTo>
                    <a:pt x="34290" y="162877"/>
                  </a:lnTo>
                  <a:lnTo>
                    <a:pt x="17145" y="120015"/>
                  </a:lnTo>
                  <a:lnTo>
                    <a:pt x="0" y="68580"/>
                  </a:lnTo>
                  <a:lnTo>
                    <a:pt x="0" y="51435"/>
                  </a:lnTo>
                  <a:lnTo>
                    <a:pt x="8573" y="25717"/>
                  </a:lnTo>
                  <a:lnTo>
                    <a:pt x="17145" y="17145"/>
                  </a:lnTo>
                  <a:lnTo>
                    <a:pt x="34290" y="8573"/>
                  </a:lnTo>
                  <a:lnTo>
                    <a:pt x="68580" y="0"/>
                  </a:lnTo>
                  <a:lnTo>
                    <a:pt x="85725" y="857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2955369" y="2511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981087" y="23052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2852499" y="2399586"/>
            <a:ext cx="181452" cy="78581"/>
            <a:chOff x="2852499" y="2399586"/>
            <a:chExt cx="181452" cy="78581"/>
          </a:xfrm>
        </p:grpSpPr>
        <p:sp>
          <p:nvSpPr>
            <p:cNvPr id="70" name="Freeform 69"/>
            <p:cNvSpPr/>
            <p:nvPr/>
          </p:nvSpPr>
          <p:spPr>
            <a:xfrm>
              <a:off x="2870359" y="2417445"/>
              <a:ext cx="154306" cy="42863"/>
            </a:xfrm>
            <a:custGeom>
              <a:avLst/>
              <a:gdLst/>
              <a:ahLst/>
              <a:cxnLst/>
              <a:rect l="0" t="0" r="0" b="0"/>
              <a:pathLst>
                <a:path w="154306" h="42863">
                  <a:moveTo>
                    <a:pt x="145732" y="0"/>
                  </a:moveTo>
                  <a:lnTo>
                    <a:pt x="154305" y="8572"/>
                  </a:lnTo>
                  <a:lnTo>
                    <a:pt x="68580" y="8572"/>
                  </a:lnTo>
                  <a:lnTo>
                    <a:pt x="42862" y="25718"/>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nvSpPr>
          <p:spPr>
            <a:xfrm>
              <a:off x="2998232" y="23995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852499" y="24424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066812" y="2366010"/>
            <a:ext cx="190024" cy="145733"/>
            <a:chOff x="3066812" y="2366010"/>
            <a:chExt cx="190024" cy="145733"/>
          </a:xfrm>
        </p:grpSpPr>
        <p:sp>
          <p:nvSpPr>
            <p:cNvPr id="74" name="Freeform 73"/>
            <p:cNvSpPr/>
            <p:nvPr/>
          </p:nvSpPr>
          <p:spPr>
            <a:xfrm>
              <a:off x="3084671" y="2366010"/>
              <a:ext cx="154306" cy="145733"/>
            </a:xfrm>
            <a:custGeom>
              <a:avLst/>
              <a:gdLst/>
              <a:ahLst/>
              <a:cxnLst/>
              <a:rect l="0" t="0" r="0" b="0"/>
              <a:pathLst>
                <a:path w="154306" h="145733">
                  <a:moveTo>
                    <a:pt x="154305" y="120015"/>
                  </a:moveTo>
                  <a:lnTo>
                    <a:pt x="137160" y="137160"/>
                  </a:lnTo>
                  <a:lnTo>
                    <a:pt x="34290" y="145732"/>
                  </a:lnTo>
                  <a:lnTo>
                    <a:pt x="17145" y="128587"/>
                  </a:lnTo>
                  <a:lnTo>
                    <a:pt x="8573" y="102870"/>
                  </a:lnTo>
                  <a:lnTo>
                    <a:pt x="0" y="77153"/>
                  </a:lnTo>
                  <a:lnTo>
                    <a:pt x="8573" y="51435"/>
                  </a:lnTo>
                  <a:lnTo>
                    <a:pt x="25718" y="25717"/>
                  </a:lnTo>
                  <a:lnTo>
                    <a:pt x="60008" y="0"/>
                  </a:lnTo>
                  <a:lnTo>
                    <a:pt x="77153" y="8573"/>
                  </a:lnTo>
                  <a:lnTo>
                    <a:pt x="85725" y="8573"/>
                  </a:lnTo>
                  <a:lnTo>
                    <a:pt x="94298" y="25717"/>
                  </a:lnTo>
                  <a:lnTo>
                    <a:pt x="85725" y="34290"/>
                  </a:lnTo>
                  <a:lnTo>
                    <a:pt x="42863" y="51435"/>
                  </a:lnTo>
                  <a:lnTo>
                    <a:pt x="17145" y="68580"/>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3221117" y="246816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066812" y="24167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3272552" y="2365296"/>
            <a:ext cx="172879" cy="146447"/>
            <a:chOff x="3272552" y="2365296"/>
            <a:chExt cx="172879" cy="146447"/>
          </a:xfrm>
        </p:grpSpPr>
        <p:sp>
          <p:nvSpPr>
            <p:cNvPr id="78" name="Freeform 77"/>
            <p:cNvSpPr/>
            <p:nvPr/>
          </p:nvSpPr>
          <p:spPr>
            <a:xfrm>
              <a:off x="3273266" y="2383155"/>
              <a:ext cx="154306" cy="128588"/>
            </a:xfrm>
            <a:custGeom>
              <a:avLst/>
              <a:gdLst/>
              <a:ahLst/>
              <a:cxnLst/>
              <a:rect l="0" t="0" r="0" b="0"/>
              <a:pathLst>
                <a:path w="154306" h="128588">
                  <a:moveTo>
                    <a:pt x="154305" y="60008"/>
                  </a:moveTo>
                  <a:lnTo>
                    <a:pt x="94298" y="94297"/>
                  </a:lnTo>
                  <a:lnTo>
                    <a:pt x="94298" y="111442"/>
                  </a:lnTo>
                  <a:lnTo>
                    <a:pt x="60008" y="128587"/>
                  </a:lnTo>
                  <a:lnTo>
                    <a:pt x="42863" y="128587"/>
                  </a:lnTo>
                  <a:lnTo>
                    <a:pt x="25718" y="120015"/>
                  </a:lnTo>
                  <a:lnTo>
                    <a:pt x="0" y="85725"/>
                  </a:lnTo>
                  <a:lnTo>
                    <a:pt x="0" y="51435"/>
                  </a:lnTo>
                  <a:lnTo>
                    <a:pt x="8573" y="25718"/>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3409712" y="24253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552" y="2365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435429" y="2339578"/>
            <a:ext cx="78582" cy="207169"/>
            <a:chOff x="3435429" y="2339578"/>
            <a:chExt cx="78582" cy="207169"/>
          </a:xfrm>
        </p:grpSpPr>
        <p:sp>
          <p:nvSpPr>
            <p:cNvPr id="82" name="Freeform 81"/>
            <p:cNvSpPr/>
            <p:nvPr/>
          </p:nvSpPr>
          <p:spPr>
            <a:xfrm>
              <a:off x="3453289" y="2357438"/>
              <a:ext cx="42863" cy="171451"/>
            </a:xfrm>
            <a:custGeom>
              <a:avLst/>
              <a:gdLst/>
              <a:ahLst/>
              <a:cxnLst/>
              <a:rect l="0" t="0" r="0" b="0"/>
              <a:pathLst>
                <a:path w="42863" h="171451">
                  <a:moveTo>
                    <a:pt x="42862" y="171450"/>
                  </a:moveTo>
                  <a:lnTo>
                    <a:pt x="42862" y="154304"/>
                  </a:lnTo>
                  <a:lnTo>
                    <a:pt x="34290" y="120014"/>
                  </a:lnTo>
                  <a:lnTo>
                    <a:pt x="25717" y="94297"/>
                  </a:lnTo>
                  <a:lnTo>
                    <a:pt x="17145" y="68579"/>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3478292" y="2511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435429" y="23395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392567" y="2399586"/>
            <a:ext cx="155733" cy="52864"/>
            <a:chOff x="3392567" y="2399586"/>
            <a:chExt cx="155733" cy="52864"/>
          </a:xfrm>
        </p:grpSpPr>
        <p:sp>
          <p:nvSpPr>
            <p:cNvPr id="86" name="Freeform 85"/>
            <p:cNvSpPr/>
            <p:nvPr/>
          </p:nvSpPr>
          <p:spPr>
            <a:xfrm>
              <a:off x="3410426" y="2408873"/>
              <a:ext cx="120016" cy="25718"/>
            </a:xfrm>
            <a:custGeom>
              <a:avLst/>
              <a:gdLst/>
              <a:ahLst/>
              <a:cxnLst/>
              <a:rect l="0" t="0" r="0" b="0"/>
              <a:pathLst>
                <a:path w="120016" h="25718">
                  <a:moveTo>
                    <a:pt x="120015" y="8572"/>
                  </a:moveTo>
                  <a:lnTo>
                    <a:pt x="94298" y="17144"/>
                  </a:lnTo>
                  <a:lnTo>
                    <a:pt x="102870" y="0"/>
                  </a:lnTo>
                  <a:lnTo>
                    <a:pt x="68580" y="8572"/>
                  </a:lnTo>
                  <a:lnTo>
                    <a:pt x="17145" y="25717"/>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3512582" y="239958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92567" y="24167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812619" y="2322433"/>
            <a:ext cx="104299" cy="138589"/>
            <a:chOff x="3812619" y="2322433"/>
            <a:chExt cx="104299" cy="138589"/>
          </a:xfrm>
        </p:grpSpPr>
        <p:sp>
          <p:nvSpPr>
            <p:cNvPr id="90" name="Freeform 89"/>
            <p:cNvSpPr/>
            <p:nvPr/>
          </p:nvSpPr>
          <p:spPr>
            <a:xfrm>
              <a:off x="3830479" y="2340292"/>
              <a:ext cx="68581" cy="102872"/>
            </a:xfrm>
            <a:custGeom>
              <a:avLst/>
              <a:gdLst/>
              <a:ahLst/>
              <a:cxnLst/>
              <a:rect l="0" t="0" r="0" b="0"/>
              <a:pathLst>
                <a:path w="68581" h="102872">
                  <a:moveTo>
                    <a:pt x="68580" y="102871"/>
                  </a:moveTo>
                  <a:lnTo>
                    <a:pt x="51435" y="51435"/>
                  </a:lnTo>
                  <a:lnTo>
                    <a:pt x="42862" y="60008"/>
                  </a:lnTo>
                  <a:lnTo>
                    <a:pt x="34290"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Oval 90"/>
            <p:cNvSpPr/>
            <p:nvPr/>
          </p:nvSpPr>
          <p:spPr>
            <a:xfrm>
              <a:off x="3881200" y="24253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12619" y="23224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924062" y="2322433"/>
            <a:ext cx="78581" cy="104299"/>
            <a:chOff x="3924062" y="2322433"/>
            <a:chExt cx="78581" cy="104299"/>
          </a:xfrm>
        </p:grpSpPr>
        <p:sp>
          <p:nvSpPr>
            <p:cNvPr id="94" name="Freeform 93"/>
            <p:cNvSpPr/>
            <p:nvPr/>
          </p:nvSpPr>
          <p:spPr>
            <a:xfrm>
              <a:off x="3941921" y="2340292"/>
              <a:ext cx="51436" cy="77154"/>
            </a:xfrm>
            <a:custGeom>
              <a:avLst/>
              <a:gdLst/>
              <a:ahLst/>
              <a:cxnLst/>
              <a:rect l="0" t="0" r="0" b="0"/>
              <a:pathLst>
                <a:path w="51436" h="77154">
                  <a:moveTo>
                    <a:pt x="42863" y="68581"/>
                  </a:moveTo>
                  <a:lnTo>
                    <a:pt x="51435" y="77153"/>
                  </a:lnTo>
                  <a:lnTo>
                    <a:pt x="34290" y="68581"/>
                  </a:lnTo>
                  <a:lnTo>
                    <a:pt x="25718" y="51435"/>
                  </a:lnTo>
                  <a:lnTo>
                    <a:pt x="8573"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Oval 94"/>
            <p:cNvSpPr/>
            <p:nvPr/>
          </p:nvSpPr>
          <p:spPr>
            <a:xfrm>
              <a:off x="3966924" y="23910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924062" y="23224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086939" y="2442448"/>
            <a:ext cx="250032" cy="35719"/>
            <a:chOff x="4086939" y="2442448"/>
            <a:chExt cx="250032" cy="35719"/>
          </a:xfrm>
        </p:grpSpPr>
        <p:sp>
          <p:nvSpPr>
            <p:cNvPr id="98" name="Freeform 97"/>
            <p:cNvSpPr/>
            <p:nvPr/>
          </p:nvSpPr>
          <p:spPr>
            <a:xfrm>
              <a:off x="4104799" y="2451735"/>
              <a:ext cx="231458" cy="17146"/>
            </a:xfrm>
            <a:custGeom>
              <a:avLst/>
              <a:gdLst/>
              <a:ahLst/>
              <a:cxnLst/>
              <a:rect l="0" t="0" r="0" b="0"/>
              <a:pathLst>
                <a:path w="231458" h="17146">
                  <a:moveTo>
                    <a:pt x="214312" y="8572"/>
                  </a:moveTo>
                  <a:lnTo>
                    <a:pt x="231457" y="17145"/>
                  </a:lnTo>
                  <a:lnTo>
                    <a:pt x="214312" y="0"/>
                  </a:lnTo>
                  <a:lnTo>
                    <a:pt x="197167" y="0"/>
                  </a:lnTo>
                  <a:lnTo>
                    <a:pt x="180022" y="0"/>
                  </a:lnTo>
                  <a:lnTo>
                    <a:pt x="111442" y="0"/>
                  </a:lnTo>
                  <a:lnTo>
                    <a:pt x="85725" y="8572"/>
                  </a:lnTo>
                  <a:lnTo>
                    <a:pt x="51435" y="8572"/>
                  </a:lnTo>
                  <a:lnTo>
                    <a:pt x="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Oval 98"/>
            <p:cNvSpPr/>
            <p:nvPr/>
          </p:nvSpPr>
          <p:spPr>
            <a:xfrm>
              <a:off x="4301252" y="24424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86939" y="24424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21267" y="2288143"/>
            <a:ext cx="52864" cy="112871"/>
            <a:chOff x="4421267" y="2288143"/>
            <a:chExt cx="52864" cy="112871"/>
          </a:xfrm>
        </p:grpSpPr>
        <p:sp>
          <p:nvSpPr>
            <p:cNvPr id="102" name="Freeform 101"/>
            <p:cNvSpPr/>
            <p:nvPr/>
          </p:nvSpPr>
          <p:spPr>
            <a:xfrm>
              <a:off x="4439126" y="2306002"/>
              <a:ext cx="17146" cy="94299"/>
            </a:xfrm>
            <a:custGeom>
              <a:avLst/>
              <a:gdLst/>
              <a:ahLst/>
              <a:cxnLst/>
              <a:rect l="0" t="0" r="0" b="0"/>
              <a:pathLst>
                <a:path w="17146" h="94299">
                  <a:moveTo>
                    <a:pt x="17145" y="77153"/>
                  </a:moveTo>
                  <a:lnTo>
                    <a:pt x="8573" y="94298"/>
                  </a:lnTo>
                  <a:lnTo>
                    <a:pt x="0" y="77153"/>
                  </a:lnTo>
                  <a:lnTo>
                    <a:pt x="0" y="6000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nvSpPr>
          <p:spPr>
            <a:xfrm>
              <a:off x="4438412" y="236529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21267" y="22881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515564" y="2296716"/>
            <a:ext cx="35719" cy="121443"/>
            <a:chOff x="4515564" y="2296716"/>
            <a:chExt cx="35719" cy="121443"/>
          </a:xfrm>
        </p:grpSpPr>
        <p:sp>
          <p:nvSpPr>
            <p:cNvPr id="106" name="Freeform 105"/>
            <p:cNvSpPr/>
            <p:nvPr/>
          </p:nvSpPr>
          <p:spPr>
            <a:xfrm>
              <a:off x="4533424" y="2314575"/>
              <a:ext cx="8573" cy="85726"/>
            </a:xfrm>
            <a:custGeom>
              <a:avLst/>
              <a:gdLst/>
              <a:ahLst/>
              <a:cxnLst/>
              <a:rect l="0" t="0" r="0" b="0"/>
              <a:pathLst>
                <a:path w="8573" h="85726">
                  <a:moveTo>
                    <a:pt x="0" y="85725"/>
                  </a:moveTo>
                  <a:lnTo>
                    <a:pt x="8572" y="85725"/>
                  </a:lnTo>
                  <a:lnTo>
                    <a:pt x="8572" y="60008"/>
                  </a:lnTo>
                  <a:lnTo>
                    <a:pt x="0" y="25717"/>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Oval 106"/>
            <p:cNvSpPr/>
            <p:nvPr/>
          </p:nvSpPr>
          <p:spPr>
            <a:xfrm>
              <a:off x="4515564" y="238244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515564" y="229671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713446" y="2391013"/>
            <a:ext cx="189309" cy="197883"/>
            <a:chOff x="4713446" y="2391013"/>
            <a:chExt cx="189309" cy="197883"/>
          </a:xfrm>
        </p:grpSpPr>
        <p:sp>
          <p:nvSpPr>
            <p:cNvPr id="110" name="Freeform 109"/>
            <p:cNvSpPr/>
            <p:nvPr/>
          </p:nvSpPr>
          <p:spPr>
            <a:xfrm>
              <a:off x="4713446" y="2391727"/>
              <a:ext cx="171451" cy="197169"/>
            </a:xfrm>
            <a:custGeom>
              <a:avLst/>
              <a:gdLst/>
              <a:ahLst/>
              <a:cxnLst/>
              <a:rect l="0" t="0" r="0" b="0"/>
              <a:pathLst>
                <a:path w="171451" h="197169">
                  <a:moveTo>
                    <a:pt x="171450" y="162878"/>
                  </a:moveTo>
                  <a:lnTo>
                    <a:pt x="145733" y="162878"/>
                  </a:lnTo>
                  <a:lnTo>
                    <a:pt x="102870" y="197168"/>
                  </a:lnTo>
                  <a:lnTo>
                    <a:pt x="68580" y="197168"/>
                  </a:lnTo>
                  <a:lnTo>
                    <a:pt x="17145" y="162878"/>
                  </a:lnTo>
                  <a:lnTo>
                    <a:pt x="0" y="128588"/>
                  </a:lnTo>
                  <a:lnTo>
                    <a:pt x="0" y="85725"/>
                  </a:lnTo>
                  <a:lnTo>
                    <a:pt x="8573" y="42863"/>
                  </a:lnTo>
                  <a:lnTo>
                    <a:pt x="42863" y="8573"/>
                  </a:lnTo>
                  <a:lnTo>
                    <a:pt x="60008" y="0"/>
                  </a:lnTo>
                  <a:lnTo>
                    <a:pt x="68580" y="0"/>
                  </a:lnTo>
                  <a:lnTo>
                    <a:pt x="77153" y="17146"/>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Oval 110"/>
            <p:cNvSpPr/>
            <p:nvPr/>
          </p:nvSpPr>
          <p:spPr>
            <a:xfrm>
              <a:off x="4867037" y="253674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772739" y="23910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927759" y="2356723"/>
            <a:ext cx="120016" cy="197883"/>
            <a:chOff x="4927759" y="2356723"/>
            <a:chExt cx="120016" cy="197883"/>
          </a:xfrm>
        </p:grpSpPr>
        <p:sp>
          <p:nvSpPr>
            <p:cNvPr id="114" name="Freeform 113"/>
            <p:cNvSpPr/>
            <p:nvPr/>
          </p:nvSpPr>
          <p:spPr>
            <a:xfrm>
              <a:off x="4927759" y="2366010"/>
              <a:ext cx="120016" cy="188596"/>
            </a:xfrm>
            <a:custGeom>
              <a:avLst/>
              <a:gdLst/>
              <a:ahLst/>
              <a:cxnLst/>
              <a:rect l="0" t="0" r="0" b="0"/>
              <a:pathLst>
                <a:path w="120016" h="188596">
                  <a:moveTo>
                    <a:pt x="25717" y="8573"/>
                  </a:moveTo>
                  <a:lnTo>
                    <a:pt x="34290" y="0"/>
                  </a:lnTo>
                  <a:lnTo>
                    <a:pt x="94298" y="51435"/>
                  </a:lnTo>
                  <a:lnTo>
                    <a:pt x="111442" y="102870"/>
                  </a:lnTo>
                  <a:lnTo>
                    <a:pt x="120015" y="128587"/>
                  </a:lnTo>
                  <a:lnTo>
                    <a:pt x="120015" y="154305"/>
                  </a:lnTo>
                  <a:lnTo>
                    <a:pt x="102870" y="171450"/>
                  </a:lnTo>
                  <a:lnTo>
                    <a:pt x="77152" y="180022"/>
                  </a:lnTo>
                  <a:lnTo>
                    <a:pt x="51434" y="188595"/>
                  </a:lnTo>
                  <a:lnTo>
                    <a:pt x="8572" y="171450"/>
                  </a:lnTo>
                  <a:lnTo>
                    <a:pt x="0" y="154305"/>
                  </a:lnTo>
                  <a:lnTo>
                    <a:pt x="0" y="111442"/>
                  </a:lnTo>
                  <a:lnTo>
                    <a:pt x="8572" y="102870"/>
                  </a:lnTo>
                  <a:lnTo>
                    <a:pt x="17145" y="94297"/>
                  </a:lnTo>
                  <a:lnTo>
                    <a:pt x="25717" y="77153"/>
                  </a:lnTo>
                  <a:lnTo>
                    <a:pt x="60007" y="60007"/>
                  </a:lnTo>
                  <a:lnTo>
                    <a:pt x="6858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Oval 114"/>
            <p:cNvSpPr/>
            <p:nvPr/>
          </p:nvSpPr>
          <p:spPr>
            <a:xfrm>
              <a:off x="4935617" y="235672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978479" y="23995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098495" y="2366010"/>
            <a:ext cx="215741" cy="145733"/>
            <a:chOff x="5098495" y="2366010"/>
            <a:chExt cx="215741" cy="145733"/>
          </a:xfrm>
        </p:grpSpPr>
        <p:sp>
          <p:nvSpPr>
            <p:cNvPr id="118" name="Freeform 117"/>
            <p:cNvSpPr/>
            <p:nvPr/>
          </p:nvSpPr>
          <p:spPr>
            <a:xfrm>
              <a:off x="5116354" y="2366010"/>
              <a:ext cx="180023" cy="145733"/>
            </a:xfrm>
            <a:custGeom>
              <a:avLst/>
              <a:gdLst/>
              <a:ahLst/>
              <a:cxnLst/>
              <a:rect l="0" t="0" r="0" b="0"/>
              <a:pathLst>
                <a:path w="180023" h="145733">
                  <a:moveTo>
                    <a:pt x="180022" y="34290"/>
                  </a:moveTo>
                  <a:lnTo>
                    <a:pt x="162877" y="25717"/>
                  </a:lnTo>
                  <a:lnTo>
                    <a:pt x="120015" y="0"/>
                  </a:lnTo>
                  <a:lnTo>
                    <a:pt x="94297" y="0"/>
                  </a:lnTo>
                  <a:lnTo>
                    <a:pt x="77152" y="17145"/>
                  </a:lnTo>
                  <a:lnTo>
                    <a:pt x="68580" y="34290"/>
                  </a:lnTo>
                  <a:lnTo>
                    <a:pt x="51434" y="68580"/>
                  </a:lnTo>
                  <a:lnTo>
                    <a:pt x="51434" y="111442"/>
                  </a:lnTo>
                  <a:lnTo>
                    <a:pt x="60007" y="137160"/>
                  </a:lnTo>
                  <a:lnTo>
                    <a:pt x="60007" y="145732"/>
                  </a:lnTo>
                  <a:lnTo>
                    <a:pt x="34290" y="111442"/>
                  </a:lnTo>
                  <a:lnTo>
                    <a:pt x="8572" y="85725"/>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Oval 118"/>
            <p:cNvSpPr/>
            <p:nvPr/>
          </p:nvSpPr>
          <p:spPr>
            <a:xfrm>
              <a:off x="5278517" y="238244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098495" y="239958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5312807" y="2366010"/>
            <a:ext cx="181451" cy="145733"/>
            <a:chOff x="5312807" y="2366010"/>
            <a:chExt cx="181451" cy="145733"/>
          </a:xfrm>
        </p:grpSpPr>
        <p:sp>
          <p:nvSpPr>
            <p:cNvPr id="122" name="Freeform 121"/>
            <p:cNvSpPr/>
            <p:nvPr/>
          </p:nvSpPr>
          <p:spPr>
            <a:xfrm>
              <a:off x="5330666" y="2366010"/>
              <a:ext cx="145734" cy="145733"/>
            </a:xfrm>
            <a:custGeom>
              <a:avLst/>
              <a:gdLst/>
              <a:ahLst/>
              <a:cxnLst/>
              <a:rect l="0" t="0" r="0" b="0"/>
              <a:pathLst>
                <a:path w="145734" h="145733">
                  <a:moveTo>
                    <a:pt x="145733" y="25717"/>
                  </a:moveTo>
                  <a:lnTo>
                    <a:pt x="102870" y="0"/>
                  </a:lnTo>
                  <a:lnTo>
                    <a:pt x="85725" y="8573"/>
                  </a:lnTo>
                  <a:lnTo>
                    <a:pt x="68580" y="17145"/>
                  </a:lnTo>
                  <a:lnTo>
                    <a:pt x="34290" y="51435"/>
                  </a:lnTo>
                  <a:lnTo>
                    <a:pt x="17145" y="77153"/>
                  </a:lnTo>
                  <a:lnTo>
                    <a:pt x="17145" y="111442"/>
                  </a:lnTo>
                  <a:lnTo>
                    <a:pt x="25718" y="137160"/>
                  </a:lnTo>
                  <a:lnTo>
                    <a:pt x="25718" y="145732"/>
                  </a:lnTo>
                  <a:lnTo>
                    <a:pt x="25718" y="128587"/>
                  </a:lnTo>
                  <a:lnTo>
                    <a:pt x="17145" y="102870"/>
                  </a:lnTo>
                  <a:lnTo>
                    <a:pt x="8572" y="77153"/>
                  </a:lnTo>
                  <a:lnTo>
                    <a:pt x="0" y="51435"/>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Oval 122"/>
            <p:cNvSpPr/>
            <p:nvPr/>
          </p:nvSpPr>
          <p:spPr>
            <a:xfrm>
              <a:off x="5458540" y="237386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312807" y="237386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536406" y="2391727"/>
            <a:ext cx="112157" cy="162879"/>
            <a:chOff x="5536406" y="2391727"/>
            <a:chExt cx="112157" cy="162879"/>
          </a:xfrm>
        </p:grpSpPr>
        <p:sp>
          <p:nvSpPr>
            <p:cNvPr id="126" name="Freeform 125"/>
            <p:cNvSpPr/>
            <p:nvPr/>
          </p:nvSpPr>
          <p:spPr>
            <a:xfrm>
              <a:off x="5536406" y="2391727"/>
              <a:ext cx="94299" cy="162879"/>
            </a:xfrm>
            <a:custGeom>
              <a:avLst/>
              <a:gdLst/>
              <a:ahLst/>
              <a:cxnLst/>
              <a:rect l="0" t="0" r="0" b="0"/>
              <a:pathLst>
                <a:path w="94299" h="162879">
                  <a:moveTo>
                    <a:pt x="94298" y="137161"/>
                  </a:moveTo>
                  <a:lnTo>
                    <a:pt x="51435" y="162878"/>
                  </a:lnTo>
                  <a:lnTo>
                    <a:pt x="25718" y="162878"/>
                  </a:lnTo>
                  <a:lnTo>
                    <a:pt x="8573" y="145733"/>
                  </a:lnTo>
                  <a:lnTo>
                    <a:pt x="0" y="120015"/>
                  </a:lnTo>
                  <a:lnTo>
                    <a:pt x="8573" y="42863"/>
                  </a:lnTo>
                  <a:lnTo>
                    <a:pt x="25718" y="17146"/>
                  </a:lnTo>
                  <a:lnTo>
                    <a:pt x="34290" y="8573"/>
                  </a:lnTo>
                  <a:lnTo>
                    <a:pt x="51435" y="0"/>
                  </a:lnTo>
                  <a:lnTo>
                    <a:pt x="68580" y="8573"/>
                  </a:lnTo>
                  <a:lnTo>
                    <a:pt x="85725" y="25718"/>
                  </a:lnTo>
                  <a:lnTo>
                    <a:pt x="85725" y="34290"/>
                  </a:lnTo>
                  <a:lnTo>
                    <a:pt x="85725" y="51436"/>
                  </a:lnTo>
                  <a:lnTo>
                    <a:pt x="68580" y="51436"/>
                  </a:lnTo>
                  <a:lnTo>
                    <a:pt x="42863" y="68580"/>
                  </a:lnTo>
                  <a:lnTo>
                    <a:pt x="25718"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Oval 126"/>
            <p:cNvSpPr/>
            <p:nvPr/>
          </p:nvSpPr>
          <p:spPr>
            <a:xfrm>
              <a:off x="5612844" y="25110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544264" y="24424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672852" y="2356723"/>
            <a:ext cx="95726" cy="198596"/>
            <a:chOff x="5672852" y="2356723"/>
            <a:chExt cx="95726" cy="198596"/>
          </a:xfrm>
        </p:grpSpPr>
        <p:sp>
          <p:nvSpPr>
            <p:cNvPr id="130" name="Freeform 129"/>
            <p:cNvSpPr/>
            <p:nvPr/>
          </p:nvSpPr>
          <p:spPr>
            <a:xfrm>
              <a:off x="5690712" y="2374583"/>
              <a:ext cx="60008" cy="162878"/>
            </a:xfrm>
            <a:custGeom>
              <a:avLst/>
              <a:gdLst/>
              <a:ahLst/>
              <a:cxnLst/>
              <a:rect l="0" t="0" r="0" b="0"/>
              <a:pathLst>
                <a:path w="60008" h="162878">
                  <a:moveTo>
                    <a:pt x="60007" y="162877"/>
                  </a:moveTo>
                  <a:lnTo>
                    <a:pt x="51434" y="162877"/>
                  </a:lnTo>
                  <a:lnTo>
                    <a:pt x="42862" y="145732"/>
                  </a:lnTo>
                  <a:lnTo>
                    <a:pt x="34289" y="137159"/>
                  </a:lnTo>
                  <a:lnTo>
                    <a:pt x="25717" y="111442"/>
                  </a:lnTo>
                  <a:lnTo>
                    <a:pt x="17144" y="77152"/>
                  </a:lnTo>
                  <a:lnTo>
                    <a:pt x="8572"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Oval 130"/>
            <p:cNvSpPr/>
            <p:nvPr/>
          </p:nvSpPr>
          <p:spPr>
            <a:xfrm>
              <a:off x="5732859" y="25196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672852" y="23567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5818584" y="2400300"/>
            <a:ext cx="172879" cy="171451"/>
            <a:chOff x="5818584" y="2400300"/>
            <a:chExt cx="172879" cy="171451"/>
          </a:xfrm>
        </p:grpSpPr>
        <p:sp>
          <p:nvSpPr>
            <p:cNvPr id="134" name="Freeform 133"/>
            <p:cNvSpPr/>
            <p:nvPr/>
          </p:nvSpPr>
          <p:spPr>
            <a:xfrm>
              <a:off x="5827871" y="2400300"/>
              <a:ext cx="145734" cy="171451"/>
            </a:xfrm>
            <a:custGeom>
              <a:avLst/>
              <a:gdLst/>
              <a:ahLst/>
              <a:cxnLst/>
              <a:rect l="0" t="0" r="0" b="0"/>
              <a:pathLst>
                <a:path w="145734" h="171451">
                  <a:moveTo>
                    <a:pt x="145733" y="128588"/>
                  </a:moveTo>
                  <a:lnTo>
                    <a:pt x="85725" y="145732"/>
                  </a:lnTo>
                  <a:lnTo>
                    <a:pt x="68580" y="154305"/>
                  </a:lnTo>
                  <a:lnTo>
                    <a:pt x="34290" y="171450"/>
                  </a:lnTo>
                  <a:lnTo>
                    <a:pt x="17145" y="162878"/>
                  </a:lnTo>
                  <a:lnTo>
                    <a:pt x="0" y="128588"/>
                  </a:lnTo>
                  <a:lnTo>
                    <a:pt x="8572" y="102870"/>
                  </a:lnTo>
                  <a:lnTo>
                    <a:pt x="25718" y="77152"/>
                  </a:lnTo>
                  <a:lnTo>
                    <a:pt x="42863" y="60007"/>
                  </a:lnTo>
                  <a:lnTo>
                    <a:pt x="68580" y="51435"/>
                  </a:lnTo>
                  <a:lnTo>
                    <a:pt x="111443" y="77152"/>
                  </a:lnTo>
                  <a:lnTo>
                    <a:pt x="128588" y="111442"/>
                  </a:lnTo>
                  <a:lnTo>
                    <a:pt x="128588" y="128588"/>
                  </a:lnTo>
                  <a:lnTo>
                    <a:pt x="128588" y="137160"/>
                  </a:lnTo>
                  <a:lnTo>
                    <a:pt x="128588" y="120015"/>
                  </a:lnTo>
                  <a:lnTo>
                    <a:pt x="137160" y="77152"/>
                  </a:lnTo>
                  <a:lnTo>
                    <a:pt x="128588" y="17145"/>
                  </a:lnTo>
                  <a:lnTo>
                    <a:pt x="111443" y="8573"/>
                  </a:lnTo>
                  <a:lnTo>
                    <a:pt x="85725" y="0"/>
                  </a:lnTo>
                  <a:lnTo>
                    <a:pt x="60008" y="0"/>
                  </a:lnTo>
                  <a:lnTo>
                    <a:pt x="25718" y="8573"/>
                  </a:lnTo>
                  <a:lnTo>
                    <a:pt x="8572"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Oval 134"/>
            <p:cNvSpPr/>
            <p:nvPr/>
          </p:nvSpPr>
          <p:spPr>
            <a:xfrm>
              <a:off x="5955745" y="251102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818584" y="24081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050042" y="2348150"/>
            <a:ext cx="104299" cy="207169"/>
            <a:chOff x="6050042" y="2348150"/>
            <a:chExt cx="104299" cy="207169"/>
          </a:xfrm>
        </p:grpSpPr>
        <p:sp>
          <p:nvSpPr>
            <p:cNvPr id="138" name="Freeform 137"/>
            <p:cNvSpPr/>
            <p:nvPr/>
          </p:nvSpPr>
          <p:spPr>
            <a:xfrm>
              <a:off x="6067901" y="2366010"/>
              <a:ext cx="68581" cy="180023"/>
            </a:xfrm>
            <a:custGeom>
              <a:avLst/>
              <a:gdLst/>
              <a:ahLst/>
              <a:cxnLst/>
              <a:rect l="0" t="0" r="0" b="0"/>
              <a:pathLst>
                <a:path w="68581" h="180023">
                  <a:moveTo>
                    <a:pt x="68580" y="171450"/>
                  </a:moveTo>
                  <a:lnTo>
                    <a:pt x="51436" y="180022"/>
                  </a:lnTo>
                  <a:lnTo>
                    <a:pt x="42863" y="162878"/>
                  </a:lnTo>
                  <a:lnTo>
                    <a:pt x="25718" y="111442"/>
                  </a:lnTo>
                  <a:lnTo>
                    <a:pt x="17145" y="77153"/>
                  </a:lnTo>
                  <a:lnTo>
                    <a:pt x="8573" y="34290"/>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Oval 138"/>
            <p:cNvSpPr/>
            <p:nvPr/>
          </p:nvSpPr>
          <p:spPr>
            <a:xfrm>
              <a:off x="6118622" y="25196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050042" y="23481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5964317" y="2408158"/>
            <a:ext cx="284321" cy="155021"/>
            <a:chOff x="5964317" y="2408158"/>
            <a:chExt cx="284321" cy="155021"/>
          </a:xfrm>
        </p:grpSpPr>
        <p:sp>
          <p:nvSpPr>
            <p:cNvPr id="142" name="Freeform 141"/>
            <p:cNvSpPr/>
            <p:nvPr/>
          </p:nvSpPr>
          <p:spPr>
            <a:xfrm>
              <a:off x="5982176" y="2408873"/>
              <a:ext cx="248604" cy="154306"/>
            </a:xfrm>
            <a:custGeom>
              <a:avLst/>
              <a:gdLst/>
              <a:ahLst/>
              <a:cxnLst/>
              <a:rect l="0" t="0" r="0" b="0"/>
              <a:pathLst>
                <a:path w="248604" h="154306">
                  <a:moveTo>
                    <a:pt x="248603" y="128587"/>
                  </a:moveTo>
                  <a:lnTo>
                    <a:pt x="214312" y="154305"/>
                  </a:lnTo>
                  <a:lnTo>
                    <a:pt x="197168" y="145732"/>
                  </a:lnTo>
                  <a:lnTo>
                    <a:pt x="180023" y="102869"/>
                  </a:lnTo>
                  <a:lnTo>
                    <a:pt x="180023" y="68579"/>
                  </a:lnTo>
                  <a:lnTo>
                    <a:pt x="154305" y="17144"/>
                  </a:lnTo>
                  <a:lnTo>
                    <a:pt x="145733" y="8572"/>
                  </a:lnTo>
                  <a:lnTo>
                    <a:pt x="128588" y="0"/>
                  </a:lnTo>
                  <a:lnTo>
                    <a:pt x="102870" y="0"/>
                  </a:lnTo>
                  <a:lnTo>
                    <a:pt x="0" y="17144"/>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p:cNvSpPr/>
            <p:nvPr/>
          </p:nvSpPr>
          <p:spPr>
            <a:xfrm>
              <a:off x="6212920" y="251960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964317" y="240815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6170057" y="2339578"/>
            <a:ext cx="44291" cy="44291"/>
            <a:chOff x="6170057" y="2339578"/>
            <a:chExt cx="44291" cy="44291"/>
          </a:xfrm>
        </p:grpSpPr>
        <p:sp>
          <p:nvSpPr>
            <p:cNvPr id="146" name="Freeform 145"/>
            <p:cNvSpPr/>
            <p:nvPr/>
          </p:nvSpPr>
          <p:spPr>
            <a:xfrm>
              <a:off x="6187916" y="2357438"/>
              <a:ext cx="8573" cy="8573"/>
            </a:xfrm>
            <a:custGeom>
              <a:avLst/>
              <a:gdLst/>
              <a:ahLst/>
              <a:cxnLst/>
              <a:rect l="0" t="0" r="0" b="0"/>
              <a:pathLst>
                <a:path w="8573" h="8573">
                  <a:moveTo>
                    <a:pt x="8572" y="8572"/>
                  </a:move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Oval 146"/>
            <p:cNvSpPr/>
            <p:nvPr/>
          </p:nvSpPr>
          <p:spPr>
            <a:xfrm>
              <a:off x="6178629" y="23481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170057" y="23395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6256496" y="2340292"/>
            <a:ext cx="343614" cy="172165"/>
            <a:chOff x="6256496" y="2340292"/>
            <a:chExt cx="343614" cy="172165"/>
          </a:xfrm>
        </p:grpSpPr>
        <p:sp>
          <p:nvSpPr>
            <p:cNvPr id="150" name="Freeform 149"/>
            <p:cNvSpPr/>
            <p:nvPr/>
          </p:nvSpPr>
          <p:spPr>
            <a:xfrm>
              <a:off x="6256496" y="2340292"/>
              <a:ext cx="325756" cy="154306"/>
            </a:xfrm>
            <a:custGeom>
              <a:avLst/>
              <a:gdLst/>
              <a:ahLst/>
              <a:cxnLst/>
              <a:rect l="0" t="0" r="0" b="0"/>
              <a:pathLst>
                <a:path w="325756" h="154306">
                  <a:moveTo>
                    <a:pt x="325755" y="154305"/>
                  </a:moveTo>
                  <a:lnTo>
                    <a:pt x="317183" y="154305"/>
                  </a:lnTo>
                  <a:lnTo>
                    <a:pt x="317183" y="145733"/>
                  </a:lnTo>
                  <a:lnTo>
                    <a:pt x="317183" y="128588"/>
                  </a:lnTo>
                  <a:lnTo>
                    <a:pt x="308610" y="111443"/>
                  </a:lnTo>
                  <a:lnTo>
                    <a:pt x="282892" y="51435"/>
                  </a:lnTo>
                  <a:lnTo>
                    <a:pt x="265748" y="25718"/>
                  </a:lnTo>
                  <a:lnTo>
                    <a:pt x="214313" y="0"/>
                  </a:lnTo>
                  <a:lnTo>
                    <a:pt x="180023" y="8573"/>
                  </a:lnTo>
                  <a:lnTo>
                    <a:pt x="154305" y="34291"/>
                  </a:lnTo>
                  <a:lnTo>
                    <a:pt x="145733" y="77153"/>
                  </a:lnTo>
                  <a:lnTo>
                    <a:pt x="154305" y="137160"/>
                  </a:lnTo>
                  <a:lnTo>
                    <a:pt x="154305" y="145733"/>
                  </a:lnTo>
                  <a:lnTo>
                    <a:pt x="162878" y="154305"/>
                  </a:lnTo>
                  <a:lnTo>
                    <a:pt x="145733" y="137160"/>
                  </a:lnTo>
                  <a:lnTo>
                    <a:pt x="145733" y="120015"/>
                  </a:lnTo>
                  <a:lnTo>
                    <a:pt x="128588" y="102871"/>
                  </a:lnTo>
                  <a:lnTo>
                    <a:pt x="111443" y="85725"/>
                  </a:lnTo>
                  <a:lnTo>
                    <a:pt x="102870" y="94298"/>
                  </a:lnTo>
                  <a:lnTo>
                    <a:pt x="85725" y="111443"/>
                  </a:lnTo>
                  <a:lnTo>
                    <a:pt x="42863" y="145733"/>
                  </a:lnTo>
                  <a:lnTo>
                    <a:pt x="17145" y="145733"/>
                  </a:lnTo>
                  <a:lnTo>
                    <a:pt x="8572" y="145733"/>
                  </a:lnTo>
                  <a:lnTo>
                    <a:pt x="0" y="111443"/>
                  </a:lnTo>
                  <a:lnTo>
                    <a:pt x="8572" y="94298"/>
                  </a:lnTo>
                  <a:lnTo>
                    <a:pt x="17145" y="77153"/>
                  </a:lnTo>
                  <a:lnTo>
                    <a:pt x="34290" y="60008"/>
                  </a:lnTo>
                  <a:lnTo>
                    <a:pt x="68580" y="42863"/>
                  </a:lnTo>
                  <a:lnTo>
                    <a:pt x="77153"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Oval 150"/>
            <p:cNvSpPr/>
            <p:nvPr/>
          </p:nvSpPr>
          <p:spPr>
            <a:xfrm>
              <a:off x="6564392" y="24767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315790" y="236529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1841659" y="2982516"/>
            <a:ext cx="180737" cy="215741"/>
            <a:chOff x="1841659" y="2982516"/>
            <a:chExt cx="180737" cy="215741"/>
          </a:xfrm>
        </p:grpSpPr>
        <p:sp>
          <p:nvSpPr>
            <p:cNvPr id="154" name="Freeform 153"/>
            <p:cNvSpPr/>
            <p:nvPr/>
          </p:nvSpPr>
          <p:spPr>
            <a:xfrm>
              <a:off x="1841659" y="3000375"/>
              <a:ext cx="162878" cy="188596"/>
            </a:xfrm>
            <a:custGeom>
              <a:avLst/>
              <a:gdLst/>
              <a:ahLst/>
              <a:cxnLst/>
              <a:rect l="0" t="0" r="0" b="0"/>
              <a:pathLst>
                <a:path w="162878" h="188596">
                  <a:moveTo>
                    <a:pt x="162877" y="180023"/>
                  </a:moveTo>
                  <a:lnTo>
                    <a:pt x="154305" y="188595"/>
                  </a:lnTo>
                  <a:lnTo>
                    <a:pt x="145732" y="188595"/>
                  </a:lnTo>
                  <a:lnTo>
                    <a:pt x="120015" y="171450"/>
                  </a:lnTo>
                  <a:lnTo>
                    <a:pt x="102870" y="162877"/>
                  </a:lnTo>
                  <a:lnTo>
                    <a:pt x="77152" y="154305"/>
                  </a:lnTo>
                  <a:lnTo>
                    <a:pt x="51435" y="145733"/>
                  </a:lnTo>
                  <a:lnTo>
                    <a:pt x="34290" y="128588"/>
                  </a:lnTo>
                  <a:lnTo>
                    <a:pt x="8572" y="120015"/>
                  </a:lnTo>
                  <a:lnTo>
                    <a:pt x="0" y="102870"/>
                  </a:lnTo>
                  <a:lnTo>
                    <a:pt x="17145" y="94298"/>
                  </a:lnTo>
                  <a:lnTo>
                    <a:pt x="25717" y="85725"/>
                  </a:lnTo>
                  <a:lnTo>
                    <a:pt x="51435" y="77153"/>
                  </a:lnTo>
                  <a:lnTo>
                    <a:pt x="128587"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Oval 154"/>
            <p:cNvSpPr/>
            <p:nvPr/>
          </p:nvSpPr>
          <p:spPr>
            <a:xfrm>
              <a:off x="1986677" y="31625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952387" y="29825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866662" y="3076813"/>
            <a:ext cx="267176" cy="52864"/>
            <a:chOff x="1866662" y="3076813"/>
            <a:chExt cx="267176" cy="52864"/>
          </a:xfrm>
        </p:grpSpPr>
        <p:sp>
          <p:nvSpPr>
            <p:cNvPr id="158" name="Freeform 157"/>
            <p:cNvSpPr/>
            <p:nvPr/>
          </p:nvSpPr>
          <p:spPr>
            <a:xfrm>
              <a:off x="1884521" y="3077528"/>
              <a:ext cx="231459" cy="34291"/>
            </a:xfrm>
            <a:custGeom>
              <a:avLst/>
              <a:gdLst/>
              <a:ahLst/>
              <a:cxnLst/>
              <a:rect l="0" t="0" r="0" b="0"/>
              <a:pathLst>
                <a:path w="231459" h="34291">
                  <a:moveTo>
                    <a:pt x="231458" y="17145"/>
                  </a:moveTo>
                  <a:lnTo>
                    <a:pt x="205740" y="17145"/>
                  </a:lnTo>
                  <a:lnTo>
                    <a:pt x="180023" y="0"/>
                  </a:lnTo>
                  <a:lnTo>
                    <a:pt x="171450" y="0"/>
                  </a:lnTo>
                  <a:lnTo>
                    <a:pt x="145733" y="8572"/>
                  </a:lnTo>
                  <a:lnTo>
                    <a:pt x="111443" y="17145"/>
                  </a:lnTo>
                  <a:lnTo>
                    <a:pt x="42863" y="25717"/>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158"/>
            <p:cNvSpPr/>
            <p:nvPr/>
          </p:nvSpPr>
          <p:spPr>
            <a:xfrm>
              <a:off x="2098119" y="30768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866662" y="30939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184559" y="2888218"/>
            <a:ext cx="205741" cy="232173"/>
            <a:chOff x="2184559" y="2888218"/>
            <a:chExt cx="205741" cy="232173"/>
          </a:xfrm>
        </p:grpSpPr>
        <p:sp>
          <p:nvSpPr>
            <p:cNvPr id="162" name="Freeform 161"/>
            <p:cNvSpPr/>
            <p:nvPr/>
          </p:nvSpPr>
          <p:spPr>
            <a:xfrm>
              <a:off x="2184559" y="2888932"/>
              <a:ext cx="205741" cy="231459"/>
            </a:xfrm>
            <a:custGeom>
              <a:avLst/>
              <a:gdLst/>
              <a:ahLst/>
              <a:cxnLst/>
              <a:rect l="0" t="0" r="0" b="0"/>
              <a:pathLst>
                <a:path w="205741" h="231459">
                  <a:moveTo>
                    <a:pt x="162877" y="17145"/>
                  </a:moveTo>
                  <a:lnTo>
                    <a:pt x="145732" y="0"/>
                  </a:lnTo>
                  <a:lnTo>
                    <a:pt x="154305" y="25718"/>
                  </a:lnTo>
                  <a:lnTo>
                    <a:pt x="171450" y="51435"/>
                  </a:lnTo>
                  <a:lnTo>
                    <a:pt x="197167" y="102871"/>
                  </a:lnTo>
                  <a:lnTo>
                    <a:pt x="205740" y="137161"/>
                  </a:lnTo>
                  <a:lnTo>
                    <a:pt x="197167" y="162878"/>
                  </a:lnTo>
                  <a:lnTo>
                    <a:pt x="197167" y="171451"/>
                  </a:lnTo>
                  <a:lnTo>
                    <a:pt x="180022" y="171451"/>
                  </a:lnTo>
                  <a:lnTo>
                    <a:pt x="120015" y="162878"/>
                  </a:lnTo>
                  <a:lnTo>
                    <a:pt x="85725" y="145733"/>
                  </a:lnTo>
                  <a:lnTo>
                    <a:pt x="42862" y="128588"/>
                  </a:lnTo>
                  <a:lnTo>
                    <a:pt x="17145" y="102871"/>
                  </a:lnTo>
                  <a:lnTo>
                    <a:pt x="0" y="77153"/>
                  </a:lnTo>
                  <a:lnTo>
                    <a:pt x="34290" y="111443"/>
                  </a:lnTo>
                  <a:lnTo>
                    <a:pt x="60007" y="162878"/>
                  </a:lnTo>
                  <a:lnTo>
                    <a:pt x="94297" y="205741"/>
                  </a:lnTo>
                  <a:lnTo>
                    <a:pt x="102870" y="231458"/>
                  </a:lnTo>
                  <a:lnTo>
                    <a:pt x="94297" y="222886"/>
                  </a:lnTo>
                  <a:lnTo>
                    <a:pt x="68580" y="162878"/>
                  </a:lnTo>
                  <a:lnTo>
                    <a:pt x="51435" y="128588"/>
                  </a:lnTo>
                  <a:lnTo>
                    <a:pt x="60007" y="68581"/>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Oval 162"/>
            <p:cNvSpPr/>
            <p:nvPr/>
          </p:nvSpPr>
          <p:spPr>
            <a:xfrm>
              <a:off x="2329577" y="28882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226707" y="29396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2449592" y="2905363"/>
            <a:ext cx="189310" cy="189311"/>
            <a:chOff x="2449592" y="2905363"/>
            <a:chExt cx="189310" cy="189311"/>
          </a:xfrm>
        </p:grpSpPr>
        <p:sp>
          <p:nvSpPr>
            <p:cNvPr id="166" name="Freeform 165"/>
            <p:cNvSpPr/>
            <p:nvPr/>
          </p:nvSpPr>
          <p:spPr>
            <a:xfrm>
              <a:off x="2450306" y="2923222"/>
              <a:ext cx="188596" cy="171452"/>
            </a:xfrm>
            <a:custGeom>
              <a:avLst/>
              <a:gdLst/>
              <a:ahLst/>
              <a:cxnLst/>
              <a:rect l="0" t="0" r="0" b="0"/>
              <a:pathLst>
                <a:path w="188596" h="171452">
                  <a:moveTo>
                    <a:pt x="68580" y="34291"/>
                  </a:moveTo>
                  <a:lnTo>
                    <a:pt x="77153" y="25718"/>
                  </a:lnTo>
                  <a:lnTo>
                    <a:pt x="77153" y="0"/>
                  </a:lnTo>
                  <a:lnTo>
                    <a:pt x="120015" y="25718"/>
                  </a:lnTo>
                  <a:lnTo>
                    <a:pt x="154305" y="51435"/>
                  </a:lnTo>
                  <a:lnTo>
                    <a:pt x="180023" y="85725"/>
                  </a:lnTo>
                  <a:lnTo>
                    <a:pt x="188595" y="111443"/>
                  </a:lnTo>
                  <a:lnTo>
                    <a:pt x="180023" y="137161"/>
                  </a:lnTo>
                  <a:lnTo>
                    <a:pt x="162878" y="154306"/>
                  </a:lnTo>
                  <a:lnTo>
                    <a:pt x="137160" y="162878"/>
                  </a:lnTo>
                  <a:lnTo>
                    <a:pt x="94298" y="171451"/>
                  </a:lnTo>
                  <a:lnTo>
                    <a:pt x="34290" y="137161"/>
                  </a:lnTo>
                  <a:lnTo>
                    <a:pt x="17145" y="102871"/>
                  </a:lnTo>
                  <a:lnTo>
                    <a:pt x="0" y="68581"/>
                  </a:lnTo>
                  <a:lnTo>
                    <a:pt x="0" y="34291"/>
                  </a:lnTo>
                  <a:lnTo>
                    <a:pt x="8573" y="17145"/>
                  </a:lnTo>
                  <a:lnTo>
                    <a:pt x="1714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Oval 166"/>
            <p:cNvSpPr/>
            <p:nvPr/>
          </p:nvSpPr>
          <p:spPr>
            <a:xfrm>
              <a:off x="2501027" y="29396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449592" y="290536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836069" y="2863215"/>
            <a:ext cx="197882" cy="240031"/>
            <a:chOff x="2836069" y="2863215"/>
            <a:chExt cx="197882" cy="240031"/>
          </a:xfrm>
        </p:grpSpPr>
        <p:sp>
          <p:nvSpPr>
            <p:cNvPr id="170" name="Freeform 169"/>
            <p:cNvSpPr/>
            <p:nvPr/>
          </p:nvSpPr>
          <p:spPr>
            <a:xfrm>
              <a:off x="2836069" y="2863215"/>
              <a:ext cx="180023" cy="240031"/>
            </a:xfrm>
            <a:custGeom>
              <a:avLst/>
              <a:gdLst/>
              <a:ahLst/>
              <a:cxnLst/>
              <a:rect l="0" t="0" r="0" b="0"/>
              <a:pathLst>
                <a:path w="180023" h="240031">
                  <a:moveTo>
                    <a:pt x="180022" y="180022"/>
                  </a:moveTo>
                  <a:lnTo>
                    <a:pt x="162877" y="205740"/>
                  </a:lnTo>
                  <a:lnTo>
                    <a:pt x="137160" y="222885"/>
                  </a:lnTo>
                  <a:lnTo>
                    <a:pt x="111442" y="240030"/>
                  </a:lnTo>
                  <a:lnTo>
                    <a:pt x="60007" y="222885"/>
                  </a:lnTo>
                  <a:lnTo>
                    <a:pt x="42862" y="205740"/>
                  </a:lnTo>
                  <a:lnTo>
                    <a:pt x="17145" y="162878"/>
                  </a:lnTo>
                  <a:lnTo>
                    <a:pt x="8572" y="111442"/>
                  </a:lnTo>
                  <a:lnTo>
                    <a:pt x="0" y="68580"/>
                  </a:lnTo>
                  <a:lnTo>
                    <a:pt x="25717" y="0"/>
                  </a:lnTo>
                  <a:lnTo>
                    <a:pt x="42862" y="8573"/>
                  </a:lnTo>
                  <a:lnTo>
                    <a:pt x="60007" y="17145"/>
                  </a:lnTo>
                  <a:lnTo>
                    <a:pt x="68580" y="25717"/>
                  </a:lnTo>
                  <a:lnTo>
                    <a:pt x="77152"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p:nvPr/>
          </p:nvSpPr>
          <p:spPr>
            <a:xfrm>
              <a:off x="2998232" y="30253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895362" y="28796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3016091" y="2871073"/>
            <a:ext cx="145734" cy="197883"/>
            <a:chOff x="3016091" y="2871073"/>
            <a:chExt cx="145734" cy="197883"/>
          </a:xfrm>
        </p:grpSpPr>
        <p:sp>
          <p:nvSpPr>
            <p:cNvPr id="174" name="Freeform 173"/>
            <p:cNvSpPr/>
            <p:nvPr/>
          </p:nvSpPr>
          <p:spPr>
            <a:xfrm>
              <a:off x="3016091" y="2871788"/>
              <a:ext cx="145734" cy="197168"/>
            </a:xfrm>
            <a:custGeom>
              <a:avLst/>
              <a:gdLst/>
              <a:ahLst/>
              <a:cxnLst/>
              <a:rect l="0" t="0" r="0" b="0"/>
              <a:pathLst>
                <a:path w="145734" h="197168">
                  <a:moveTo>
                    <a:pt x="51435" y="17144"/>
                  </a:moveTo>
                  <a:lnTo>
                    <a:pt x="60008" y="0"/>
                  </a:lnTo>
                  <a:lnTo>
                    <a:pt x="111443" y="60007"/>
                  </a:lnTo>
                  <a:lnTo>
                    <a:pt x="137160" y="102869"/>
                  </a:lnTo>
                  <a:lnTo>
                    <a:pt x="145733" y="162877"/>
                  </a:lnTo>
                  <a:lnTo>
                    <a:pt x="137160" y="180022"/>
                  </a:lnTo>
                  <a:lnTo>
                    <a:pt x="111443" y="197167"/>
                  </a:lnTo>
                  <a:lnTo>
                    <a:pt x="85725" y="197167"/>
                  </a:lnTo>
                  <a:lnTo>
                    <a:pt x="51435" y="188595"/>
                  </a:lnTo>
                  <a:lnTo>
                    <a:pt x="25718" y="171449"/>
                  </a:lnTo>
                  <a:lnTo>
                    <a:pt x="0" y="111442"/>
                  </a:lnTo>
                  <a:lnTo>
                    <a:pt x="8573" y="85725"/>
                  </a:lnTo>
                  <a:lnTo>
                    <a:pt x="17145" y="68579"/>
                  </a:lnTo>
                  <a:lnTo>
                    <a:pt x="25718" y="51434"/>
                  </a:lnTo>
                  <a:lnTo>
                    <a:pt x="25718" y="42862"/>
                  </a:lnTo>
                  <a:lnTo>
                    <a:pt x="3429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Oval 174"/>
            <p:cNvSpPr/>
            <p:nvPr/>
          </p:nvSpPr>
          <p:spPr>
            <a:xfrm>
              <a:off x="3049667" y="28710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032522" y="287964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3212544" y="2862501"/>
            <a:ext cx="224314" cy="172165"/>
            <a:chOff x="3212544" y="2862501"/>
            <a:chExt cx="224314" cy="172165"/>
          </a:xfrm>
        </p:grpSpPr>
        <p:sp>
          <p:nvSpPr>
            <p:cNvPr id="178" name="Freeform 177"/>
            <p:cNvSpPr/>
            <p:nvPr/>
          </p:nvSpPr>
          <p:spPr>
            <a:xfrm>
              <a:off x="3230404" y="2871788"/>
              <a:ext cx="188596" cy="162878"/>
            </a:xfrm>
            <a:custGeom>
              <a:avLst/>
              <a:gdLst/>
              <a:ahLst/>
              <a:cxnLst/>
              <a:rect l="0" t="0" r="0" b="0"/>
              <a:pathLst>
                <a:path w="188596" h="162878">
                  <a:moveTo>
                    <a:pt x="188595" y="8572"/>
                  </a:moveTo>
                  <a:lnTo>
                    <a:pt x="188595" y="0"/>
                  </a:lnTo>
                  <a:lnTo>
                    <a:pt x="128587" y="0"/>
                  </a:lnTo>
                  <a:lnTo>
                    <a:pt x="102870" y="17144"/>
                  </a:lnTo>
                  <a:lnTo>
                    <a:pt x="94297" y="34289"/>
                  </a:lnTo>
                  <a:lnTo>
                    <a:pt x="77152" y="77152"/>
                  </a:lnTo>
                  <a:lnTo>
                    <a:pt x="77152" y="128587"/>
                  </a:lnTo>
                  <a:lnTo>
                    <a:pt x="77152" y="162877"/>
                  </a:lnTo>
                  <a:lnTo>
                    <a:pt x="60007" y="145732"/>
                  </a:lnTo>
                  <a:lnTo>
                    <a:pt x="42862" y="120015"/>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Oval 178"/>
            <p:cNvSpPr/>
            <p:nvPr/>
          </p:nvSpPr>
          <p:spPr>
            <a:xfrm>
              <a:off x="3401139" y="28625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212544" y="289679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3452575" y="2862501"/>
            <a:ext cx="198596" cy="163593"/>
            <a:chOff x="3452575" y="2862501"/>
            <a:chExt cx="198596" cy="163593"/>
          </a:xfrm>
        </p:grpSpPr>
        <p:sp>
          <p:nvSpPr>
            <p:cNvPr id="182" name="Freeform 181"/>
            <p:cNvSpPr/>
            <p:nvPr/>
          </p:nvSpPr>
          <p:spPr>
            <a:xfrm>
              <a:off x="3470434" y="2863215"/>
              <a:ext cx="162878" cy="162879"/>
            </a:xfrm>
            <a:custGeom>
              <a:avLst/>
              <a:gdLst/>
              <a:ahLst/>
              <a:cxnLst/>
              <a:rect l="0" t="0" r="0" b="0"/>
              <a:pathLst>
                <a:path w="162878" h="162879">
                  <a:moveTo>
                    <a:pt x="162877" y="17145"/>
                  </a:moveTo>
                  <a:lnTo>
                    <a:pt x="145732" y="8573"/>
                  </a:lnTo>
                  <a:lnTo>
                    <a:pt x="120015" y="0"/>
                  </a:lnTo>
                  <a:lnTo>
                    <a:pt x="94297" y="25717"/>
                  </a:lnTo>
                  <a:lnTo>
                    <a:pt x="77152" y="51435"/>
                  </a:lnTo>
                  <a:lnTo>
                    <a:pt x="68580" y="85725"/>
                  </a:lnTo>
                  <a:lnTo>
                    <a:pt x="68580" y="162878"/>
                  </a:lnTo>
                  <a:lnTo>
                    <a:pt x="51435" y="137160"/>
                  </a:lnTo>
                  <a:lnTo>
                    <a:pt x="34290" y="111442"/>
                  </a:lnTo>
                  <a:lnTo>
                    <a:pt x="17145" y="77152"/>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Oval 182"/>
            <p:cNvSpPr/>
            <p:nvPr/>
          </p:nvSpPr>
          <p:spPr>
            <a:xfrm>
              <a:off x="3615452" y="286250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452575" y="288821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3684032" y="2854642"/>
            <a:ext cx="198596" cy="180024"/>
            <a:chOff x="3684032" y="2854642"/>
            <a:chExt cx="198596" cy="180024"/>
          </a:xfrm>
        </p:grpSpPr>
        <p:sp>
          <p:nvSpPr>
            <p:cNvPr id="186" name="Freeform 185"/>
            <p:cNvSpPr/>
            <p:nvPr/>
          </p:nvSpPr>
          <p:spPr>
            <a:xfrm>
              <a:off x="3693319" y="2854642"/>
              <a:ext cx="171451" cy="180024"/>
            </a:xfrm>
            <a:custGeom>
              <a:avLst/>
              <a:gdLst/>
              <a:ahLst/>
              <a:cxnLst/>
              <a:rect l="0" t="0" r="0" b="0"/>
              <a:pathLst>
                <a:path w="171451" h="180024">
                  <a:moveTo>
                    <a:pt x="171450" y="154305"/>
                  </a:moveTo>
                  <a:lnTo>
                    <a:pt x="154305" y="180023"/>
                  </a:lnTo>
                  <a:lnTo>
                    <a:pt x="68580" y="180023"/>
                  </a:lnTo>
                  <a:lnTo>
                    <a:pt x="42862" y="171451"/>
                  </a:lnTo>
                  <a:lnTo>
                    <a:pt x="25717" y="145733"/>
                  </a:lnTo>
                  <a:lnTo>
                    <a:pt x="8572" y="111443"/>
                  </a:lnTo>
                  <a:lnTo>
                    <a:pt x="0" y="68580"/>
                  </a:lnTo>
                  <a:lnTo>
                    <a:pt x="8572" y="25718"/>
                  </a:lnTo>
                  <a:lnTo>
                    <a:pt x="51435" y="0"/>
                  </a:lnTo>
                  <a:lnTo>
                    <a:pt x="85725" y="0"/>
                  </a:lnTo>
                  <a:lnTo>
                    <a:pt x="120015" y="8573"/>
                  </a:lnTo>
                  <a:lnTo>
                    <a:pt x="120015" y="42863"/>
                  </a:lnTo>
                  <a:lnTo>
                    <a:pt x="102870" y="51435"/>
                  </a:lnTo>
                  <a:lnTo>
                    <a:pt x="25717" y="68580"/>
                  </a:lnTo>
                  <a:lnTo>
                    <a:pt x="8572"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Oval 186"/>
            <p:cNvSpPr/>
            <p:nvPr/>
          </p:nvSpPr>
          <p:spPr>
            <a:xfrm>
              <a:off x="3846909" y="29910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684032" y="29139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3881200" y="2836783"/>
            <a:ext cx="147161" cy="215741"/>
            <a:chOff x="3881200" y="2836783"/>
            <a:chExt cx="147161" cy="215741"/>
          </a:xfrm>
        </p:grpSpPr>
        <p:sp>
          <p:nvSpPr>
            <p:cNvPr id="190" name="Freeform 189"/>
            <p:cNvSpPr/>
            <p:nvPr/>
          </p:nvSpPr>
          <p:spPr>
            <a:xfrm>
              <a:off x="3899059" y="2854642"/>
              <a:ext cx="120016" cy="180024"/>
            </a:xfrm>
            <a:custGeom>
              <a:avLst/>
              <a:gdLst/>
              <a:ahLst/>
              <a:cxnLst/>
              <a:rect l="0" t="0" r="0" b="0"/>
              <a:pathLst>
                <a:path w="120016" h="180024">
                  <a:moveTo>
                    <a:pt x="111442" y="180023"/>
                  </a:moveTo>
                  <a:lnTo>
                    <a:pt x="120015" y="162878"/>
                  </a:lnTo>
                  <a:lnTo>
                    <a:pt x="102870" y="162878"/>
                  </a:lnTo>
                  <a:lnTo>
                    <a:pt x="85725" y="145733"/>
                  </a:lnTo>
                  <a:lnTo>
                    <a:pt x="77152" y="128588"/>
                  </a:lnTo>
                  <a:lnTo>
                    <a:pt x="51435" y="8572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Oval 190"/>
            <p:cNvSpPr/>
            <p:nvPr/>
          </p:nvSpPr>
          <p:spPr>
            <a:xfrm>
              <a:off x="3992642" y="301680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881200" y="283678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4078367" y="2854642"/>
            <a:ext cx="258604" cy="197169"/>
            <a:chOff x="4078367" y="2854642"/>
            <a:chExt cx="258604" cy="197169"/>
          </a:xfrm>
        </p:grpSpPr>
        <p:sp>
          <p:nvSpPr>
            <p:cNvPr id="194" name="Freeform 193"/>
            <p:cNvSpPr/>
            <p:nvPr/>
          </p:nvSpPr>
          <p:spPr>
            <a:xfrm>
              <a:off x="4096226" y="2854642"/>
              <a:ext cx="222886" cy="197169"/>
            </a:xfrm>
            <a:custGeom>
              <a:avLst/>
              <a:gdLst/>
              <a:ahLst/>
              <a:cxnLst/>
              <a:rect l="0" t="0" r="0" b="0"/>
              <a:pathLst>
                <a:path w="222886" h="197169">
                  <a:moveTo>
                    <a:pt x="222885" y="137161"/>
                  </a:moveTo>
                  <a:lnTo>
                    <a:pt x="197168" y="162878"/>
                  </a:lnTo>
                  <a:lnTo>
                    <a:pt x="162878" y="171451"/>
                  </a:lnTo>
                  <a:lnTo>
                    <a:pt x="94298" y="197168"/>
                  </a:lnTo>
                  <a:lnTo>
                    <a:pt x="60008" y="188595"/>
                  </a:lnTo>
                  <a:lnTo>
                    <a:pt x="25718" y="145733"/>
                  </a:lnTo>
                  <a:lnTo>
                    <a:pt x="34290" y="128588"/>
                  </a:lnTo>
                  <a:lnTo>
                    <a:pt x="42863" y="102871"/>
                  </a:lnTo>
                  <a:lnTo>
                    <a:pt x="60008" y="94298"/>
                  </a:lnTo>
                  <a:lnTo>
                    <a:pt x="94298" y="85725"/>
                  </a:lnTo>
                  <a:lnTo>
                    <a:pt x="128588" y="94298"/>
                  </a:lnTo>
                  <a:lnTo>
                    <a:pt x="154305" y="111443"/>
                  </a:lnTo>
                  <a:lnTo>
                    <a:pt x="188595" y="145733"/>
                  </a:lnTo>
                  <a:lnTo>
                    <a:pt x="180023" y="162878"/>
                  </a:lnTo>
                  <a:lnTo>
                    <a:pt x="180023" y="145733"/>
                  </a:lnTo>
                  <a:lnTo>
                    <a:pt x="171450" y="94298"/>
                  </a:lnTo>
                  <a:lnTo>
                    <a:pt x="162878" y="60008"/>
                  </a:lnTo>
                  <a:lnTo>
                    <a:pt x="145733" y="25718"/>
                  </a:lnTo>
                  <a:lnTo>
                    <a:pt x="128588" y="0"/>
                  </a:lnTo>
                  <a:lnTo>
                    <a:pt x="17145" y="25718"/>
                  </a:lnTo>
                  <a:lnTo>
                    <a:pt x="0" y="5143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Oval 194"/>
            <p:cNvSpPr/>
            <p:nvPr/>
          </p:nvSpPr>
          <p:spPr>
            <a:xfrm>
              <a:off x="4301252" y="29739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78367" y="28882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4369832" y="2793921"/>
            <a:ext cx="121443" cy="250031"/>
            <a:chOff x="4369832" y="2793921"/>
            <a:chExt cx="121443" cy="250031"/>
          </a:xfrm>
        </p:grpSpPr>
        <p:sp>
          <p:nvSpPr>
            <p:cNvPr id="198" name="Freeform 197"/>
            <p:cNvSpPr/>
            <p:nvPr/>
          </p:nvSpPr>
          <p:spPr>
            <a:xfrm>
              <a:off x="4387691" y="2811780"/>
              <a:ext cx="94299" cy="214314"/>
            </a:xfrm>
            <a:custGeom>
              <a:avLst/>
              <a:gdLst/>
              <a:ahLst/>
              <a:cxnLst/>
              <a:rect l="0" t="0" r="0" b="0"/>
              <a:pathLst>
                <a:path w="94299" h="214314">
                  <a:moveTo>
                    <a:pt x="85725" y="214313"/>
                  </a:moveTo>
                  <a:lnTo>
                    <a:pt x="94298" y="205740"/>
                  </a:lnTo>
                  <a:lnTo>
                    <a:pt x="77153" y="180023"/>
                  </a:lnTo>
                  <a:lnTo>
                    <a:pt x="60008" y="162877"/>
                  </a:lnTo>
                  <a:lnTo>
                    <a:pt x="42863" y="128587"/>
                  </a:lnTo>
                  <a:lnTo>
                    <a:pt x="25718" y="94297"/>
                  </a:lnTo>
                  <a:lnTo>
                    <a:pt x="8573" y="4286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Oval 198"/>
            <p:cNvSpPr/>
            <p:nvPr/>
          </p:nvSpPr>
          <p:spPr>
            <a:xfrm>
              <a:off x="4455557" y="30082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369832" y="279392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4301252" y="2880360"/>
            <a:ext cx="352901" cy="189309"/>
            <a:chOff x="4301252" y="2880360"/>
            <a:chExt cx="352901" cy="189309"/>
          </a:xfrm>
        </p:grpSpPr>
        <p:sp>
          <p:nvSpPr>
            <p:cNvPr id="202" name="Freeform 201"/>
            <p:cNvSpPr/>
            <p:nvPr/>
          </p:nvSpPr>
          <p:spPr>
            <a:xfrm>
              <a:off x="4319111" y="2880360"/>
              <a:ext cx="317184" cy="171451"/>
            </a:xfrm>
            <a:custGeom>
              <a:avLst/>
              <a:gdLst/>
              <a:ahLst/>
              <a:cxnLst/>
              <a:rect l="0" t="0" r="0" b="0"/>
              <a:pathLst>
                <a:path w="317184" h="171451">
                  <a:moveTo>
                    <a:pt x="317183" y="171450"/>
                  </a:moveTo>
                  <a:lnTo>
                    <a:pt x="300038" y="171450"/>
                  </a:lnTo>
                  <a:lnTo>
                    <a:pt x="300038" y="162877"/>
                  </a:lnTo>
                  <a:lnTo>
                    <a:pt x="291465" y="137160"/>
                  </a:lnTo>
                  <a:lnTo>
                    <a:pt x="282893" y="111443"/>
                  </a:lnTo>
                  <a:lnTo>
                    <a:pt x="274321" y="77153"/>
                  </a:lnTo>
                  <a:lnTo>
                    <a:pt x="265748" y="51435"/>
                  </a:lnTo>
                  <a:lnTo>
                    <a:pt x="231458" y="0"/>
                  </a:lnTo>
                  <a:lnTo>
                    <a:pt x="214313" y="0"/>
                  </a:lnTo>
                  <a:lnTo>
                    <a:pt x="197168" y="0"/>
                  </a:lnTo>
                  <a:lnTo>
                    <a:pt x="171450" y="0"/>
                  </a:lnTo>
                  <a:lnTo>
                    <a:pt x="128588" y="8572"/>
                  </a:lnTo>
                  <a:lnTo>
                    <a:pt x="94298" y="17145"/>
                  </a:lnTo>
                  <a:lnTo>
                    <a:pt x="51435" y="17145"/>
                  </a:lnTo>
                  <a:lnTo>
                    <a:pt x="0"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Oval 202"/>
            <p:cNvSpPr/>
            <p:nvPr/>
          </p:nvSpPr>
          <p:spPr>
            <a:xfrm>
              <a:off x="4618434" y="303395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01252" y="28882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4558427" y="2793921"/>
            <a:ext cx="44291" cy="44291"/>
            <a:chOff x="4558427" y="2793921"/>
            <a:chExt cx="44291" cy="44291"/>
          </a:xfrm>
        </p:grpSpPr>
        <p:sp>
          <p:nvSpPr>
            <p:cNvPr id="206" name="Freeform 205"/>
            <p:cNvSpPr/>
            <p:nvPr/>
          </p:nvSpPr>
          <p:spPr>
            <a:xfrm>
              <a:off x="4576286" y="2811780"/>
              <a:ext cx="8574" cy="8573"/>
            </a:xfrm>
            <a:custGeom>
              <a:avLst/>
              <a:gdLst/>
              <a:ahLst/>
              <a:cxnLst/>
              <a:rect l="0" t="0" r="0" b="0"/>
              <a:pathLst>
                <a:path w="8574" h="8573">
                  <a:moveTo>
                    <a:pt x="0" y="8572"/>
                  </a:move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Oval 206"/>
            <p:cNvSpPr/>
            <p:nvPr/>
          </p:nvSpPr>
          <p:spPr>
            <a:xfrm>
              <a:off x="4558427" y="28024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567000" y="2793921"/>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4679156" y="2837498"/>
            <a:ext cx="454344" cy="188596"/>
            <a:chOff x="4679156" y="2837498"/>
            <a:chExt cx="454344" cy="188596"/>
          </a:xfrm>
        </p:grpSpPr>
        <p:sp>
          <p:nvSpPr>
            <p:cNvPr id="210" name="Freeform 209"/>
            <p:cNvSpPr/>
            <p:nvPr/>
          </p:nvSpPr>
          <p:spPr>
            <a:xfrm>
              <a:off x="4679156" y="2837498"/>
              <a:ext cx="454344" cy="188596"/>
            </a:xfrm>
            <a:custGeom>
              <a:avLst/>
              <a:gdLst/>
              <a:ahLst/>
              <a:cxnLst/>
              <a:rect l="0" t="0" r="0" b="0"/>
              <a:pathLst>
                <a:path w="454344" h="188596">
                  <a:moveTo>
                    <a:pt x="411481" y="137159"/>
                  </a:moveTo>
                  <a:lnTo>
                    <a:pt x="445770" y="171449"/>
                  </a:lnTo>
                  <a:lnTo>
                    <a:pt x="454343" y="154305"/>
                  </a:lnTo>
                  <a:lnTo>
                    <a:pt x="437198" y="120015"/>
                  </a:lnTo>
                  <a:lnTo>
                    <a:pt x="420053" y="102869"/>
                  </a:lnTo>
                  <a:lnTo>
                    <a:pt x="411481" y="77152"/>
                  </a:lnTo>
                  <a:lnTo>
                    <a:pt x="394335" y="60007"/>
                  </a:lnTo>
                  <a:lnTo>
                    <a:pt x="368618" y="34290"/>
                  </a:lnTo>
                  <a:lnTo>
                    <a:pt x="351473" y="17144"/>
                  </a:lnTo>
                  <a:lnTo>
                    <a:pt x="317183" y="0"/>
                  </a:lnTo>
                  <a:lnTo>
                    <a:pt x="300037" y="0"/>
                  </a:lnTo>
                  <a:lnTo>
                    <a:pt x="240030" y="17144"/>
                  </a:lnTo>
                  <a:lnTo>
                    <a:pt x="222885" y="60007"/>
                  </a:lnTo>
                  <a:lnTo>
                    <a:pt x="222885" y="128587"/>
                  </a:lnTo>
                  <a:lnTo>
                    <a:pt x="240030" y="145732"/>
                  </a:lnTo>
                  <a:lnTo>
                    <a:pt x="240030" y="162877"/>
                  </a:lnTo>
                  <a:lnTo>
                    <a:pt x="240030" y="180022"/>
                  </a:lnTo>
                  <a:lnTo>
                    <a:pt x="231457" y="171449"/>
                  </a:lnTo>
                  <a:lnTo>
                    <a:pt x="222885" y="162877"/>
                  </a:lnTo>
                  <a:lnTo>
                    <a:pt x="222885" y="145732"/>
                  </a:lnTo>
                  <a:lnTo>
                    <a:pt x="205740" y="102869"/>
                  </a:lnTo>
                  <a:lnTo>
                    <a:pt x="188595" y="85724"/>
                  </a:lnTo>
                  <a:lnTo>
                    <a:pt x="180023" y="102869"/>
                  </a:lnTo>
                  <a:lnTo>
                    <a:pt x="162878" y="111442"/>
                  </a:lnTo>
                  <a:lnTo>
                    <a:pt x="145733" y="137159"/>
                  </a:lnTo>
                  <a:lnTo>
                    <a:pt x="120015" y="162877"/>
                  </a:lnTo>
                  <a:lnTo>
                    <a:pt x="60007" y="188595"/>
                  </a:lnTo>
                  <a:lnTo>
                    <a:pt x="34290" y="180022"/>
                  </a:lnTo>
                  <a:lnTo>
                    <a:pt x="17145" y="162877"/>
                  </a:lnTo>
                  <a:lnTo>
                    <a:pt x="8573" y="145732"/>
                  </a:lnTo>
                  <a:lnTo>
                    <a:pt x="0" y="120015"/>
                  </a:lnTo>
                  <a:lnTo>
                    <a:pt x="8573" y="94297"/>
                  </a:lnTo>
                  <a:lnTo>
                    <a:pt x="17145" y="77152"/>
                  </a:lnTo>
                  <a:lnTo>
                    <a:pt x="34290" y="68579"/>
                  </a:lnTo>
                  <a:lnTo>
                    <a:pt x="60007" y="51434"/>
                  </a:lnTo>
                  <a:lnTo>
                    <a:pt x="77153" y="42862"/>
                  </a:lnTo>
                  <a:lnTo>
                    <a:pt x="94298" y="34290"/>
                  </a:lnTo>
                  <a:lnTo>
                    <a:pt x="111443" y="25717"/>
                  </a:lnTo>
                  <a:lnTo>
                    <a:pt x="128588"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Oval 210"/>
            <p:cNvSpPr/>
            <p:nvPr/>
          </p:nvSpPr>
          <p:spPr>
            <a:xfrm>
              <a:off x="5072777" y="29567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89885" y="284535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2064544" y="3454003"/>
            <a:ext cx="197882" cy="267176"/>
            <a:chOff x="2064544" y="3454003"/>
            <a:chExt cx="197882" cy="267176"/>
          </a:xfrm>
        </p:grpSpPr>
        <p:sp>
          <p:nvSpPr>
            <p:cNvPr id="214" name="Freeform 213"/>
            <p:cNvSpPr/>
            <p:nvPr/>
          </p:nvSpPr>
          <p:spPr>
            <a:xfrm>
              <a:off x="2064544" y="3471863"/>
              <a:ext cx="180023" cy="231458"/>
            </a:xfrm>
            <a:custGeom>
              <a:avLst/>
              <a:gdLst/>
              <a:ahLst/>
              <a:cxnLst/>
              <a:rect l="0" t="0" r="0" b="0"/>
              <a:pathLst>
                <a:path w="180023" h="231458">
                  <a:moveTo>
                    <a:pt x="180022" y="231457"/>
                  </a:moveTo>
                  <a:lnTo>
                    <a:pt x="154305" y="231457"/>
                  </a:lnTo>
                  <a:lnTo>
                    <a:pt x="145732" y="222885"/>
                  </a:lnTo>
                  <a:lnTo>
                    <a:pt x="137160" y="214312"/>
                  </a:lnTo>
                  <a:lnTo>
                    <a:pt x="77152" y="171450"/>
                  </a:lnTo>
                  <a:lnTo>
                    <a:pt x="51435" y="154304"/>
                  </a:lnTo>
                  <a:lnTo>
                    <a:pt x="25717" y="145732"/>
                  </a:lnTo>
                  <a:lnTo>
                    <a:pt x="8572" y="128587"/>
                  </a:lnTo>
                  <a:lnTo>
                    <a:pt x="0" y="111442"/>
                  </a:lnTo>
                  <a:lnTo>
                    <a:pt x="8572" y="111442"/>
                  </a:lnTo>
                  <a:lnTo>
                    <a:pt x="34290" y="94297"/>
                  </a:lnTo>
                  <a:lnTo>
                    <a:pt x="51435" y="77152"/>
                  </a:lnTo>
                  <a:lnTo>
                    <a:pt x="77152" y="60007"/>
                  </a:lnTo>
                  <a:lnTo>
                    <a:pt x="102870" y="42862"/>
                  </a:lnTo>
                  <a:lnTo>
                    <a:pt x="111442" y="25717"/>
                  </a:lnTo>
                  <a:lnTo>
                    <a:pt x="13716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2226707" y="36854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183844" y="34540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2106692" y="3616881"/>
            <a:ext cx="250031" cy="35719"/>
            <a:chOff x="2106692" y="3616881"/>
            <a:chExt cx="250031" cy="35719"/>
          </a:xfrm>
        </p:grpSpPr>
        <p:sp>
          <p:nvSpPr>
            <p:cNvPr id="218" name="Freeform 217"/>
            <p:cNvSpPr/>
            <p:nvPr/>
          </p:nvSpPr>
          <p:spPr>
            <a:xfrm>
              <a:off x="2124551" y="3617595"/>
              <a:ext cx="214314" cy="17146"/>
            </a:xfrm>
            <a:custGeom>
              <a:avLst/>
              <a:gdLst/>
              <a:ahLst/>
              <a:cxnLst/>
              <a:rect l="0" t="0" r="0" b="0"/>
              <a:pathLst>
                <a:path w="214314" h="17146">
                  <a:moveTo>
                    <a:pt x="214313" y="17145"/>
                  </a:moveTo>
                  <a:lnTo>
                    <a:pt x="197168" y="17145"/>
                  </a:lnTo>
                  <a:lnTo>
                    <a:pt x="94298" y="0"/>
                  </a:lnTo>
                  <a:lnTo>
                    <a:pt x="60008" y="8572"/>
                  </a:lnTo>
                  <a:lnTo>
                    <a:pt x="34290" y="8572"/>
                  </a:lnTo>
                  <a:lnTo>
                    <a:pt x="0" y="1714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Oval 218"/>
            <p:cNvSpPr/>
            <p:nvPr/>
          </p:nvSpPr>
          <p:spPr>
            <a:xfrm>
              <a:off x="2321004" y="36168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106692" y="36168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2389584" y="3489008"/>
            <a:ext cx="163593" cy="291465"/>
            <a:chOff x="2389584" y="3489008"/>
            <a:chExt cx="163593" cy="291465"/>
          </a:xfrm>
        </p:grpSpPr>
        <p:sp>
          <p:nvSpPr>
            <p:cNvPr id="222" name="Freeform 221"/>
            <p:cNvSpPr/>
            <p:nvPr/>
          </p:nvSpPr>
          <p:spPr>
            <a:xfrm>
              <a:off x="2407444" y="3489008"/>
              <a:ext cx="145733" cy="291465"/>
            </a:xfrm>
            <a:custGeom>
              <a:avLst/>
              <a:gdLst/>
              <a:ahLst/>
              <a:cxnLst/>
              <a:rect l="0" t="0" r="0" b="0"/>
              <a:pathLst>
                <a:path w="145733" h="291465">
                  <a:moveTo>
                    <a:pt x="42862" y="162877"/>
                  </a:moveTo>
                  <a:lnTo>
                    <a:pt x="68580" y="180022"/>
                  </a:lnTo>
                  <a:lnTo>
                    <a:pt x="85725" y="162877"/>
                  </a:lnTo>
                  <a:lnTo>
                    <a:pt x="111442" y="145732"/>
                  </a:lnTo>
                  <a:lnTo>
                    <a:pt x="128587" y="128587"/>
                  </a:lnTo>
                  <a:lnTo>
                    <a:pt x="137160" y="102869"/>
                  </a:lnTo>
                  <a:lnTo>
                    <a:pt x="145732" y="77152"/>
                  </a:lnTo>
                  <a:lnTo>
                    <a:pt x="120015" y="25717"/>
                  </a:lnTo>
                  <a:lnTo>
                    <a:pt x="94297" y="8572"/>
                  </a:lnTo>
                  <a:lnTo>
                    <a:pt x="68580" y="0"/>
                  </a:lnTo>
                  <a:lnTo>
                    <a:pt x="25717" y="17145"/>
                  </a:lnTo>
                  <a:lnTo>
                    <a:pt x="8572" y="34289"/>
                  </a:lnTo>
                  <a:lnTo>
                    <a:pt x="8572" y="94297"/>
                  </a:lnTo>
                  <a:lnTo>
                    <a:pt x="34290" y="145732"/>
                  </a:lnTo>
                  <a:lnTo>
                    <a:pt x="77152" y="214312"/>
                  </a:lnTo>
                  <a:lnTo>
                    <a:pt x="102870" y="257175"/>
                  </a:lnTo>
                  <a:lnTo>
                    <a:pt x="128587" y="291464"/>
                  </a:lnTo>
                  <a:lnTo>
                    <a:pt x="120015" y="274320"/>
                  </a:lnTo>
                  <a:lnTo>
                    <a:pt x="102870" y="248602"/>
                  </a:lnTo>
                  <a:lnTo>
                    <a:pt x="77152" y="222884"/>
                  </a:lnTo>
                  <a:lnTo>
                    <a:pt x="51435" y="180022"/>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Oval 222"/>
            <p:cNvSpPr/>
            <p:nvPr/>
          </p:nvSpPr>
          <p:spPr>
            <a:xfrm>
              <a:off x="2432447" y="3634025"/>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389584" y="35568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630329" y="3436858"/>
            <a:ext cx="352187" cy="223601"/>
            <a:chOff x="2630329" y="3436858"/>
            <a:chExt cx="352187" cy="223601"/>
          </a:xfrm>
        </p:grpSpPr>
        <p:sp>
          <p:nvSpPr>
            <p:cNvPr id="226" name="Freeform 225"/>
            <p:cNvSpPr/>
            <p:nvPr/>
          </p:nvSpPr>
          <p:spPr>
            <a:xfrm>
              <a:off x="2630329" y="3446145"/>
              <a:ext cx="334328" cy="214314"/>
            </a:xfrm>
            <a:custGeom>
              <a:avLst/>
              <a:gdLst/>
              <a:ahLst/>
              <a:cxnLst/>
              <a:rect l="0" t="0" r="0" b="0"/>
              <a:pathLst>
                <a:path w="334328" h="214314">
                  <a:moveTo>
                    <a:pt x="334327" y="8572"/>
                  </a:moveTo>
                  <a:lnTo>
                    <a:pt x="334327" y="0"/>
                  </a:lnTo>
                  <a:lnTo>
                    <a:pt x="282892" y="17145"/>
                  </a:lnTo>
                  <a:lnTo>
                    <a:pt x="274320" y="42863"/>
                  </a:lnTo>
                  <a:lnTo>
                    <a:pt x="282892" y="120015"/>
                  </a:lnTo>
                  <a:lnTo>
                    <a:pt x="300037" y="154305"/>
                  </a:lnTo>
                  <a:lnTo>
                    <a:pt x="291465" y="171450"/>
                  </a:lnTo>
                  <a:lnTo>
                    <a:pt x="274320" y="145732"/>
                  </a:lnTo>
                  <a:lnTo>
                    <a:pt x="231457" y="94297"/>
                  </a:lnTo>
                  <a:lnTo>
                    <a:pt x="214312" y="60008"/>
                  </a:lnTo>
                  <a:lnTo>
                    <a:pt x="205740" y="51435"/>
                  </a:lnTo>
                  <a:lnTo>
                    <a:pt x="205740" y="68580"/>
                  </a:lnTo>
                  <a:lnTo>
                    <a:pt x="205740" y="94297"/>
                  </a:lnTo>
                  <a:lnTo>
                    <a:pt x="180022" y="137160"/>
                  </a:lnTo>
                  <a:lnTo>
                    <a:pt x="120015" y="205740"/>
                  </a:lnTo>
                  <a:lnTo>
                    <a:pt x="85725" y="214313"/>
                  </a:lnTo>
                  <a:lnTo>
                    <a:pt x="42862" y="214313"/>
                  </a:lnTo>
                  <a:lnTo>
                    <a:pt x="25717" y="197168"/>
                  </a:lnTo>
                  <a:lnTo>
                    <a:pt x="0" y="154305"/>
                  </a:lnTo>
                  <a:lnTo>
                    <a:pt x="0" y="120015"/>
                  </a:lnTo>
                  <a:lnTo>
                    <a:pt x="8572" y="85725"/>
                  </a:lnTo>
                  <a:lnTo>
                    <a:pt x="51435" y="51435"/>
                  </a:lnTo>
                  <a:lnTo>
                    <a:pt x="68580" y="42863"/>
                  </a:lnTo>
                  <a:lnTo>
                    <a:pt x="94297" y="42863"/>
                  </a:lnTo>
                  <a:lnTo>
                    <a:pt x="120015" y="51435"/>
                  </a:lnTo>
                  <a:lnTo>
                    <a:pt x="137160" y="60008"/>
                  </a:lnTo>
                  <a:lnTo>
                    <a:pt x="154305" y="68580"/>
                  </a:lnTo>
                  <a:lnTo>
                    <a:pt x="145732" y="85725"/>
                  </a:lnTo>
                  <a:lnTo>
                    <a:pt x="137160" y="94297"/>
                  </a:lnTo>
                  <a:lnTo>
                    <a:pt x="120015" y="102870"/>
                  </a:lnTo>
                  <a:lnTo>
                    <a:pt x="102870" y="102870"/>
                  </a:lnTo>
                  <a:lnTo>
                    <a:pt x="85725" y="102870"/>
                  </a:lnTo>
                  <a:lnTo>
                    <a:pt x="60007" y="111443"/>
                  </a:lnTo>
                  <a:lnTo>
                    <a:pt x="42862" y="111443"/>
                  </a:lnTo>
                  <a:lnTo>
                    <a:pt x="25717" y="12001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Oval 226"/>
            <p:cNvSpPr/>
            <p:nvPr/>
          </p:nvSpPr>
          <p:spPr>
            <a:xfrm>
              <a:off x="2946797" y="34368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2638187" y="354830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101816" y="3316843"/>
            <a:ext cx="103584" cy="310039"/>
            <a:chOff x="3101816" y="3316843"/>
            <a:chExt cx="103584" cy="310039"/>
          </a:xfrm>
        </p:grpSpPr>
        <p:sp>
          <p:nvSpPr>
            <p:cNvPr id="230" name="Freeform 229"/>
            <p:cNvSpPr/>
            <p:nvPr/>
          </p:nvSpPr>
          <p:spPr>
            <a:xfrm>
              <a:off x="3101816" y="3334703"/>
              <a:ext cx="85726" cy="274320"/>
            </a:xfrm>
            <a:custGeom>
              <a:avLst/>
              <a:gdLst/>
              <a:ahLst/>
              <a:cxnLst/>
              <a:rect l="0" t="0" r="0" b="0"/>
              <a:pathLst>
                <a:path w="85726" h="274320">
                  <a:moveTo>
                    <a:pt x="85725" y="274319"/>
                  </a:moveTo>
                  <a:lnTo>
                    <a:pt x="68580" y="257174"/>
                  </a:lnTo>
                  <a:lnTo>
                    <a:pt x="60008" y="240030"/>
                  </a:lnTo>
                  <a:lnTo>
                    <a:pt x="51435" y="214312"/>
                  </a:lnTo>
                  <a:lnTo>
                    <a:pt x="34290" y="188594"/>
                  </a:lnTo>
                  <a:lnTo>
                    <a:pt x="17145" y="128587"/>
                  </a:lnTo>
                  <a:lnTo>
                    <a:pt x="0" y="94297"/>
                  </a:lnTo>
                  <a:lnTo>
                    <a:pt x="0" y="60007"/>
                  </a:lnTo>
                  <a:lnTo>
                    <a:pt x="17145" y="17144"/>
                  </a:lnTo>
                  <a:lnTo>
                    <a:pt x="25718" y="0"/>
                  </a:lnTo>
                  <a:lnTo>
                    <a:pt x="42863" y="0"/>
                  </a:lnTo>
                  <a:lnTo>
                    <a:pt x="6000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Oval 230"/>
            <p:cNvSpPr/>
            <p:nvPr/>
          </p:nvSpPr>
          <p:spPr>
            <a:xfrm>
              <a:off x="3169682" y="359116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143964" y="33168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109674" y="3471148"/>
            <a:ext cx="164307" cy="52864"/>
            <a:chOff x="3109674" y="3471148"/>
            <a:chExt cx="164307" cy="52864"/>
          </a:xfrm>
        </p:grpSpPr>
        <p:sp>
          <p:nvSpPr>
            <p:cNvPr id="234" name="Freeform 233"/>
            <p:cNvSpPr/>
            <p:nvPr/>
          </p:nvSpPr>
          <p:spPr>
            <a:xfrm>
              <a:off x="3127534" y="3480435"/>
              <a:ext cx="128588" cy="25719"/>
            </a:xfrm>
            <a:custGeom>
              <a:avLst/>
              <a:gdLst/>
              <a:ahLst/>
              <a:cxnLst/>
              <a:rect l="0" t="0" r="0" b="0"/>
              <a:pathLst>
                <a:path w="128588" h="25719">
                  <a:moveTo>
                    <a:pt x="128587" y="8573"/>
                  </a:moveTo>
                  <a:lnTo>
                    <a:pt x="94297" y="25718"/>
                  </a:lnTo>
                  <a:lnTo>
                    <a:pt x="77152" y="0"/>
                  </a:lnTo>
                  <a:lnTo>
                    <a:pt x="60007" y="8573"/>
                  </a:lnTo>
                  <a:lnTo>
                    <a:pt x="34290" y="17145"/>
                  </a:lnTo>
                  <a:lnTo>
                    <a:pt x="0" y="25718"/>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Oval 234"/>
            <p:cNvSpPr/>
            <p:nvPr/>
          </p:nvSpPr>
          <p:spPr>
            <a:xfrm>
              <a:off x="3238262" y="34711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3109674" y="348829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3375422" y="3394710"/>
            <a:ext cx="181451" cy="222886"/>
            <a:chOff x="3375422" y="3394710"/>
            <a:chExt cx="181451" cy="222886"/>
          </a:xfrm>
        </p:grpSpPr>
        <p:sp>
          <p:nvSpPr>
            <p:cNvPr id="238" name="Freeform 237"/>
            <p:cNvSpPr/>
            <p:nvPr/>
          </p:nvSpPr>
          <p:spPr>
            <a:xfrm>
              <a:off x="3376136" y="3394710"/>
              <a:ext cx="162879" cy="222886"/>
            </a:xfrm>
            <a:custGeom>
              <a:avLst/>
              <a:gdLst/>
              <a:ahLst/>
              <a:cxnLst/>
              <a:rect l="0" t="0" r="0" b="0"/>
              <a:pathLst>
                <a:path w="162879" h="222886">
                  <a:moveTo>
                    <a:pt x="162878" y="197167"/>
                  </a:moveTo>
                  <a:lnTo>
                    <a:pt x="102870" y="222885"/>
                  </a:lnTo>
                  <a:lnTo>
                    <a:pt x="51435" y="205740"/>
                  </a:lnTo>
                  <a:lnTo>
                    <a:pt x="25718" y="180023"/>
                  </a:lnTo>
                  <a:lnTo>
                    <a:pt x="8573" y="128587"/>
                  </a:lnTo>
                  <a:lnTo>
                    <a:pt x="0" y="85725"/>
                  </a:lnTo>
                  <a:lnTo>
                    <a:pt x="17145" y="34290"/>
                  </a:lnTo>
                  <a:lnTo>
                    <a:pt x="34290" y="8573"/>
                  </a:lnTo>
                  <a:lnTo>
                    <a:pt x="60008" y="0"/>
                  </a:lnTo>
                  <a:lnTo>
                    <a:pt x="111443" y="25718"/>
                  </a:lnTo>
                  <a:lnTo>
                    <a:pt x="128588" y="34290"/>
                  </a:lnTo>
                  <a:lnTo>
                    <a:pt x="128588" y="51435"/>
                  </a:lnTo>
                  <a:lnTo>
                    <a:pt x="102870" y="68580"/>
                  </a:lnTo>
                  <a:lnTo>
                    <a:pt x="68580" y="77153"/>
                  </a:lnTo>
                  <a:lnTo>
                    <a:pt x="34290" y="77153"/>
                  </a:lnTo>
                  <a:lnTo>
                    <a:pt x="17145" y="7715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Oval 238"/>
            <p:cNvSpPr/>
            <p:nvPr/>
          </p:nvSpPr>
          <p:spPr>
            <a:xfrm>
              <a:off x="3521154" y="35740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3375422" y="34540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641884" y="3385423"/>
            <a:ext cx="215027" cy="180738"/>
            <a:chOff x="3641884" y="3385423"/>
            <a:chExt cx="215027" cy="180738"/>
          </a:xfrm>
        </p:grpSpPr>
        <p:sp>
          <p:nvSpPr>
            <p:cNvPr id="242" name="Freeform 241"/>
            <p:cNvSpPr/>
            <p:nvPr/>
          </p:nvSpPr>
          <p:spPr>
            <a:xfrm>
              <a:off x="3641884" y="3403283"/>
              <a:ext cx="197168" cy="162878"/>
            </a:xfrm>
            <a:custGeom>
              <a:avLst/>
              <a:gdLst/>
              <a:ahLst/>
              <a:cxnLst/>
              <a:rect l="0" t="0" r="0" b="0"/>
              <a:pathLst>
                <a:path w="197168" h="162878">
                  <a:moveTo>
                    <a:pt x="197167" y="51434"/>
                  </a:moveTo>
                  <a:lnTo>
                    <a:pt x="188595" y="111442"/>
                  </a:lnTo>
                  <a:lnTo>
                    <a:pt x="162877" y="111442"/>
                  </a:lnTo>
                  <a:lnTo>
                    <a:pt x="137160" y="154305"/>
                  </a:lnTo>
                  <a:lnTo>
                    <a:pt x="94297" y="162877"/>
                  </a:lnTo>
                  <a:lnTo>
                    <a:pt x="60007" y="162877"/>
                  </a:lnTo>
                  <a:lnTo>
                    <a:pt x="8572" y="137159"/>
                  </a:lnTo>
                  <a:lnTo>
                    <a:pt x="0" y="102870"/>
                  </a:lnTo>
                  <a:lnTo>
                    <a:pt x="0" y="68580"/>
                  </a:lnTo>
                  <a:lnTo>
                    <a:pt x="8572" y="34289"/>
                  </a:lnTo>
                  <a:lnTo>
                    <a:pt x="25717" y="17145"/>
                  </a:lnTo>
                  <a:lnTo>
                    <a:pt x="51435"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Oval 242"/>
            <p:cNvSpPr/>
            <p:nvPr/>
          </p:nvSpPr>
          <p:spPr>
            <a:xfrm>
              <a:off x="3821192" y="34368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675459" y="338542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3804047" y="3333988"/>
            <a:ext cx="138589" cy="250031"/>
            <a:chOff x="3804047" y="3333988"/>
            <a:chExt cx="138589" cy="250031"/>
          </a:xfrm>
        </p:grpSpPr>
        <p:sp>
          <p:nvSpPr>
            <p:cNvPr id="246" name="Freeform 245"/>
            <p:cNvSpPr/>
            <p:nvPr/>
          </p:nvSpPr>
          <p:spPr>
            <a:xfrm>
              <a:off x="3821906" y="3351847"/>
              <a:ext cx="102871" cy="222887"/>
            </a:xfrm>
            <a:custGeom>
              <a:avLst/>
              <a:gdLst/>
              <a:ahLst/>
              <a:cxnLst/>
              <a:rect l="0" t="0" r="0" b="0"/>
              <a:pathLst>
                <a:path w="102871" h="222887">
                  <a:moveTo>
                    <a:pt x="102870" y="214313"/>
                  </a:moveTo>
                  <a:lnTo>
                    <a:pt x="94298" y="222886"/>
                  </a:lnTo>
                  <a:lnTo>
                    <a:pt x="85725" y="180023"/>
                  </a:lnTo>
                  <a:lnTo>
                    <a:pt x="77153" y="162878"/>
                  </a:lnTo>
                  <a:lnTo>
                    <a:pt x="60008" y="128588"/>
                  </a:lnTo>
                  <a:lnTo>
                    <a:pt x="42863" y="94298"/>
                  </a:lnTo>
                  <a:lnTo>
                    <a:pt x="25718" y="60008"/>
                  </a:lnTo>
                  <a:lnTo>
                    <a:pt x="8573" y="25718"/>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Oval 246"/>
            <p:cNvSpPr/>
            <p:nvPr/>
          </p:nvSpPr>
          <p:spPr>
            <a:xfrm>
              <a:off x="3906917" y="354830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804047" y="33339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778329" y="3428286"/>
            <a:ext cx="224314" cy="78581"/>
            <a:chOff x="3778329" y="3428286"/>
            <a:chExt cx="224314" cy="78581"/>
          </a:xfrm>
        </p:grpSpPr>
        <p:sp>
          <p:nvSpPr>
            <p:cNvPr id="250" name="Freeform 249"/>
            <p:cNvSpPr/>
            <p:nvPr/>
          </p:nvSpPr>
          <p:spPr>
            <a:xfrm>
              <a:off x="3796189" y="3446145"/>
              <a:ext cx="197168" cy="42864"/>
            </a:xfrm>
            <a:custGeom>
              <a:avLst/>
              <a:gdLst/>
              <a:ahLst/>
              <a:cxnLst/>
              <a:rect l="0" t="0" r="0" b="0"/>
              <a:pathLst>
                <a:path w="197168" h="42864">
                  <a:moveTo>
                    <a:pt x="188595" y="0"/>
                  </a:moveTo>
                  <a:lnTo>
                    <a:pt x="197167" y="0"/>
                  </a:lnTo>
                  <a:lnTo>
                    <a:pt x="145732" y="0"/>
                  </a:lnTo>
                  <a:lnTo>
                    <a:pt x="102870" y="17145"/>
                  </a:lnTo>
                  <a:lnTo>
                    <a:pt x="60007" y="34290"/>
                  </a:lnTo>
                  <a:lnTo>
                    <a:pt x="25717" y="42863"/>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Oval 250"/>
            <p:cNvSpPr/>
            <p:nvPr/>
          </p:nvSpPr>
          <p:spPr>
            <a:xfrm>
              <a:off x="3966924" y="34282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3778329" y="34711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4258389" y="3411141"/>
            <a:ext cx="284322" cy="70009"/>
            <a:chOff x="4258389" y="3411141"/>
            <a:chExt cx="284322" cy="70009"/>
          </a:xfrm>
        </p:grpSpPr>
        <p:sp>
          <p:nvSpPr>
            <p:cNvPr id="254" name="Freeform 253"/>
            <p:cNvSpPr/>
            <p:nvPr/>
          </p:nvSpPr>
          <p:spPr>
            <a:xfrm>
              <a:off x="4276249" y="3429000"/>
              <a:ext cx="248603" cy="34291"/>
            </a:xfrm>
            <a:custGeom>
              <a:avLst/>
              <a:gdLst/>
              <a:ahLst/>
              <a:cxnLst/>
              <a:rect l="0" t="0" r="0" b="0"/>
              <a:pathLst>
                <a:path w="248603" h="34291">
                  <a:moveTo>
                    <a:pt x="248602" y="0"/>
                  </a:moveTo>
                  <a:lnTo>
                    <a:pt x="231457" y="0"/>
                  </a:lnTo>
                  <a:lnTo>
                    <a:pt x="214312" y="0"/>
                  </a:lnTo>
                  <a:lnTo>
                    <a:pt x="137160" y="0"/>
                  </a:lnTo>
                  <a:lnTo>
                    <a:pt x="102870" y="8572"/>
                  </a:lnTo>
                  <a:lnTo>
                    <a:pt x="51435" y="17145"/>
                  </a:lnTo>
                  <a:lnTo>
                    <a:pt x="0" y="3429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Oval 254"/>
            <p:cNvSpPr/>
            <p:nvPr/>
          </p:nvSpPr>
          <p:spPr>
            <a:xfrm>
              <a:off x="4506992" y="34111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258389" y="34454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4395549" y="3316843"/>
            <a:ext cx="95726" cy="250032"/>
            <a:chOff x="4395549" y="3316843"/>
            <a:chExt cx="95726" cy="250032"/>
          </a:xfrm>
        </p:grpSpPr>
        <p:sp>
          <p:nvSpPr>
            <p:cNvPr id="258" name="Freeform 257"/>
            <p:cNvSpPr/>
            <p:nvPr/>
          </p:nvSpPr>
          <p:spPr>
            <a:xfrm>
              <a:off x="4413409" y="3334703"/>
              <a:ext cx="60008" cy="214313"/>
            </a:xfrm>
            <a:custGeom>
              <a:avLst/>
              <a:gdLst/>
              <a:ahLst/>
              <a:cxnLst/>
              <a:rect l="0" t="0" r="0" b="0"/>
              <a:pathLst>
                <a:path w="60008" h="214313">
                  <a:moveTo>
                    <a:pt x="60007" y="214312"/>
                  </a:moveTo>
                  <a:lnTo>
                    <a:pt x="60007" y="188594"/>
                  </a:lnTo>
                  <a:lnTo>
                    <a:pt x="60007" y="180022"/>
                  </a:lnTo>
                  <a:lnTo>
                    <a:pt x="60007" y="162877"/>
                  </a:lnTo>
                  <a:lnTo>
                    <a:pt x="60007" y="137160"/>
                  </a:lnTo>
                  <a:lnTo>
                    <a:pt x="42862" y="102869"/>
                  </a:lnTo>
                  <a:lnTo>
                    <a:pt x="25717" y="68580"/>
                  </a:lnTo>
                  <a:lnTo>
                    <a:pt x="8572" y="34289"/>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Oval 258"/>
            <p:cNvSpPr/>
            <p:nvPr/>
          </p:nvSpPr>
          <p:spPr>
            <a:xfrm>
              <a:off x="4455557" y="3531156"/>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395549" y="331684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4876324" y="3326130"/>
            <a:ext cx="197881" cy="205741"/>
            <a:chOff x="4876324" y="3326130"/>
            <a:chExt cx="197881" cy="205741"/>
          </a:xfrm>
        </p:grpSpPr>
        <p:sp>
          <p:nvSpPr>
            <p:cNvPr id="262" name="Freeform 261"/>
            <p:cNvSpPr/>
            <p:nvPr/>
          </p:nvSpPr>
          <p:spPr>
            <a:xfrm>
              <a:off x="4876324" y="3326130"/>
              <a:ext cx="180023" cy="205741"/>
            </a:xfrm>
            <a:custGeom>
              <a:avLst/>
              <a:gdLst/>
              <a:ahLst/>
              <a:cxnLst/>
              <a:rect l="0" t="0" r="0" b="0"/>
              <a:pathLst>
                <a:path w="180023" h="205741">
                  <a:moveTo>
                    <a:pt x="180022" y="145733"/>
                  </a:moveTo>
                  <a:lnTo>
                    <a:pt x="111442" y="205740"/>
                  </a:lnTo>
                  <a:lnTo>
                    <a:pt x="77152" y="205740"/>
                  </a:lnTo>
                  <a:lnTo>
                    <a:pt x="51435" y="205740"/>
                  </a:lnTo>
                  <a:lnTo>
                    <a:pt x="25717" y="180023"/>
                  </a:lnTo>
                  <a:lnTo>
                    <a:pt x="8572" y="154305"/>
                  </a:lnTo>
                  <a:lnTo>
                    <a:pt x="0" y="111442"/>
                  </a:lnTo>
                  <a:lnTo>
                    <a:pt x="0" y="68580"/>
                  </a:lnTo>
                  <a:lnTo>
                    <a:pt x="25717" y="17145"/>
                  </a:lnTo>
                  <a:lnTo>
                    <a:pt x="42862" y="8573"/>
                  </a:lnTo>
                  <a:lnTo>
                    <a:pt x="60007" y="0"/>
                  </a:lnTo>
                  <a:lnTo>
                    <a:pt x="77152" y="8573"/>
                  </a:lnTo>
                  <a:lnTo>
                    <a:pt x="94297" y="2571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Oval 262"/>
            <p:cNvSpPr/>
            <p:nvPr/>
          </p:nvSpPr>
          <p:spPr>
            <a:xfrm>
              <a:off x="5038487" y="345400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952762" y="333398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5082064" y="3351133"/>
            <a:ext cx="137161" cy="146448"/>
            <a:chOff x="5082064" y="3351133"/>
            <a:chExt cx="137161" cy="146448"/>
          </a:xfrm>
        </p:grpSpPr>
        <p:sp>
          <p:nvSpPr>
            <p:cNvPr id="266" name="Freeform 265"/>
            <p:cNvSpPr/>
            <p:nvPr/>
          </p:nvSpPr>
          <p:spPr>
            <a:xfrm>
              <a:off x="5082064" y="3360420"/>
              <a:ext cx="137161" cy="137161"/>
            </a:xfrm>
            <a:custGeom>
              <a:avLst/>
              <a:gdLst/>
              <a:ahLst/>
              <a:cxnLst/>
              <a:rect l="0" t="0" r="0" b="0"/>
              <a:pathLst>
                <a:path w="137161" h="137161">
                  <a:moveTo>
                    <a:pt x="51435" y="8572"/>
                  </a:moveTo>
                  <a:lnTo>
                    <a:pt x="51435" y="0"/>
                  </a:lnTo>
                  <a:lnTo>
                    <a:pt x="85724" y="17145"/>
                  </a:lnTo>
                  <a:lnTo>
                    <a:pt x="128587" y="60008"/>
                  </a:lnTo>
                  <a:lnTo>
                    <a:pt x="137160" y="77152"/>
                  </a:lnTo>
                  <a:lnTo>
                    <a:pt x="137160" y="94297"/>
                  </a:lnTo>
                  <a:lnTo>
                    <a:pt x="128587" y="111443"/>
                  </a:lnTo>
                  <a:lnTo>
                    <a:pt x="102870" y="128588"/>
                  </a:lnTo>
                  <a:lnTo>
                    <a:pt x="42862" y="137160"/>
                  </a:lnTo>
                  <a:lnTo>
                    <a:pt x="25717" y="128588"/>
                  </a:lnTo>
                  <a:lnTo>
                    <a:pt x="8573" y="111443"/>
                  </a:lnTo>
                  <a:lnTo>
                    <a:pt x="0" y="85725"/>
                  </a:lnTo>
                  <a:lnTo>
                    <a:pt x="8573" y="60008"/>
                  </a:lnTo>
                  <a:lnTo>
                    <a:pt x="17145" y="34290"/>
                  </a:lnTo>
                  <a:lnTo>
                    <a:pt x="34290" y="857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Oval 266"/>
            <p:cNvSpPr/>
            <p:nvPr/>
          </p:nvSpPr>
          <p:spPr>
            <a:xfrm>
              <a:off x="5115639" y="335113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098495" y="33511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5304234" y="3334703"/>
            <a:ext cx="224314" cy="180023"/>
            <a:chOff x="5304234" y="3334703"/>
            <a:chExt cx="224314" cy="180023"/>
          </a:xfrm>
        </p:grpSpPr>
        <p:sp>
          <p:nvSpPr>
            <p:cNvPr id="270" name="Freeform 269"/>
            <p:cNvSpPr/>
            <p:nvPr/>
          </p:nvSpPr>
          <p:spPr>
            <a:xfrm>
              <a:off x="5322094" y="3334703"/>
              <a:ext cx="188596" cy="180023"/>
            </a:xfrm>
            <a:custGeom>
              <a:avLst/>
              <a:gdLst/>
              <a:ahLst/>
              <a:cxnLst/>
              <a:rect l="0" t="0" r="0" b="0"/>
              <a:pathLst>
                <a:path w="188596" h="180023">
                  <a:moveTo>
                    <a:pt x="188595" y="25717"/>
                  </a:moveTo>
                  <a:lnTo>
                    <a:pt x="180022" y="17144"/>
                  </a:lnTo>
                  <a:lnTo>
                    <a:pt x="145732" y="0"/>
                  </a:lnTo>
                  <a:lnTo>
                    <a:pt x="111442" y="0"/>
                  </a:lnTo>
                  <a:lnTo>
                    <a:pt x="94297" y="25717"/>
                  </a:lnTo>
                  <a:lnTo>
                    <a:pt x="77152" y="60007"/>
                  </a:lnTo>
                  <a:lnTo>
                    <a:pt x="68580" y="111442"/>
                  </a:lnTo>
                  <a:lnTo>
                    <a:pt x="77152" y="145732"/>
                  </a:lnTo>
                  <a:lnTo>
                    <a:pt x="85724" y="162877"/>
                  </a:lnTo>
                  <a:lnTo>
                    <a:pt x="85724" y="180022"/>
                  </a:lnTo>
                  <a:lnTo>
                    <a:pt x="77152" y="162877"/>
                  </a:lnTo>
                  <a:lnTo>
                    <a:pt x="51435" y="137160"/>
                  </a:lnTo>
                  <a:lnTo>
                    <a:pt x="25717" y="102869"/>
                  </a:lnTo>
                  <a:lnTo>
                    <a:pt x="0" y="60007"/>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Oval 270"/>
            <p:cNvSpPr/>
            <p:nvPr/>
          </p:nvSpPr>
          <p:spPr>
            <a:xfrm>
              <a:off x="5492829" y="33425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304234"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5544264" y="3308985"/>
            <a:ext cx="190024" cy="180024"/>
            <a:chOff x="5544264" y="3308985"/>
            <a:chExt cx="190024" cy="180024"/>
          </a:xfrm>
        </p:grpSpPr>
        <p:sp>
          <p:nvSpPr>
            <p:cNvPr id="274" name="Freeform 273"/>
            <p:cNvSpPr/>
            <p:nvPr/>
          </p:nvSpPr>
          <p:spPr>
            <a:xfrm>
              <a:off x="5562124" y="3308985"/>
              <a:ext cx="154306" cy="180024"/>
            </a:xfrm>
            <a:custGeom>
              <a:avLst/>
              <a:gdLst/>
              <a:ahLst/>
              <a:cxnLst/>
              <a:rect l="0" t="0" r="0" b="0"/>
              <a:pathLst>
                <a:path w="154306" h="180024">
                  <a:moveTo>
                    <a:pt x="154305" y="34290"/>
                  </a:moveTo>
                  <a:lnTo>
                    <a:pt x="77152" y="0"/>
                  </a:lnTo>
                  <a:lnTo>
                    <a:pt x="60007" y="8573"/>
                  </a:lnTo>
                  <a:lnTo>
                    <a:pt x="42862" y="17145"/>
                  </a:lnTo>
                  <a:lnTo>
                    <a:pt x="25717" y="42862"/>
                  </a:lnTo>
                  <a:lnTo>
                    <a:pt x="8572" y="120015"/>
                  </a:lnTo>
                  <a:lnTo>
                    <a:pt x="8572" y="154305"/>
                  </a:lnTo>
                  <a:lnTo>
                    <a:pt x="8572" y="171450"/>
                  </a:lnTo>
                  <a:lnTo>
                    <a:pt x="25717" y="180023"/>
                  </a:lnTo>
                  <a:lnTo>
                    <a:pt x="17145" y="145732"/>
                  </a:lnTo>
                  <a:lnTo>
                    <a:pt x="8572" y="120015"/>
                  </a:lnTo>
                  <a:lnTo>
                    <a:pt x="0" y="85725"/>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Oval 274"/>
            <p:cNvSpPr/>
            <p:nvPr/>
          </p:nvSpPr>
          <p:spPr>
            <a:xfrm>
              <a:off x="5698569" y="332541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544264" y="3376850"/>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5758577" y="3411141"/>
            <a:ext cx="52864" cy="44291"/>
            <a:chOff x="5758577" y="3411141"/>
            <a:chExt cx="52864" cy="44291"/>
          </a:xfrm>
        </p:grpSpPr>
        <p:sp>
          <p:nvSpPr>
            <p:cNvPr id="278" name="Freeform 277"/>
            <p:cNvSpPr/>
            <p:nvPr/>
          </p:nvSpPr>
          <p:spPr>
            <a:xfrm>
              <a:off x="5776436" y="3429000"/>
              <a:ext cx="25719" cy="8573"/>
            </a:xfrm>
            <a:custGeom>
              <a:avLst/>
              <a:gdLst/>
              <a:ahLst/>
              <a:cxnLst/>
              <a:rect l="0" t="0" r="0" b="0"/>
              <a:pathLst>
                <a:path w="25719" h="8573">
                  <a:moveTo>
                    <a:pt x="17145" y="8572"/>
                  </a:moveTo>
                  <a:lnTo>
                    <a:pt x="25718"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Oval 278"/>
            <p:cNvSpPr/>
            <p:nvPr/>
          </p:nvSpPr>
          <p:spPr>
            <a:xfrm>
              <a:off x="5775722" y="34197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5758577" y="34111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2158841" y="3968353"/>
            <a:ext cx="172165" cy="258604"/>
            <a:chOff x="2158841" y="3968353"/>
            <a:chExt cx="172165" cy="258604"/>
          </a:xfrm>
        </p:grpSpPr>
        <p:sp>
          <p:nvSpPr>
            <p:cNvPr id="282" name="Freeform 281"/>
            <p:cNvSpPr/>
            <p:nvPr/>
          </p:nvSpPr>
          <p:spPr>
            <a:xfrm>
              <a:off x="2158841" y="3986213"/>
              <a:ext cx="154306" cy="222885"/>
            </a:xfrm>
            <a:custGeom>
              <a:avLst/>
              <a:gdLst/>
              <a:ahLst/>
              <a:cxnLst/>
              <a:rect l="0" t="0" r="0" b="0"/>
              <a:pathLst>
                <a:path w="154306" h="222885">
                  <a:moveTo>
                    <a:pt x="154305" y="222884"/>
                  </a:moveTo>
                  <a:lnTo>
                    <a:pt x="128588" y="214312"/>
                  </a:lnTo>
                  <a:lnTo>
                    <a:pt x="120015" y="205740"/>
                  </a:lnTo>
                  <a:lnTo>
                    <a:pt x="102870" y="205740"/>
                  </a:lnTo>
                  <a:lnTo>
                    <a:pt x="94298" y="197167"/>
                  </a:lnTo>
                  <a:lnTo>
                    <a:pt x="68580" y="188595"/>
                  </a:lnTo>
                  <a:lnTo>
                    <a:pt x="51435" y="180022"/>
                  </a:lnTo>
                  <a:lnTo>
                    <a:pt x="25718" y="171450"/>
                  </a:lnTo>
                  <a:lnTo>
                    <a:pt x="8573" y="154304"/>
                  </a:lnTo>
                  <a:lnTo>
                    <a:pt x="0" y="137160"/>
                  </a:lnTo>
                  <a:lnTo>
                    <a:pt x="0" y="128587"/>
                  </a:lnTo>
                  <a:lnTo>
                    <a:pt x="17145" y="111442"/>
                  </a:lnTo>
                  <a:lnTo>
                    <a:pt x="34290" y="102870"/>
                  </a:lnTo>
                  <a:lnTo>
                    <a:pt x="77153" y="60007"/>
                  </a:lnTo>
                  <a:lnTo>
                    <a:pt x="102870" y="42862"/>
                  </a:lnTo>
                  <a:lnTo>
                    <a:pt x="128588"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Oval 282"/>
            <p:cNvSpPr/>
            <p:nvPr/>
          </p:nvSpPr>
          <p:spPr>
            <a:xfrm>
              <a:off x="2295287" y="41912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2269569" y="396835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p:cNvGrpSpPr/>
          <p:nvPr/>
        </p:nvGrpSpPr>
        <p:grpSpPr>
          <a:xfrm>
            <a:off x="2192417" y="4096941"/>
            <a:ext cx="198596" cy="70009"/>
            <a:chOff x="2192417" y="4096941"/>
            <a:chExt cx="198596" cy="70009"/>
          </a:xfrm>
        </p:grpSpPr>
        <p:sp>
          <p:nvSpPr>
            <p:cNvPr id="286" name="Freeform 285"/>
            <p:cNvSpPr/>
            <p:nvPr/>
          </p:nvSpPr>
          <p:spPr>
            <a:xfrm>
              <a:off x="2210276" y="4106228"/>
              <a:ext cx="162879" cy="42863"/>
            </a:xfrm>
            <a:custGeom>
              <a:avLst/>
              <a:gdLst/>
              <a:ahLst/>
              <a:cxnLst/>
              <a:rect l="0" t="0" r="0" b="0"/>
              <a:pathLst>
                <a:path w="162879" h="42863">
                  <a:moveTo>
                    <a:pt x="162878" y="8572"/>
                  </a:moveTo>
                  <a:lnTo>
                    <a:pt x="162878" y="0"/>
                  </a:lnTo>
                  <a:lnTo>
                    <a:pt x="120015" y="8572"/>
                  </a:lnTo>
                  <a:lnTo>
                    <a:pt x="102870" y="17145"/>
                  </a:lnTo>
                  <a:lnTo>
                    <a:pt x="51435" y="25717"/>
                  </a:lnTo>
                  <a:lnTo>
                    <a:pt x="34290" y="34289"/>
                  </a:lnTo>
                  <a:lnTo>
                    <a:pt x="0" y="4286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Oval 286"/>
            <p:cNvSpPr/>
            <p:nvPr/>
          </p:nvSpPr>
          <p:spPr>
            <a:xfrm>
              <a:off x="2355294" y="40969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2192417" y="413123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2466737" y="4028361"/>
            <a:ext cx="378619" cy="197882"/>
            <a:chOff x="2466737" y="4028361"/>
            <a:chExt cx="378619" cy="197882"/>
          </a:xfrm>
        </p:grpSpPr>
        <p:sp>
          <p:nvSpPr>
            <p:cNvPr id="290" name="Freeform 289"/>
            <p:cNvSpPr/>
            <p:nvPr/>
          </p:nvSpPr>
          <p:spPr>
            <a:xfrm>
              <a:off x="2484596" y="4046220"/>
              <a:ext cx="342901" cy="180023"/>
            </a:xfrm>
            <a:custGeom>
              <a:avLst/>
              <a:gdLst/>
              <a:ahLst/>
              <a:cxnLst/>
              <a:rect l="0" t="0" r="0" b="0"/>
              <a:pathLst>
                <a:path w="342901" h="180023">
                  <a:moveTo>
                    <a:pt x="342900" y="111443"/>
                  </a:moveTo>
                  <a:lnTo>
                    <a:pt x="325755" y="94297"/>
                  </a:lnTo>
                  <a:lnTo>
                    <a:pt x="317183" y="77153"/>
                  </a:lnTo>
                  <a:lnTo>
                    <a:pt x="300038" y="60008"/>
                  </a:lnTo>
                  <a:lnTo>
                    <a:pt x="282893" y="34290"/>
                  </a:lnTo>
                  <a:lnTo>
                    <a:pt x="248603" y="8572"/>
                  </a:lnTo>
                  <a:lnTo>
                    <a:pt x="222885" y="0"/>
                  </a:lnTo>
                  <a:lnTo>
                    <a:pt x="197168" y="0"/>
                  </a:lnTo>
                  <a:lnTo>
                    <a:pt x="180023" y="8572"/>
                  </a:lnTo>
                  <a:lnTo>
                    <a:pt x="162878" y="25718"/>
                  </a:lnTo>
                  <a:lnTo>
                    <a:pt x="162878" y="34290"/>
                  </a:lnTo>
                  <a:lnTo>
                    <a:pt x="171450" y="68580"/>
                  </a:lnTo>
                  <a:lnTo>
                    <a:pt x="205740" y="120015"/>
                  </a:lnTo>
                  <a:lnTo>
                    <a:pt x="197168" y="111443"/>
                  </a:lnTo>
                  <a:lnTo>
                    <a:pt x="188595" y="94297"/>
                  </a:lnTo>
                  <a:lnTo>
                    <a:pt x="180023" y="77153"/>
                  </a:lnTo>
                  <a:lnTo>
                    <a:pt x="154305" y="51435"/>
                  </a:lnTo>
                  <a:lnTo>
                    <a:pt x="111443" y="17145"/>
                  </a:lnTo>
                  <a:lnTo>
                    <a:pt x="94298" y="8572"/>
                  </a:lnTo>
                  <a:lnTo>
                    <a:pt x="68580" y="17145"/>
                  </a:lnTo>
                  <a:lnTo>
                    <a:pt x="68580" y="60008"/>
                  </a:lnTo>
                  <a:lnTo>
                    <a:pt x="77153" y="102870"/>
                  </a:lnTo>
                  <a:lnTo>
                    <a:pt x="94298" y="171450"/>
                  </a:lnTo>
                  <a:lnTo>
                    <a:pt x="85725" y="180022"/>
                  </a:lnTo>
                  <a:lnTo>
                    <a:pt x="77153" y="171450"/>
                  </a:lnTo>
                  <a:lnTo>
                    <a:pt x="68580" y="154305"/>
                  </a:lnTo>
                  <a:lnTo>
                    <a:pt x="42863" y="94297"/>
                  </a:lnTo>
                  <a:lnTo>
                    <a:pt x="25718" y="60008"/>
                  </a:lnTo>
                  <a:lnTo>
                    <a:pt x="17145" y="34290"/>
                  </a:lnTo>
                  <a:lnTo>
                    <a:pt x="0" y="8572"/>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Oval 290"/>
            <p:cNvSpPr/>
            <p:nvPr/>
          </p:nvSpPr>
          <p:spPr>
            <a:xfrm>
              <a:off x="2809637" y="413980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466737" y="40283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2861786" y="3985498"/>
            <a:ext cx="240745" cy="172166"/>
            <a:chOff x="2861786" y="3985498"/>
            <a:chExt cx="240745" cy="172166"/>
          </a:xfrm>
        </p:grpSpPr>
        <p:sp>
          <p:nvSpPr>
            <p:cNvPr id="294" name="Freeform 293"/>
            <p:cNvSpPr/>
            <p:nvPr/>
          </p:nvSpPr>
          <p:spPr>
            <a:xfrm>
              <a:off x="2861786" y="4003358"/>
              <a:ext cx="222886" cy="154306"/>
            </a:xfrm>
            <a:custGeom>
              <a:avLst/>
              <a:gdLst/>
              <a:ahLst/>
              <a:cxnLst/>
              <a:rect l="0" t="0" r="0" b="0"/>
              <a:pathLst>
                <a:path w="222886" h="154306">
                  <a:moveTo>
                    <a:pt x="222885" y="111442"/>
                  </a:moveTo>
                  <a:lnTo>
                    <a:pt x="222885" y="145732"/>
                  </a:lnTo>
                  <a:lnTo>
                    <a:pt x="171450" y="120015"/>
                  </a:lnTo>
                  <a:lnTo>
                    <a:pt x="154305" y="102870"/>
                  </a:lnTo>
                  <a:lnTo>
                    <a:pt x="145733" y="77152"/>
                  </a:lnTo>
                  <a:lnTo>
                    <a:pt x="128588" y="42862"/>
                  </a:lnTo>
                  <a:lnTo>
                    <a:pt x="128588" y="68580"/>
                  </a:lnTo>
                  <a:lnTo>
                    <a:pt x="111443" y="102870"/>
                  </a:lnTo>
                  <a:lnTo>
                    <a:pt x="94298" y="128587"/>
                  </a:lnTo>
                  <a:lnTo>
                    <a:pt x="77153" y="145732"/>
                  </a:lnTo>
                  <a:lnTo>
                    <a:pt x="42863" y="154305"/>
                  </a:lnTo>
                  <a:lnTo>
                    <a:pt x="8573" y="137159"/>
                  </a:lnTo>
                  <a:lnTo>
                    <a:pt x="0" y="102870"/>
                  </a:lnTo>
                  <a:lnTo>
                    <a:pt x="0" y="68580"/>
                  </a:lnTo>
                  <a:lnTo>
                    <a:pt x="17145" y="34289"/>
                  </a:lnTo>
                  <a:lnTo>
                    <a:pt x="34290" y="8572"/>
                  </a:lnTo>
                  <a:lnTo>
                    <a:pt x="51435" y="0"/>
                  </a:lnTo>
                  <a:lnTo>
                    <a:pt x="7715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Oval 294"/>
            <p:cNvSpPr/>
            <p:nvPr/>
          </p:nvSpPr>
          <p:spPr>
            <a:xfrm>
              <a:off x="3066812" y="409694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921079" y="398549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3092529" y="3951208"/>
            <a:ext cx="138589" cy="190024"/>
            <a:chOff x="3092529" y="3951208"/>
            <a:chExt cx="138589" cy="190024"/>
          </a:xfrm>
        </p:grpSpPr>
        <p:sp>
          <p:nvSpPr>
            <p:cNvPr id="298" name="Freeform 297"/>
            <p:cNvSpPr/>
            <p:nvPr/>
          </p:nvSpPr>
          <p:spPr>
            <a:xfrm>
              <a:off x="3110389" y="3969067"/>
              <a:ext cx="102871" cy="171451"/>
            </a:xfrm>
            <a:custGeom>
              <a:avLst/>
              <a:gdLst/>
              <a:ahLst/>
              <a:cxnLst/>
              <a:rect l="0" t="0" r="0" b="0"/>
              <a:pathLst>
                <a:path w="102871" h="171451">
                  <a:moveTo>
                    <a:pt x="102870" y="154306"/>
                  </a:moveTo>
                  <a:lnTo>
                    <a:pt x="94297" y="154306"/>
                  </a:lnTo>
                  <a:lnTo>
                    <a:pt x="85725" y="171450"/>
                  </a:lnTo>
                  <a:lnTo>
                    <a:pt x="77152" y="137161"/>
                  </a:lnTo>
                  <a:lnTo>
                    <a:pt x="51435" y="102871"/>
                  </a:lnTo>
                  <a:lnTo>
                    <a:pt x="34290" y="77153"/>
                  </a:lnTo>
                  <a:lnTo>
                    <a:pt x="17145" y="42863"/>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Oval 298"/>
            <p:cNvSpPr/>
            <p:nvPr/>
          </p:nvSpPr>
          <p:spPr>
            <a:xfrm>
              <a:off x="3195399" y="410551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3092529" y="3951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3066812" y="3968353"/>
            <a:ext cx="292893" cy="112872"/>
            <a:chOff x="3066812" y="3968353"/>
            <a:chExt cx="292893" cy="112872"/>
          </a:xfrm>
        </p:grpSpPr>
        <p:sp>
          <p:nvSpPr>
            <p:cNvPr id="302" name="Freeform 301"/>
            <p:cNvSpPr/>
            <p:nvPr/>
          </p:nvSpPr>
          <p:spPr>
            <a:xfrm>
              <a:off x="3084671" y="3986213"/>
              <a:ext cx="257176" cy="77153"/>
            </a:xfrm>
            <a:custGeom>
              <a:avLst/>
              <a:gdLst/>
              <a:ahLst/>
              <a:cxnLst/>
              <a:rect l="0" t="0" r="0" b="0"/>
              <a:pathLst>
                <a:path w="257176" h="77153">
                  <a:moveTo>
                    <a:pt x="257175" y="0"/>
                  </a:moveTo>
                  <a:lnTo>
                    <a:pt x="205740" y="17145"/>
                  </a:lnTo>
                  <a:lnTo>
                    <a:pt x="162878" y="17145"/>
                  </a:lnTo>
                  <a:lnTo>
                    <a:pt x="102870" y="34289"/>
                  </a:lnTo>
                  <a:lnTo>
                    <a:pt x="42863" y="60007"/>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Oval 302"/>
            <p:cNvSpPr/>
            <p:nvPr/>
          </p:nvSpPr>
          <p:spPr>
            <a:xfrm>
              <a:off x="3323987" y="396835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066812" y="40455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p:cNvGrpSpPr/>
          <p:nvPr/>
        </p:nvGrpSpPr>
        <p:grpSpPr>
          <a:xfrm>
            <a:off x="3246834" y="3899773"/>
            <a:ext cx="327184" cy="206456"/>
            <a:chOff x="3246834" y="3899773"/>
            <a:chExt cx="327184" cy="206456"/>
          </a:xfrm>
        </p:grpSpPr>
        <p:sp>
          <p:nvSpPr>
            <p:cNvPr id="306" name="Freeform 305"/>
            <p:cNvSpPr/>
            <p:nvPr/>
          </p:nvSpPr>
          <p:spPr>
            <a:xfrm>
              <a:off x="3264694" y="3917633"/>
              <a:ext cx="291466" cy="188596"/>
            </a:xfrm>
            <a:custGeom>
              <a:avLst/>
              <a:gdLst/>
              <a:ahLst/>
              <a:cxnLst/>
              <a:rect l="0" t="0" r="0" b="0"/>
              <a:pathLst>
                <a:path w="291466" h="188596">
                  <a:moveTo>
                    <a:pt x="291465" y="145732"/>
                  </a:moveTo>
                  <a:lnTo>
                    <a:pt x="291465" y="137159"/>
                  </a:lnTo>
                  <a:lnTo>
                    <a:pt x="282892" y="111442"/>
                  </a:lnTo>
                  <a:lnTo>
                    <a:pt x="265747" y="94297"/>
                  </a:lnTo>
                  <a:lnTo>
                    <a:pt x="240030" y="68580"/>
                  </a:lnTo>
                  <a:lnTo>
                    <a:pt x="214312" y="51434"/>
                  </a:lnTo>
                  <a:lnTo>
                    <a:pt x="145732" y="42862"/>
                  </a:lnTo>
                  <a:lnTo>
                    <a:pt x="120015" y="51434"/>
                  </a:lnTo>
                  <a:lnTo>
                    <a:pt x="102870" y="77152"/>
                  </a:lnTo>
                  <a:lnTo>
                    <a:pt x="94297" y="102869"/>
                  </a:lnTo>
                  <a:lnTo>
                    <a:pt x="111442" y="145732"/>
                  </a:lnTo>
                  <a:lnTo>
                    <a:pt x="120015" y="180022"/>
                  </a:lnTo>
                  <a:lnTo>
                    <a:pt x="120015" y="188595"/>
                  </a:lnTo>
                  <a:lnTo>
                    <a:pt x="111442" y="180022"/>
                  </a:lnTo>
                  <a:lnTo>
                    <a:pt x="94297" y="162877"/>
                  </a:lnTo>
                  <a:lnTo>
                    <a:pt x="68580" y="137159"/>
                  </a:lnTo>
                  <a:lnTo>
                    <a:pt x="51435" y="102869"/>
                  </a:lnTo>
                  <a:lnTo>
                    <a:pt x="25717" y="68580"/>
                  </a:lnTo>
                  <a:lnTo>
                    <a:pt x="17145" y="34289"/>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Oval 306"/>
            <p:cNvSpPr/>
            <p:nvPr/>
          </p:nvSpPr>
          <p:spPr>
            <a:xfrm>
              <a:off x="3538299" y="4045506"/>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3246834" y="3899773"/>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3838337" y="3909060"/>
            <a:ext cx="181451" cy="162879"/>
            <a:chOff x="3838337" y="3909060"/>
            <a:chExt cx="181451" cy="162879"/>
          </a:xfrm>
        </p:grpSpPr>
        <p:sp>
          <p:nvSpPr>
            <p:cNvPr id="310" name="Freeform 309"/>
            <p:cNvSpPr/>
            <p:nvPr/>
          </p:nvSpPr>
          <p:spPr>
            <a:xfrm>
              <a:off x="3839051" y="3909060"/>
              <a:ext cx="162879" cy="162879"/>
            </a:xfrm>
            <a:custGeom>
              <a:avLst/>
              <a:gdLst/>
              <a:ahLst/>
              <a:cxnLst/>
              <a:rect l="0" t="0" r="0" b="0"/>
              <a:pathLst>
                <a:path w="162879" h="162879">
                  <a:moveTo>
                    <a:pt x="162878" y="137160"/>
                  </a:moveTo>
                  <a:lnTo>
                    <a:pt x="137160" y="154305"/>
                  </a:lnTo>
                  <a:lnTo>
                    <a:pt x="34290" y="162878"/>
                  </a:lnTo>
                  <a:lnTo>
                    <a:pt x="17145" y="145732"/>
                  </a:lnTo>
                  <a:lnTo>
                    <a:pt x="0" y="111442"/>
                  </a:lnTo>
                  <a:lnTo>
                    <a:pt x="0" y="77153"/>
                  </a:lnTo>
                  <a:lnTo>
                    <a:pt x="8573" y="42862"/>
                  </a:lnTo>
                  <a:lnTo>
                    <a:pt x="25718" y="17145"/>
                  </a:lnTo>
                  <a:lnTo>
                    <a:pt x="51435" y="8573"/>
                  </a:lnTo>
                  <a:lnTo>
                    <a:pt x="77153" y="0"/>
                  </a:lnTo>
                  <a:lnTo>
                    <a:pt x="128588" y="17145"/>
                  </a:lnTo>
                  <a:lnTo>
                    <a:pt x="128588" y="25718"/>
                  </a:lnTo>
                  <a:lnTo>
                    <a:pt x="128588" y="42862"/>
                  </a:lnTo>
                  <a:lnTo>
                    <a:pt x="111443" y="51435"/>
                  </a:lnTo>
                  <a:lnTo>
                    <a:pt x="94298" y="60007"/>
                  </a:lnTo>
                  <a:lnTo>
                    <a:pt x="68580" y="68580"/>
                  </a:lnTo>
                  <a:lnTo>
                    <a:pt x="17145"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Oval 310"/>
            <p:cNvSpPr/>
            <p:nvPr/>
          </p:nvSpPr>
          <p:spPr>
            <a:xfrm>
              <a:off x="3984069" y="4028361"/>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838337" y="395978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p:cNvGrpSpPr/>
          <p:nvPr/>
        </p:nvGrpSpPr>
        <p:grpSpPr>
          <a:xfrm>
            <a:off x="4069795" y="3882628"/>
            <a:ext cx="250031" cy="163593"/>
            <a:chOff x="4069795" y="3882628"/>
            <a:chExt cx="250031" cy="163593"/>
          </a:xfrm>
        </p:grpSpPr>
        <p:sp>
          <p:nvSpPr>
            <p:cNvPr id="314" name="Freeform 313"/>
            <p:cNvSpPr/>
            <p:nvPr/>
          </p:nvSpPr>
          <p:spPr>
            <a:xfrm>
              <a:off x="4087654" y="3891915"/>
              <a:ext cx="214313" cy="154306"/>
            </a:xfrm>
            <a:custGeom>
              <a:avLst/>
              <a:gdLst/>
              <a:ahLst/>
              <a:cxnLst/>
              <a:rect l="0" t="0" r="0" b="0"/>
              <a:pathLst>
                <a:path w="214313" h="154306">
                  <a:moveTo>
                    <a:pt x="214312" y="8573"/>
                  </a:moveTo>
                  <a:lnTo>
                    <a:pt x="197167" y="8573"/>
                  </a:lnTo>
                  <a:lnTo>
                    <a:pt x="171450" y="0"/>
                  </a:lnTo>
                  <a:lnTo>
                    <a:pt x="145732" y="0"/>
                  </a:lnTo>
                  <a:lnTo>
                    <a:pt x="120015" y="8573"/>
                  </a:lnTo>
                  <a:lnTo>
                    <a:pt x="85725" y="17145"/>
                  </a:lnTo>
                  <a:lnTo>
                    <a:pt x="51435" y="77152"/>
                  </a:lnTo>
                  <a:lnTo>
                    <a:pt x="51435" y="120015"/>
                  </a:lnTo>
                  <a:lnTo>
                    <a:pt x="60007" y="137160"/>
                  </a:lnTo>
                  <a:lnTo>
                    <a:pt x="60007" y="154305"/>
                  </a:lnTo>
                  <a:lnTo>
                    <a:pt x="42862" y="137160"/>
                  </a:lnTo>
                  <a:lnTo>
                    <a:pt x="25717" y="120015"/>
                  </a:lnTo>
                  <a:lnTo>
                    <a:pt x="17145" y="94298"/>
                  </a:lnTo>
                  <a:lnTo>
                    <a:pt x="0" y="6858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Oval 314"/>
            <p:cNvSpPr/>
            <p:nvPr/>
          </p:nvSpPr>
          <p:spPr>
            <a:xfrm>
              <a:off x="4284107" y="388262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4069795" y="39426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p:cNvGrpSpPr/>
          <p:nvPr/>
        </p:nvGrpSpPr>
        <p:grpSpPr>
          <a:xfrm>
            <a:off x="4301252" y="3891201"/>
            <a:ext cx="240745" cy="120730"/>
            <a:chOff x="4301252" y="3891201"/>
            <a:chExt cx="240745" cy="120730"/>
          </a:xfrm>
        </p:grpSpPr>
        <p:sp>
          <p:nvSpPr>
            <p:cNvPr id="318" name="Freeform 317"/>
            <p:cNvSpPr/>
            <p:nvPr/>
          </p:nvSpPr>
          <p:spPr>
            <a:xfrm>
              <a:off x="4319111" y="3891915"/>
              <a:ext cx="222886" cy="120016"/>
            </a:xfrm>
            <a:custGeom>
              <a:avLst/>
              <a:gdLst/>
              <a:ahLst/>
              <a:cxnLst/>
              <a:rect l="0" t="0" r="0" b="0"/>
              <a:pathLst>
                <a:path w="222886" h="120016">
                  <a:moveTo>
                    <a:pt x="94298" y="17145"/>
                  </a:moveTo>
                  <a:lnTo>
                    <a:pt x="68580" y="0"/>
                  </a:lnTo>
                  <a:lnTo>
                    <a:pt x="102870" y="0"/>
                  </a:lnTo>
                  <a:lnTo>
                    <a:pt x="162878" y="17145"/>
                  </a:lnTo>
                  <a:lnTo>
                    <a:pt x="197168" y="34290"/>
                  </a:lnTo>
                  <a:lnTo>
                    <a:pt x="205740" y="51435"/>
                  </a:lnTo>
                  <a:lnTo>
                    <a:pt x="214313" y="77152"/>
                  </a:lnTo>
                  <a:lnTo>
                    <a:pt x="222885" y="85725"/>
                  </a:lnTo>
                  <a:lnTo>
                    <a:pt x="205740" y="94298"/>
                  </a:lnTo>
                  <a:lnTo>
                    <a:pt x="197168" y="102870"/>
                  </a:lnTo>
                  <a:lnTo>
                    <a:pt x="154305" y="111443"/>
                  </a:lnTo>
                  <a:lnTo>
                    <a:pt x="145733" y="111443"/>
                  </a:lnTo>
                  <a:lnTo>
                    <a:pt x="128588" y="94298"/>
                  </a:lnTo>
                  <a:lnTo>
                    <a:pt x="120015" y="77152"/>
                  </a:lnTo>
                  <a:lnTo>
                    <a:pt x="102870" y="51435"/>
                  </a:lnTo>
                  <a:lnTo>
                    <a:pt x="94298" y="42863"/>
                  </a:lnTo>
                  <a:lnTo>
                    <a:pt x="68580" y="42863"/>
                  </a:lnTo>
                  <a:lnTo>
                    <a:pt x="42863" y="42863"/>
                  </a:lnTo>
                  <a:lnTo>
                    <a:pt x="34290" y="60007"/>
                  </a:lnTo>
                  <a:lnTo>
                    <a:pt x="25718" y="85725"/>
                  </a:lnTo>
                  <a:lnTo>
                    <a:pt x="25718" y="102870"/>
                  </a:lnTo>
                  <a:lnTo>
                    <a:pt x="25718" y="120015"/>
                  </a:lnTo>
                  <a:lnTo>
                    <a:pt x="25718" y="111443"/>
                  </a:lnTo>
                  <a:lnTo>
                    <a:pt x="17145" y="94298"/>
                  </a:lnTo>
                  <a:lnTo>
                    <a:pt x="8573" y="68580"/>
                  </a:lnTo>
                  <a:lnTo>
                    <a:pt x="0" y="42863"/>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Oval 318"/>
            <p:cNvSpPr/>
            <p:nvPr/>
          </p:nvSpPr>
          <p:spPr>
            <a:xfrm>
              <a:off x="4395549"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4301252" y="391691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4618434" y="3814048"/>
            <a:ext cx="224314" cy="180738"/>
            <a:chOff x="4618434" y="3814048"/>
            <a:chExt cx="224314" cy="180738"/>
          </a:xfrm>
        </p:grpSpPr>
        <p:sp>
          <p:nvSpPr>
            <p:cNvPr id="322" name="Freeform 321"/>
            <p:cNvSpPr/>
            <p:nvPr/>
          </p:nvSpPr>
          <p:spPr>
            <a:xfrm>
              <a:off x="4636294" y="3831908"/>
              <a:ext cx="188596" cy="162878"/>
            </a:xfrm>
            <a:custGeom>
              <a:avLst/>
              <a:gdLst/>
              <a:ahLst/>
              <a:cxnLst/>
              <a:rect l="0" t="0" r="0" b="0"/>
              <a:pathLst>
                <a:path w="188596" h="162878">
                  <a:moveTo>
                    <a:pt x="188595" y="0"/>
                  </a:moveTo>
                  <a:lnTo>
                    <a:pt x="162877" y="8572"/>
                  </a:lnTo>
                  <a:lnTo>
                    <a:pt x="145732" y="17145"/>
                  </a:lnTo>
                  <a:lnTo>
                    <a:pt x="94297" y="42862"/>
                  </a:lnTo>
                  <a:lnTo>
                    <a:pt x="77152" y="60007"/>
                  </a:lnTo>
                  <a:lnTo>
                    <a:pt x="60007" y="68580"/>
                  </a:lnTo>
                  <a:lnTo>
                    <a:pt x="42862" y="94297"/>
                  </a:lnTo>
                  <a:lnTo>
                    <a:pt x="42862" y="120014"/>
                  </a:lnTo>
                  <a:lnTo>
                    <a:pt x="42862" y="145732"/>
                  </a:lnTo>
                  <a:lnTo>
                    <a:pt x="51435" y="162877"/>
                  </a:lnTo>
                  <a:lnTo>
                    <a:pt x="34290" y="145732"/>
                  </a:lnTo>
                  <a:lnTo>
                    <a:pt x="25718" y="128587"/>
                  </a:lnTo>
                  <a:lnTo>
                    <a:pt x="0" y="94297"/>
                  </a:lnTo>
                  <a:lnTo>
                    <a:pt x="0" y="77152"/>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Oval 322"/>
            <p:cNvSpPr/>
            <p:nvPr/>
          </p:nvSpPr>
          <p:spPr>
            <a:xfrm>
              <a:off x="4807029" y="38140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618434" y="3891201"/>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5424250" y="3839766"/>
            <a:ext cx="755095" cy="412195"/>
            <a:chOff x="5424250" y="3839766"/>
            <a:chExt cx="755095" cy="412195"/>
          </a:xfrm>
        </p:grpSpPr>
        <p:sp>
          <p:nvSpPr>
            <p:cNvPr id="326" name="Freeform 325"/>
            <p:cNvSpPr/>
            <p:nvPr/>
          </p:nvSpPr>
          <p:spPr>
            <a:xfrm>
              <a:off x="5442109" y="3857625"/>
              <a:ext cx="737236" cy="394336"/>
            </a:xfrm>
            <a:custGeom>
              <a:avLst/>
              <a:gdLst/>
              <a:ahLst/>
              <a:cxnLst/>
              <a:rect l="0" t="0" r="0" b="0"/>
              <a:pathLst>
                <a:path w="737236" h="394336">
                  <a:moveTo>
                    <a:pt x="702945" y="317183"/>
                  </a:moveTo>
                  <a:lnTo>
                    <a:pt x="737235" y="317183"/>
                  </a:lnTo>
                  <a:lnTo>
                    <a:pt x="720090" y="325755"/>
                  </a:lnTo>
                  <a:lnTo>
                    <a:pt x="711517" y="325755"/>
                  </a:lnTo>
                  <a:lnTo>
                    <a:pt x="702945" y="325755"/>
                  </a:lnTo>
                  <a:lnTo>
                    <a:pt x="685800" y="325755"/>
                  </a:lnTo>
                  <a:lnTo>
                    <a:pt x="651510" y="334328"/>
                  </a:lnTo>
                  <a:lnTo>
                    <a:pt x="634365" y="342900"/>
                  </a:lnTo>
                  <a:lnTo>
                    <a:pt x="608647" y="342900"/>
                  </a:lnTo>
                  <a:lnTo>
                    <a:pt x="582929" y="342900"/>
                  </a:lnTo>
                  <a:lnTo>
                    <a:pt x="557212" y="351472"/>
                  </a:lnTo>
                  <a:lnTo>
                    <a:pt x="522922" y="351472"/>
                  </a:lnTo>
                  <a:lnTo>
                    <a:pt x="488632" y="351472"/>
                  </a:lnTo>
                  <a:lnTo>
                    <a:pt x="428625" y="368617"/>
                  </a:lnTo>
                  <a:lnTo>
                    <a:pt x="385762" y="377190"/>
                  </a:lnTo>
                  <a:lnTo>
                    <a:pt x="334327" y="377190"/>
                  </a:lnTo>
                  <a:lnTo>
                    <a:pt x="291465" y="385763"/>
                  </a:lnTo>
                  <a:lnTo>
                    <a:pt x="257175" y="385763"/>
                  </a:lnTo>
                  <a:lnTo>
                    <a:pt x="222885" y="385763"/>
                  </a:lnTo>
                  <a:lnTo>
                    <a:pt x="180022" y="394335"/>
                  </a:lnTo>
                  <a:lnTo>
                    <a:pt x="120015" y="394335"/>
                  </a:lnTo>
                  <a:lnTo>
                    <a:pt x="102870" y="394335"/>
                  </a:lnTo>
                  <a:lnTo>
                    <a:pt x="77153" y="394335"/>
                  </a:lnTo>
                  <a:lnTo>
                    <a:pt x="51435" y="394335"/>
                  </a:lnTo>
                  <a:lnTo>
                    <a:pt x="34290" y="394335"/>
                  </a:lnTo>
                  <a:lnTo>
                    <a:pt x="34290" y="377190"/>
                  </a:lnTo>
                  <a:lnTo>
                    <a:pt x="34290" y="368617"/>
                  </a:lnTo>
                  <a:lnTo>
                    <a:pt x="25717" y="317183"/>
                  </a:lnTo>
                  <a:lnTo>
                    <a:pt x="25717" y="282892"/>
                  </a:lnTo>
                  <a:lnTo>
                    <a:pt x="25717" y="248603"/>
                  </a:lnTo>
                  <a:lnTo>
                    <a:pt x="25717" y="214313"/>
                  </a:lnTo>
                  <a:lnTo>
                    <a:pt x="17145" y="162877"/>
                  </a:lnTo>
                  <a:lnTo>
                    <a:pt x="17145" y="120015"/>
                  </a:lnTo>
                  <a:lnTo>
                    <a:pt x="8573" y="85725"/>
                  </a:lnTo>
                  <a:lnTo>
                    <a:pt x="0" y="25717"/>
                  </a:lnTo>
                  <a:lnTo>
                    <a:pt x="0" y="17145"/>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Oval 326"/>
            <p:cNvSpPr/>
            <p:nvPr/>
          </p:nvSpPr>
          <p:spPr>
            <a:xfrm>
              <a:off x="6127194" y="415694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5424250" y="383976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5621417" y="4114086"/>
            <a:ext cx="44291" cy="44291"/>
            <a:chOff x="5621417" y="4114086"/>
            <a:chExt cx="44291" cy="44291"/>
          </a:xfrm>
        </p:grpSpPr>
        <p:sp>
          <p:nvSpPr>
            <p:cNvPr id="330" name="Freeform 329"/>
            <p:cNvSpPr/>
            <p:nvPr/>
          </p:nvSpPr>
          <p:spPr>
            <a:xfrm>
              <a:off x="5630704" y="4131945"/>
              <a:ext cx="17146" cy="25719"/>
            </a:xfrm>
            <a:custGeom>
              <a:avLst/>
              <a:gdLst/>
              <a:ahLst/>
              <a:cxnLst/>
              <a:rect l="0" t="0" r="0" b="0"/>
              <a:pathLst>
                <a:path w="17146" h="25719">
                  <a:moveTo>
                    <a:pt x="17145" y="8572"/>
                  </a:moveTo>
                  <a:lnTo>
                    <a:pt x="0" y="25718"/>
                  </a:lnTo>
                  <a:lnTo>
                    <a:pt x="0" y="8572"/>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Oval 330"/>
            <p:cNvSpPr/>
            <p:nvPr/>
          </p:nvSpPr>
          <p:spPr>
            <a:xfrm>
              <a:off x="5629989" y="412265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621417" y="4114086"/>
              <a:ext cx="35719"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5724287" y="4036933"/>
            <a:ext cx="52864" cy="52864"/>
            <a:chOff x="5724287" y="4036933"/>
            <a:chExt cx="52864" cy="52864"/>
          </a:xfrm>
        </p:grpSpPr>
        <p:sp>
          <p:nvSpPr>
            <p:cNvPr id="334" name="Freeform 333"/>
            <p:cNvSpPr/>
            <p:nvPr/>
          </p:nvSpPr>
          <p:spPr>
            <a:xfrm>
              <a:off x="5742146" y="4054792"/>
              <a:ext cx="17146" cy="17147"/>
            </a:xfrm>
            <a:custGeom>
              <a:avLst/>
              <a:gdLst/>
              <a:ahLst/>
              <a:cxnLst/>
              <a:rect l="0" t="0" r="0" b="0"/>
              <a:pathLst>
                <a:path w="17146" h="17147">
                  <a:moveTo>
                    <a:pt x="17145" y="17146"/>
                  </a:moveTo>
                  <a:lnTo>
                    <a:pt x="8573" y="17146"/>
                  </a:lnTo>
                  <a:lnTo>
                    <a:pt x="0"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Oval 334"/>
            <p:cNvSpPr/>
            <p:nvPr/>
          </p:nvSpPr>
          <p:spPr>
            <a:xfrm>
              <a:off x="5741432" y="405407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724287" y="4036933"/>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p:cNvGrpSpPr/>
          <p:nvPr/>
        </p:nvGrpSpPr>
        <p:grpSpPr>
          <a:xfrm>
            <a:off x="5827157" y="3942636"/>
            <a:ext cx="44291" cy="44291"/>
            <a:chOff x="5827157" y="3942636"/>
            <a:chExt cx="44291" cy="44291"/>
          </a:xfrm>
        </p:grpSpPr>
        <p:sp>
          <p:nvSpPr>
            <p:cNvPr id="338" name="Freeform 337"/>
            <p:cNvSpPr/>
            <p:nvPr/>
          </p:nvSpPr>
          <p:spPr>
            <a:xfrm>
              <a:off x="5836443" y="3960495"/>
              <a:ext cx="17147" cy="8573"/>
            </a:xfrm>
            <a:custGeom>
              <a:avLst/>
              <a:gdLst/>
              <a:ahLst/>
              <a:cxnLst/>
              <a:rect l="0" t="0" r="0" b="0"/>
              <a:pathLst>
                <a:path w="17147" h="8573">
                  <a:moveTo>
                    <a:pt x="17146" y="8572"/>
                  </a:moveTo>
                  <a:lnTo>
                    <a:pt x="0" y="0"/>
                  </a:lnTo>
                  <a:lnTo>
                    <a:pt x="8573"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Oval 338"/>
            <p:cNvSpPr/>
            <p:nvPr/>
          </p:nvSpPr>
          <p:spPr>
            <a:xfrm>
              <a:off x="5835729" y="395120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5827157" y="3942636"/>
              <a:ext cx="35718" cy="35718"/>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5938599" y="3848338"/>
            <a:ext cx="52864" cy="35719"/>
            <a:chOff x="5938599" y="3848338"/>
            <a:chExt cx="52864" cy="35719"/>
          </a:xfrm>
        </p:grpSpPr>
        <p:sp>
          <p:nvSpPr>
            <p:cNvPr id="342" name="Freeform 341"/>
            <p:cNvSpPr/>
            <p:nvPr/>
          </p:nvSpPr>
          <p:spPr>
            <a:xfrm>
              <a:off x="5947887" y="3866197"/>
              <a:ext cx="25718" cy="8574"/>
            </a:xfrm>
            <a:custGeom>
              <a:avLst/>
              <a:gdLst/>
              <a:ahLst/>
              <a:cxnLst/>
              <a:rect l="0" t="0" r="0" b="0"/>
              <a:pathLst>
                <a:path w="25718" h="8574">
                  <a:moveTo>
                    <a:pt x="25717" y="0"/>
                  </a:moveTo>
                  <a:lnTo>
                    <a:pt x="25717" y="8573"/>
                  </a:lnTo>
                  <a:lnTo>
                    <a:pt x="0" y="0"/>
                  </a:lnTo>
                  <a:lnTo>
                    <a:pt x="8572" y="0"/>
                  </a:lnTo>
                </a:path>
              </a:pathLst>
            </a:custGeom>
            <a:ln w="3571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Oval 342"/>
            <p:cNvSpPr/>
            <p:nvPr/>
          </p:nvSpPr>
          <p:spPr>
            <a:xfrm>
              <a:off x="5955745" y="3848338"/>
              <a:ext cx="35718"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5938599" y="3848338"/>
              <a:ext cx="35719" cy="35719"/>
            </a:xfrm>
            <a:prstGeom prst="ellipse">
              <a:avLst/>
            </a:prstGeom>
            <a:solidFill>
              <a:srgbClr val="0000FF"/>
            </a:solidFill>
            <a:ln w="11429" cap="flat" cmpd="sng" algn="ctr">
              <a:noFill/>
              <a:prstDash val="sysDash"/>
            </a:ln>
            <a:effectLst/>
            <a:extLst>
              <a:ext uri="{91240B29-F687-4F45-9708-019B960494DF}">
                <a14:hiddenLine xmlns:a14="http://schemas.microsoft.com/office/drawing/2010/main" w="11429" cap="flat" cmpd="sng" algn="ctr">
                  <a:solidFill>
                    <a:schemeClr val="accent1">
                      <a:shade val="50000"/>
                    </a:schemeClr>
                  </a:solidFill>
                  <a:prstDash val="sysDash"/>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7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ECCC4AAE-4FE4-4E89-8709-08D5838CF75B}">
  <ds:schemaRefs/>
</ds:datastoreItem>
</file>

<file path=docProps/app.xml><?xml version="1.0" encoding="utf-8"?>
<Properties xmlns="http://schemas.openxmlformats.org/officeDocument/2006/extended-properties" xmlns:vt="http://schemas.openxmlformats.org/officeDocument/2006/docPropsVTypes">
  <Template>Civic</Template>
  <TotalTime>1365</TotalTime>
  <Words>1693</Words>
  <Application>Microsoft Office PowerPoint</Application>
  <PresentationFormat>On-screen Show (4:3)</PresentationFormat>
  <Paragraphs>434</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Georgia</vt:lpstr>
      <vt:lpstr>Wingdings</vt:lpstr>
      <vt:lpstr>Wingdings 2</vt:lpstr>
      <vt:lpstr>Civic</vt:lpstr>
      <vt:lpstr>Chapter 3</vt:lpstr>
      <vt:lpstr>Why do we use scatterplots?</vt:lpstr>
      <vt:lpstr>Interpreting Scatterplots </vt:lpstr>
      <vt:lpstr>Interpreting Scatterplots </vt:lpstr>
      <vt:lpstr>Interpreting Scatterplots </vt:lpstr>
      <vt:lpstr>Interpreting Scatterplots </vt:lpstr>
      <vt:lpstr>Interpreting Scatterplots </vt:lpstr>
      <vt:lpstr>Pearson’s Correlation Coefficient</vt:lpstr>
      <vt:lpstr>Pearson’s Correlation Coefficient</vt:lpstr>
      <vt:lpstr>Pearson’s Correlation Coefficient</vt:lpstr>
      <vt:lpstr>Pearson’s Correlation Coefficient</vt:lpstr>
      <vt:lpstr>Pearson’s Correlation Coefficient</vt:lpstr>
      <vt:lpstr>CAUTION</vt:lpstr>
      <vt:lpstr>CAUTION</vt:lpstr>
      <vt:lpstr> Activity Extension</vt:lpstr>
      <vt:lpstr>3.2: Line of Best Fit</vt:lpstr>
      <vt:lpstr>Warm-up</vt:lpstr>
      <vt:lpstr>Warm-up</vt:lpstr>
      <vt:lpstr>Warm-up</vt:lpstr>
      <vt:lpstr>Warm-up</vt:lpstr>
      <vt:lpstr>Reminder…</vt:lpstr>
      <vt:lpstr>PowerPoint Presentation</vt:lpstr>
      <vt:lpstr>Line of Best Fit</vt:lpstr>
      <vt:lpstr>Line of Best Fit</vt:lpstr>
      <vt:lpstr>Line of Best Fit</vt:lpstr>
      <vt:lpstr>Line of Best Fit</vt:lpstr>
      <vt:lpstr>Least Squares Regression Line</vt:lpstr>
      <vt:lpstr>Interpret a Regression Line</vt:lpstr>
      <vt:lpstr>Careful…</vt:lpstr>
      <vt:lpstr>Making Predictions</vt:lpstr>
      <vt:lpstr>Making Predictions</vt:lpstr>
      <vt:lpstr>Making Predictions</vt:lpstr>
      <vt:lpstr>Calculator…</vt:lpstr>
      <vt:lpstr>Barbie Bungee!!!!</vt:lpstr>
      <vt:lpstr>Finish Barbie Bungee</vt:lpstr>
      <vt:lpstr>Lesson 1.2 Continued</vt:lpstr>
      <vt:lpstr>How do I know if my equation fits the data well?</vt:lpstr>
      <vt:lpstr>How do I know if my equation fits the data well?</vt:lpstr>
      <vt:lpstr>How do I know if my equation fits the data well?</vt:lpstr>
      <vt:lpstr>FYI…</vt:lpstr>
      <vt:lpstr>Residual Plot</vt:lpstr>
      <vt:lpstr>Residual Plot</vt:lpstr>
      <vt:lpstr>Speaking of Residuals…</vt:lpstr>
      <vt:lpstr>Residual Plots are kind of time consuming…</vt:lpstr>
      <vt:lpstr>Coefficient of Determination</vt:lpstr>
      <vt:lpstr>Coefficient of Determination</vt:lpstr>
      <vt:lpstr>Important Facts about the LSRL</vt:lpstr>
      <vt:lpstr>3.3: Correlation Wisdom</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Applications</dc:title>
  <dc:creator>Ky</dc:creator>
  <cp:lastModifiedBy>Rose, Kristen</cp:lastModifiedBy>
  <cp:revision>62</cp:revision>
  <dcterms:created xsi:type="dcterms:W3CDTF">2012-09-16T00:02:51Z</dcterms:created>
  <dcterms:modified xsi:type="dcterms:W3CDTF">2014-10-06T15:05:20Z</dcterms:modified>
</cp:coreProperties>
</file>