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7" r:id="rId3"/>
    <p:sldId id="256" r:id="rId4"/>
    <p:sldId id="257" r:id="rId5"/>
    <p:sldId id="258" r:id="rId6"/>
    <p:sldId id="264" r:id="rId7"/>
    <p:sldId id="265" r:id="rId8"/>
    <p:sldId id="266" r:id="rId9"/>
    <p:sldId id="259" r:id="rId10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E3C9D-FB71-44E3-A26C-571A3258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4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48FE-A6F3-4F90-A0B9-0E8F4E12B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60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CB5E1-2CC6-42DC-B502-CF8555E682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1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6922D-1EC2-48F2-B4E0-6B63901EA9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17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2E6F0-C21B-479D-B470-D59FFDB2DF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4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DB380-2D9F-49B2-9CD6-B8FD885F7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52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DBC79-29CA-461E-91A2-4E703C662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72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C95C3-5A1E-41FE-B57B-89A8E38BD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71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C2E-1E2C-44A9-A487-F9DB40A30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69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FA169-C403-4047-AF23-95E2DE43E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8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2CEB3-8877-4663-AD9B-AB159863D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89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27E0296-73A5-4FFB-9516-F68F8F7AAB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Lesson 5.4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Solving Systems using Elimination (+ Multiplication!)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83769" y="505063"/>
            <a:ext cx="78582" cy="266463"/>
            <a:chOff x="1583769" y="505063"/>
            <a:chExt cx="78582" cy="266463"/>
          </a:xfrm>
        </p:grpSpPr>
        <p:sp>
          <p:nvSpPr>
            <p:cNvPr id="2" name="Freeform 1"/>
            <p:cNvSpPr/>
            <p:nvPr/>
          </p:nvSpPr>
          <p:spPr>
            <a:xfrm>
              <a:off x="1601629" y="522922"/>
              <a:ext cx="60008" cy="248604"/>
            </a:xfrm>
            <a:custGeom>
              <a:avLst/>
              <a:gdLst/>
              <a:ahLst/>
              <a:cxnLst/>
              <a:rect l="0" t="0" r="0" b="0"/>
              <a:pathLst>
                <a:path w="60008" h="248604">
                  <a:moveTo>
                    <a:pt x="42862" y="214313"/>
                  </a:moveTo>
                  <a:lnTo>
                    <a:pt x="60007" y="231458"/>
                  </a:lnTo>
                  <a:lnTo>
                    <a:pt x="60007" y="248603"/>
                  </a:lnTo>
                  <a:lnTo>
                    <a:pt x="51435" y="231458"/>
                  </a:lnTo>
                  <a:lnTo>
                    <a:pt x="42862" y="214313"/>
                  </a:lnTo>
                  <a:lnTo>
                    <a:pt x="42862" y="188596"/>
                  </a:lnTo>
                  <a:lnTo>
                    <a:pt x="17145" y="111443"/>
                  </a:lnTo>
                  <a:lnTo>
                    <a:pt x="8572" y="77153"/>
                  </a:lnTo>
                  <a:lnTo>
                    <a:pt x="0" y="4286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1626632" y="71937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583769" y="50506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78029" y="839391"/>
            <a:ext cx="447199" cy="104298"/>
            <a:chOff x="1378029" y="839391"/>
            <a:chExt cx="447199" cy="104298"/>
          </a:xfrm>
        </p:grpSpPr>
        <p:sp>
          <p:nvSpPr>
            <p:cNvPr id="6" name="Freeform 5"/>
            <p:cNvSpPr/>
            <p:nvPr/>
          </p:nvSpPr>
          <p:spPr>
            <a:xfrm>
              <a:off x="1395889" y="848677"/>
              <a:ext cx="411481" cy="77154"/>
            </a:xfrm>
            <a:custGeom>
              <a:avLst/>
              <a:gdLst/>
              <a:ahLst/>
              <a:cxnLst/>
              <a:rect l="0" t="0" r="0" b="0"/>
              <a:pathLst>
                <a:path w="411481" h="77154">
                  <a:moveTo>
                    <a:pt x="411480" y="8573"/>
                  </a:moveTo>
                  <a:lnTo>
                    <a:pt x="394335" y="8573"/>
                  </a:lnTo>
                  <a:lnTo>
                    <a:pt x="377190" y="0"/>
                  </a:lnTo>
                  <a:lnTo>
                    <a:pt x="360045" y="0"/>
                  </a:lnTo>
                  <a:lnTo>
                    <a:pt x="342900" y="8573"/>
                  </a:lnTo>
                  <a:lnTo>
                    <a:pt x="308610" y="17146"/>
                  </a:lnTo>
                  <a:lnTo>
                    <a:pt x="274320" y="25718"/>
                  </a:lnTo>
                  <a:lnTo>
                    <a:pt x="188595" y="42863"/>
                  </a:lnTo>
                  <a:lnTo>
                    <a:pt x="137160" y="51436"/>
                  </a:lnTo>
                  <a:lnTo>
                    <a:pt x="51435" y="68580"/>
                  </a:lnTo>
                  <a:lnTo>
                    <a:pt x="17145" y="77153"/>
                  </a:lnTo>
                  <a:lnTo>
                    <a:pt x="0" y="7715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789509" y="83939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78029" y="90797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43777" y="985838"/>
            <a:ext cx="267176" cy="325756"/>
            <a:chOff x="1643777" y="985838"/>
            <a:chExt cx="267176" cy="325756"/>
          </a:xfrm>
        </p:grpSpPr>
        <p:sp>
          <p:nvSpPr>
            <p:cNvPr id="10" name="Freeform 9"/>
            <p:cNvSpPr/>
            <p:nvPr/>
          </p:nvSpPr>
          <p:spPr>
            <a:xfrm>
              <a:off x="1661636" y="985838"/>
              <a:ext cx="231459" cy="325756"/>
            </a:xfrm>
            <a:custGeom>
              <a:avLst/>
              <a:gdLst/>
              <a:ahLst/>
              <a:cxnLst/>
              <a:rect l="0" t="0" r="0" b="0"/>
              <a:pathLst>
                <a:path w="231459" h="325756">
                  <a:moveTo>
                    <a:pt x="231458" y="248602"/>
                  </a:moveTo>
                  <a:lnTo>
                    <a:pt x="222885" y="265747"/>
                  </a:lnTo>
                  <a:lnTo>
                    <a:pt x="214313" y="274319"/>
                  </a:lnTo>
                  <a:lnTo>
                    <a:pt x="188595" y="274319"/>
                  </a:lnTo>
                  <a:lnTo>
                    <a:pt x="120015" y="300037"/>
                  </a:lnTo>
                  <a:lnTo>
                    <a:pt x="85725" y="308610"/>
                  </a:lnTo>
                  <a:lnTo>
                    <a:pt x="60008" y="317182"/>
                  </a:lnTo>
                  <a:lnTo>
                    <a:pt x="34290" y="325755"/>
                  </a:lnTo>
                  <a:lnTo>
                    <a:pt x="51435" y="282892"/>
                  </a:lnTo>
                  <a:lnTo>
                    <a:pt x="77153" y="257175"/>
                  </a:lnTo>
                  <a:lnTo>
                    <a:pt x="102870" y="205740"/>
                  </a:lnTo>
                  <a:lnTo>
                    <a:pt x="120015" y="154305"/>
                  </a:lnTo>
                  <a:lnTo>
                    <a:pt x="128588" y="94297"/>
                  </a:lnTo>
                  <a:lnTo>
                    <a:pt x="128588" y="51435"/>
                  </a:lnTo>
                  <a:lnTo>
                    <a:pt x="111443" y="17144"/>
                  </a:lnTo>
                  <a:lnTo>
                    <a:pt x="85725" y="0"/>
                  </a:lnTo>
                  <a:lnTo>
                    <a:pt x="68580" y="0"/>
                  </a:lnTo>
                  <a:lnTo>
                    <a:pt x="51435" y="0"/>
                  </a:lnTo>
                  <a:lnTo>
                    <a:pt x="25718" y="8572"/>
                  </a:lnTo>
                  <a:lnTo>
                    <a:pt x="8573" y="34289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875234" y="121658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43777" y="101084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63829" y="839391"/>
            <a:ext cx="250032" cy="104298"/>
            <a:chOff x="2063829" y="839391"/>
            <a:chExt cx="250032" cy="104298"/>
          </a:xfrm>
        </p:grpSpPr>
        <p:sp>
          <p:nvSpPr>
            <p:cNvPr id="14" name="Freeform 13"/>
            <p:cNvSpPr/>
            <p:nvPr/>
          </p:nvSpPr>
          <p:spPr>
            <a:xfrm>
              <a:off x="2081689" y="857250"/>
              <a:ext cx="214313" cy="68581"/>
            </a:xfrm>
            <a:custGeom>
              <a:avLst/>
              <a:gdLst/>
              <a:ahLst/>
              <a:cxnLst/>
              <a:rect l="0" t="0" r="0" b="0"/>
              <a:pathLst>
                <a:path w="214313" h="68581">
                  <a:moveTo>
                    <a:pt x="214312" y="0"/>
                  </a:moveTo>
                  <a:lnTo>
                    <a:pt x="162877" y="25718"/>
                  </a:lnTo>
                  <a:lnTo>
                    <a:pt x="145732" y="25718"/>
                  </a:lnTo>
                  <a:lnTo>
                    <a:pt x="111442" y="42863"/>
                  </a:lnTo>
                  <a:lnTo>
                    <a:pt x="77152" y="42863"/>
                  </a:lnTo>
                  <a:lnTo>
                    <a:pt x="51435" y="51435"/>
                  </a:lnTo>
                  <a:lnTo>
                    <a:pt x="25717" y="60007"/>
                  </a:lnTo>
                  <a:lnTo>
                    <a:pt x="0" y="6858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78142" y="83939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063829" y="90797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75272" y="796528"/>
            <a:ext cx="121444" cy="189311"/>
            <a:chOff x="2175272" y="796528"/>
            <a:chExt cx="121444" cy="189311"/>
          </a:xfrm>
        </p:grpSpPr>
        <p:sp>
          <p:nvSpPr>
            <p:cNvPr id="18" name="Freeform 17"/>
            <p:cNvSpPr/>
            <p:nvPr/>
          </p:nvSpPr>
          <p:spPr>
            <a:xfrm>
              <a:off x="2193131" y="814388"/>
              <a:ext cx="85726" cy="171451"/>
            </a:xfrm>
            <a:custGeom>
              <a:avLst/>
              <a:gdLst/>
              <a:ahLst/>
              <a:cxnLst/>
              <a:rect l="0" t="0" r="0" b="0"/>
              <a:pathLst>
                <a:path w="85726" h="171451">
                  <a:moveTo>
                    <a:pt x="85725" y="77152"/>
                  </a:moveTo>
                  <a:lnTo>
                    <a:pt x="85725" y="154305"/>
                  </a:lnTo>
                  <a:lnTo>
                    <a:pt x="68580" y="171450"/>
                  </a:lnTo>
                  <a:lnTo>
                    <a:pt x="51435" y="154305"/>
                  </a:lnTo>
                  <a:lnTo>
                    <a:pt x="34290" y="111442"/>
                  </a:lnTo>
                  <a:lnTo>
                    <a:pt x="8573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260997" y="87368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175272" y="79652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18172" y="531495"/>
            <a:ext cx="275035" cy="240744"/>
            <a:chOff x="2518172" y="531495"/>
            <a:chExt cx="275035" cy="240744"/>
          </a:xfrm>
        </p:grpSpPr>
        <p:sp>
          <p:nvSpPr>
            <p:cNvPr id="22" name="Freeform 21"/>
            <p:cNvSpPr/>
            <p:nvPr/>
          </p:nvSpPr>
          <p:spPr>
            <a:xfrm>
              <a:off x="2536031" y="531495"/>
              <a:ext cx="257176" cy="231459"/>
            </a:xfrm>
            <a:custGeom>
              <a:avLst/>
              <a:gdLst/>
              <a:ahLst/>
              <a:cxnLst/>
              <a:rect l="0" t="0" r="0" b="0"/>
              <a:pathLst>
                <a:path w="257176" h="231459">
                  <a:moveTo>
                    <a:pt x="137160" y="222885"/>
                  </a:moveTo>
                  <a:lnTo>
                    <a:pt x="154305" y="231458"/>
                  </a:lnTo>
                  <a:lnTo>
                    <a:pt x="171450" y="222885"/>
                  </a:lnTo>
                  <a:lnTo>
                    <a:pt x="222885" y="222885"/>
                  </a:lnTo>
                  <a:lnTo>
                    <a:pt x="240030" y="205740"/>
                  </a:lnTo>
                  <a:lnTo>
                    <a:pt x="257175" y="180023"/>
                  </a:lnTo>
                  <a:lnTo>
                    <a:pt x="257175" y="162878"/>
                  </a:lnTo>
                  <a:lnTo>
                    <a:pt x="248603" y="145732"/>
                  </a:lnTo>
                  <a:lnTo>
                    <a:pt x="205740" y="128587"/>
                  </a:lnTo>
                  <a:lnTo>
                    <a:pt x="171450" y="128587"/>
                  </a:lnTo>
                  <a:lnTo>
                    <a:pt x="137160" y="128587"/>
                  </a:lnTo>
                  <a:lnTo>
                    <a:pt x="111443" y="128587"/>
                  </a:lnTo>
                  <a:lnTo>
                    <a:pt x="94298" y="137160"/>
                  </a:lnTo>
                  <a:lnTo>
                    <a:pt x="102870" y="120015"/>
                  </a:lnTo>
                  <a:lnTo>
                    <a:pt x="120015" y="94298"/>
                  </a:lnTo>
                  <a:lnTo>
                    <a:pt x="120015" y="42862"/>
                  </a:lnTo>
                  <a:lnTo>
                    <a:pt x="111443" y="25718"/>
                  </a:lnTo>
                  <a:lnTo>
                    <a:pt x="77153" y="0"/>
                  </a:lnTo>
                  <a:lnTo>
                    <a:pt x="68580" y="0"/>
                  </a:lnTo>
                  <a:lnTo>
                    <a:pt x="42863" y="0"/>
                  </a:lnTo>
                  <a:lnTo>
                    <a:pt x="17145" y="8573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655332" y="73652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518172" y="5479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535317" y="830818"/>
            <a:ext cx="395764" cy="78581"/>
            <a:chOff x="2535317" y="830818"/>
            <a:chExt cx="395764" cy="78581"/>
          </a:xfrm>
        </p:grpSpPr>
        <p:sp>
          <p:nvSpPr>
            <p:cNvPr id="26" name="Freeform 25"/>
            <p:cNvSpPr/>
            <p:nvPr/>
          </p:nvSpPr>
          <p:spPr>
            <a:xfrm>
              <a:off x="2553176" y="848677"/>
              <a:ext cx="360046" cy="42864"/>
            </a:xfrm>
            <a:custGeom>
              <a:avLst/>
              <a:gdLst/>
              <a:ahLst/>
              <a:cxnLst/>
              <a:rect l="0" t="0" r="0" b="0"/>
              <a:pathLst>
                <a:path w="360046" h="42864">
                  <a:moveTo>
                    <a:pt x="360045" y="0"/>
                  </a:moveTo>
                  <a:lnTo>
                    <a:pt x="342900" y="17146"/>
                  </a:lnTo>
                  <a:lnTo>
                    <a:pt x="308610" y="0"/>
                  </a:lnTo>
                  <a:lnTo>
                    <a:pt x="282893" y="8573"/>
                  </a:lnTo>
                  <a:lnTo>
                    <a:pt x="248603" y="8573"/>
                  </a:lnTo>
                  <a:lnTo>
                    <a:pt x="205740" y="8573"/>
                  </a:lnTo>
                  <a:lnTo>
                    <a:pt x="162878" y="17146"/>
                  </a:lnTo>
                  <a:lnTo>
                    <a:pt x="120015" y="25718"/>
                  </a:lnTo>
                  <a:lnTo>
                    <a:pt x="77153" y="34291"/>
                  </a:lnTo>
                  <a:lnTo>
                    <a:pt x="34290" y="42863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895362" y="83081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535317" y="87368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2681049" y="976551"/>
            <a:ext cx="309326" cy="223600"/>
            <a:chOff x="2681049" y="976551"/>
            <a:chExt cx="309326" cy="223600"/>
          </a:xfrm>
        </p:grpSpPr>
        <p:sp>
          <p:nvSpPr>
            <p:cNvPr id="30" name="Freeform 29"/>
            <p:cNvSpPr/>
            <p:nvPr/>
          </p:nvSpPr>
          <p:spPr>
            <a:xfrm>
              <a:off x="2698909" y="977265"/>
              <a:ext cx="291466" cy="222886"/>
            </a:xfrm>
            <a:custGeom>
              <a:avLst/>
              <a:gdLst/>
              <a:ahLst/>
              <a:cxnLst/>
              <a:rect l="0" t="0" r="0" b="0"/>
              <a:pathLst>
                <a:path w="291466" h="222886">
                  <a:moveTo>
                    <a:pt x="265747" y="154305"/>
                  </a:moveTo>
                  <a:lnTo>
                    <a:pt x="291465" y="180023"/>
                  </a:lnTo>
                  <a:lnTo>
                    <a:pt x="222885" y="197168"/>
                  </a:lnTo>
                  <a:lnTo>
                    <a:pt x="214312" y="205740"/>
                  </a:lnTo>
                  <a:lnTo>
                    <a:pt x="197167" y="205740"/>
                  </a:lnTo>
                  <a:lnTo>
                    <a:pt x="128587" y="214313"/>
                  </a:lnTo>
                  <a:lnTo>
                    <a:pt x="94297" y="222885"/>
                  </a:lnTo>
                  <a:lnTo>
                    <a:pt x="68580" y="222885"/>
                  </a:lnTo>
                  <a:lnTo>
                    <a:pt x="60007" y="214313"/>
                  </a:lnTo>
                  <a:lnTo>
                    <a:pt x="85725" y="188595"/>
                  </a:lnTo>
                  <a:lnTo>
                    <a:pt x="111442" y="171450"/>
                  </a:lnTo>
                  <a:lnTo>
                    <a:pt x="137160" y="137160"/>
                  </a:lnTo>
                  <a:lnTo>
                    <a:pt x="145732" y="102870"/>
                  </a:lnTo>
                  <a:lnTo>
                    <a:pt x="154305" y="34290"/>
                  </a:lnTo>
                  <a:lnTo>
                    <a:pt x="137160" y="17145"/>
                  </a:lnTo>
                  <a:lnTo>
                    <a:pt x="120015" y="8573"/>
                  </a:lnTo>
                  <a:lnTo>
                    <a:pt x="94297" y="0"/>
                  </a:lnTo>
                  <a:lnTo>
                    <a:pt x="60007" y="0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946797" y="11137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Oval 2047"/>
            <p:cNvSpPr/>
            <p:nvPr/>
          </p:nvSpPr>
          <p:spPr>
            <a:xfrm>
              <a:off x="2681049" y="97655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5" name="Group 2054"/>
          <p:cNvGrpSpPr/>
          <p:nvPr/>
        </p:nvGrpSpPr>
        <p:grpSpPr>
          <a:xfrm>
            <a:off x="3195399" y="787956"/>
            <a:ext cx="224314" cy="35718"/>
            <a:chOff x="3195399" y="787956"/>
            <a:chExt cx="224314" cy="35718"/>
          </a:xfrm>
        </p:grpSpPr>
        <p:sp>
          <p:nvSpPr>
            <p:cNvPr id="2052" name="Freeform 2051"/>
            <p:cNvSpPr/>
            <p:nvPr/>
          </p:nvSpPr>
          <p:spPr>
            <a:xfrm>
              <a:off x="3213259" y="797242"/>
              <a:ext cx="188596" cy="17147"/>
            </a:xfrm>
            <a:custGeom>
              <a:avLst/>
              <a:gdLst/>
              <a:ahLst/>
              <a:cxnLst/>
              <a:rect l="0" t="0" r="0" b="0"/>
              <a:pathLst>
                <a:path w="188596" h="17147">
                  <a:moveTo>
                    <a:pt x="188595" y="8573"/>
                  </a:moveTo>
                  <a:lnTo>
                    <a:pt x="154305" y="0"/>
                  </a:lnTo>
                  <a:lnTo>
                    <a:pt x="137160" y="0"/>
                  </a:lnTo>
                  <a:lnTo>
                    <a:pt x="111442" y="8573"/>
                  </a:lnTo>
                  <a:lnTo>
                    <a:pt x="85725" y="8573"/>
                  </a:lnTo>
                  <a:lnTo>
                    <a:pt x="51435" y="17146"/>
                  </a:lnTo>
                  <a:lnTo>
                    <a:pt x="25717" y="17146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Oval 2052"/>
            <p:cNvSpPr/>
            <p:nvPr/>
          </p:nvSpPr>
          <p:spPr>
            <a:xfrm>
              <a:off x="3383994" y="78795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Oval 2053"/>
            <p:cNvSpPr/>
            <p:nvPr/>
          </p:nvSpPr>
          <p:spPr>
            <a:xfrm>
              <a:off x="3195399" y="78795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9" name="Group 2058"/>
          <p:cNvGrpSpPr/>
          <p:nvPr/>
        </p:nvGrpSpPr>
        <p:grpSpPr>
          <a:xfrm>
            <a:off x="3255407" y="830818"/>
            <a:ext cx="215741" cy="78581"/>
            <a:chOff x="3255407" y="830818"/>
            <a:chExt cx="215741" cy="78581"/>
          </a:xfrm>
        </p:grpSpPr>
        <p:sp>
          <p:nvSpPr>
            <p:cNvPr id="2056" name="Freeform 2055"/>
            <p:cNvSpPr/>
            <p:nvPr/>
          </p:nvSpPr>
          <p:spPr>
            <a:xfrm>
              <a:off x="3273266" y="848677"/>
              <a:ext cx="180024" cy="51437"/>
            </a:xfrm>
            <a:custGeom>
              <a:avLst/>
              <a:gdLst/>
              <a:ahLst/>
              <a:cxnLst/>
              <a:rect l="0" t="0" r="0" b="0"/>
              <a:pathLst>
                <a:path w="180024" h="51437">
                  <a:moveTo>
                    <a:pt x="180023" y="0"/>
                  </a:moveTo>
                  <a:lnTo>
                    <a:pt x="60008" y="51436"/>
                  </a:lnTo>
                  <a:lnTo>
                    <a:pt x="34290" y="51436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Oval 2056"/>
            <p:cNvSpPr/>
            <p:nvPr/>
          </p:nvSpPr>
          <p:spPr>
            <a:xfrm>
              <a:off x="3435429" y="83081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Oval 2057"/>
            <p:cNvSpPr/>
            <p:nvPr/>
          </p:nvSpPr>
          <p:spPr>
            <a:xfrm>
              <a:off x="3255407" y="87368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3" name="Group 2062"/>
          <p:cNvGrpSpPr/>
          <p:nvPr/>
        </p:nvGrpSpPr>
        <p:grpSpPr>
          <a:xfrm>
            <a:off x="3881914" y="307896"/>
            <a:ext cx="275034" cy="180738"/>
            <a:chOff x="3881914" y="307896"/>
            <a:chExt cx="275034" cy="180738"/>
          </a:xfrm>
        </p:grpSpPr>
        <p:sp>
          <p:nvSpPr>
            <p:cNvPr id="2060" name="Freeform 2059"/>
            <p:cNvSpPr/>
            <p:nvPr/>
          </p:nvSpPr>
          <p:spPr>
            <a:xfrm>
              <a:off x="3881914" y="325755"/>
              <a:ext cx="257176" cy="162879"/>
            </a:xfrm>
            <a:custGeom>
              <a:avLst/>
              <a:gdLst/>
              <a:ahLst/>
              <a:cxnLst/>
              <a:rect l="0" t="0" r="0" b="0"/>
              <a:pathLst>
                <a:path w="257176" h="162879">
                  <a:moveTo>
                    <a:pt x="257175" y="120015"/>
                  </a:moveTo>
                  <a:lnTo>
                    <a:pt x="222885" y="145733"/>
                  </a:lnTo>
                  <a:lnTo>
                    <a:pt x="188595" y="145733"/>
                  </a:lnTo>
                  <a:lnTo>
                    <a:pt x="154305" y="154305"/>
                  </a:lnTo>
                  <a:lnTo>
                    <a:pt x="111442" y="162878"/>
                  </a:lnTo>
                  <a:lnTo>
                    <a:pt x="68580" y="162878"/>
                  </a:lnTo>
                  <a:lnTo>
                    <a:pt x="42862" y="162878"/>
                  </a:lnTo>
                  <a:lnTo>
                    <a:pt x="8572" y="145733"/>
                  </a:lnTo>
                  <a:lnTo>
                    <a:pt x="0" y="137160"/>
                  </a:lnTo>
                  <a:lnTo>
                    <a:pt x="0" y="120015"/>
                  </a:lnTo>
                  <a:lnTo>
                    <a:pt x="0" y="102870"/>
                  </a:lnTo>
                  <a:lnTo>
                    <a:pt x="8572" y="68580"/>
                  </a:lnTo>
                  <a:lnTo>
                    <a:pt x="60007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Oval 2060"/>
            <p:cNvSpPr/>
            <p:nvPr/>
          </p:nvSpPr>
          <p:spPr>
            <a:xfrm>
              <a:off x="4121229" y="4279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Oval 2061"/>
            <p:cNvSpPr/>
            <p:nvPr/>
          </p:nvSpPr>
          <p:spPr>
            <a:xfrm>
              <a:off x="3924062" y="30789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7" name="Group 2066"/>
          <p:cNvGrpSpPr/>
          <p:nvPr/>
        </p:nvGrpSpPr>
        <p:grpSpPr>
          <a:xfrm>
            <a:off x="4112657" y="316468"/>
            <a:ext cx="121443" cy="198596"/>
            <a:chOff x="4112657" y="316468"/>
            <a:chExt cx="121443" cy="198596"/>
          </a:xfrm>
        </p:grpSpPr>
        <p:sp>
          <p:nvSpPr>
            <p:cNvPr id="2064" name="Freeform 2063"/>
            <p:cNvSpPr/>
            <p:nvPr/>
          </p:nvSpPr>
          <p:spPr>
            <a:xfrm>
              <a:off x="4130516" y="334327"/>
              <a:ext cx="85726" cy="162879"/>
            </a:xfrm>
            <a:custGeom>
              <a:avLst/>
              <a:gdLst/>
              <a:ahLst/>
              <a:cxnLst/>
              <a:rect l="0" t="0" r="0" b="0"/>
              <a:pathLst>
                <a:path w="85726" h="162879">
                  <a:moveTo>
                    <a:pt x="85725" y="162878"/>
                  </a:moveTo>
                  <a:lnTo>
                    <a:pt x="77153" y="162878"/>
                  </a:lnTo>
                  <a:lnTo>
                    <a:pt x="60008" y="154306"/>
                  </a:lnTo>
                  <a:lnTo>
                    <a:pt x="51435" y="145733"/>
                  </a:lnTo>
                  <a:lnTo>
                    <a:pt x="42863" y="120016"/>
                  </a:lnTo>
                  <a:lnTo>
                    <a:pt x="34290" y="85726"/>
                  </a:lnTo>
                  <a:lnTo>
                    <a:pt x="25718" y="60008"/>
                  </a:lnTo>
                  <a:lnTo>
                    <a:pt x="8573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5" name="Oval 2064"/>
            <p:cNvSpPr/>
            <p:nvPr/>
          </p:nvSpPr>
          <p:spPr>
            <a:xfrm>
              <a:off x="4198382" y="47934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6" name="Oval 2065"/>
            <p:cNvSpPr/>
            <p:nvPr/>
          </p:nvSpPr>
          <p:spPr>
            <a:xfrm>
              <a:off x="4112657" y="31646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1" name="Group 2070"/>
          <p:cNvGrpSpPr/>
          <p:nvPr/>
        </p:nvGrpSpPr>
        <p:grpSpPr>
          <a:xfrm>
            <a:off x="3898344" y="607933"/>
            <a:ext cx="490062" cy="95726"/>
            <a:chOff x="3898344" y="607933"/>
            <a:chExt cx="490062" cy="95726"/>
          </a:xfrm>
        </p:grpSpPr>
        <p:sp>
          <p:nvSpPr>
            <p:cNvPr id="2068" name="Freeform 2067"/>
            <p:cNvSpPr/>
            <p:nvPr/>
          </p:nvSpPr>
          <p:spPr>
            <a:xfrm>
              <a:off x="3916204" y="617220"/>
              <a:ext cx="454343" cy="68581"/>
            </a:xfrm>
            <a:custGeom>
              <a:avLst/>
              <a:gdLst/>
              <a:ahLst/>
              <a:cxnLst/>
              <a:rect l="0" t="0" r="0" b="0"/>
              <a:pathLst>
                <a:path w="454343" h="68581">
                  <a:moveTo>
                    <a:pt x="454342" y="8573"/>
                  </a:moveTo>
                  <a:lnTo>
                    <a:pt x="454342" y="17145"/>
                  </a:lnTo>
                  <a:lnTo>
                    <a:pt x="445770" y="0"/>
                  </a:lnTo>
                  <a:lnTo>
                    <a:pt x="428625" y="0"/>
                  </a:lnTo>
                  <a:lnTo>
                    <a:pt x="377190" y="8573"/>
                  </a:lnTo>
                  <a:lnTo>
                    <a:pt x="162877" y="42862"/>
                  </a:lnTo>
                  <a:lnTo>
                    <a:pt x="111442" y="51435"/>
                  </a:lnTo>
                  <a:lnTo>
                    <a:pt x="60007" y="60007"/>
                  </a:lnTo>
                  <a:lnTo>
                    <a:pt x="0" y="6858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9" name="Oval 2068"/>
            <p:cNvSpPr/>
            <p:nvPr/>
          </p:nvSpPr>
          <p:spPr>
            <a:xfrm>
              <a:off x="4352687" y="6079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0" name="Oval 2069"/>
            <p:cNvSpPr/>
            <p:nvPr/>
          </p:nvSpPr>
          <p:spPr>
            <a:xfrm>
              <a:off x="3898344" y="66794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5" name="Group 2074"/>
          <p:cNvGrpSpPr/>
          <p:nvPr/>
        </p:nvGrpSpPr>
        <p:grpSpPr>
          <a:xfrm>
            <a:off x="4164092" y="736521"/>
            <a:ext cx="275749" cy="257890"/>
            <a:chOff x="4164092" y="736521"/>
            <a:chExt cx="275749" cy="257890"/>
          </a:xfrm>
        </p:grpSpPr>
        <p:sp>
          <p:nvSpPr>
            <p:cNvPr id="2072" name="Freeform 2071"/>
            <p:cNvSpPr/>
            <p:nvPr/>
          </p:nvSpPr>
          <p:spPr>
            <a:xfrm>
              <a:off x="4181951" y="745807"/>
              <a:ext cx="240031" cy="248604"/>
            </a:xfrm>
            <a:custGeom>
              <a:avLst/>
              <a:gdLst/>
              <a:ahLst/>
              <a:cxnLst/>
              <a:rect l="0" t="0" r="0" b="0"/>
              <a:pathLst>
                <a:path w="240031" h="248604">
                  <a:moveTo>
                    <a:pt x="240030" y="222886"/>
                  </a:moveTo>
                  <a:lnTo>
                    <a:pt x="240030" y="231458"/>
                  </a:lnTo>
                  <a:lnTo>
                    <a:pt x="222885" y="231458"/>
                  </a:lnTo>
                  <a:lnTo>
                    <a:pt x="205740" y="231458"/>
                  </a:lnTo>
                  <a:lnTo>
                    <a:pt x="180023" y="231458"/>
                  </a:lnTo>
                  <a:lnTo>
                    <a:pt x="145733" y="240031"/>
                  </a:lnTo>
                  <a:lnTo>
                    <a:pt x="111443" y="240031"/>
                  </a:lnTo>
                  <a:lnTo>
                    <a:pt x="68580" y="248603"/>
                  </a:lnTo>
                  <a:lnTo>
                    <a:pt x="25718" y="248603"/>
                  </a:lnTo>
                  <a:lnTo>
                    <a:pt x="8573" y="248603"/>
                  </a:lnTo>
                  <a:lnTo>
                    <a:pt x="17145" y="240031"/>
                  </a:lnTo>
                  <a:lnTo>
                    <a:pt x="34290" y="222886"/>
                  </a:lnTo>
                  <a:lnTo>
                    <a:pt x="60008" y="197168"/>
                  </a:lnTo>
                  <a:lnTo>
                    <a:pt x="77153" y="171450"/>
                  </a:lnTo>
                  <a:lnTo>
                    <a:pt x="102870" y="128588"/>
                  </a:lnTo>
                  <a:lnTo>
                    <a:pt x="111443" y="85725"/>
                  </a:lnTo>
                  <a:lnTo>
                    <a:pt x="102870" y="8573"/>
                  </a:lnTo>
                  <a:lnTo>
                    <a:pt x="77153" y="0"/>
                  </a:lnTo>
                  <a:lnTo>
                    <a:pt x="34290" y="857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Oval 2072"/>
            <p:cNvSpPr/>
            <p:nvPr/>
          </p:nvSpPr>
          <p:spPr>
            <a:xfrm>
              <a:off x="4404122" y="9508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4" name="Oval 2073"/>
            <p:cNvSpPr/>
            <p:nvPr/>
          </p:nvSpPr>
          <p:spPr>
            <a:xfrm>
              <a:off x="4164092" y="73652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9" name="Group 2078"/>
          <p:cNvGrpSpPr/>
          <p:nvPr/>
        </p:nvGrpSpPr>
        <p:grpSpPr>
          <a:xfrm>
            <a:off x="6445091" y="230743"/>
            <a:ext cx="69294" cy="223601"/>
            <a:chOff x="6445091" y="230743"/>
            <a:chExt cx="69294" cy="223601"/>
          </a:xfrm>
        </p:grpSpPr>
        <p:sp>
          <p:nvSpPr>
            <p:cNvPr id="2076" name="Freeform 2075"/>
            <p:cNvSpPr/>
            <p:nvPr/>
          </p:nvSpPr>
          <p:spPr>
            <a:xfrm>
              <a:off x="6445091" y="248603"/>
              <a:ext cx="51436" cy="205741"/>
            </a:xfrm>
            <a:custGeom>
              <a:avLst/>
              <a:gdLst/>
              <a:ahLst/>
              <a:cxnLst/>
              <a:rect l="0" t="0" r="0" b="0"/>
              <a:pathLst>
                <a:path w="51436" h="205741">
                  <a:moveTo>
                    <a:pt x="34290" y="162877"/>
                  </a:moveTo>
                  <a:lnTo>
                    <a:pt x="25718" y="188594"/>
                  </a:lnTo>
                  <a:lnTo>
                    <a:pt x="17145" y="205740"/>
                  </a:lnTo>
                  <a:lnTo>
                    <a:pt x="17145" y="197167"/>
                  </a:lnTo>
                  <a:lnTo>
                    <a:pt x="17145" y="171450"/>
                  </a:lnTo>
                  <a:lnTo>
                    <a:pt x="17145" y="145732"/>
                  </a:lnTo>
                  <a:lnTo>
                    <a:pt x="0" y="94297"/>
                  </a:lnTo>
                  <a:lnTo>
                    <a:pt x="0" y="60007"/>
                  </a:lnTo>
                  <a:lnTo>
                    <a:pt x="51435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7" name="Oval 2076"/>
            <p:cNvSpPr/>
            <p:nvPr/>
          </p:nvSpPr>
          <p:spPr>
            <a:xfrm>
              <a:off x="6461521" y="39362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8" name="Oval 2077"/>
            <p:cNvSpPr/>
            <p:nvPr/>
          </p:nvSpPr>
          <p:spPr>
            <a:xfrm>
              <a:off x="6478667" y="23074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3" name="Group 2082"/>
          <p:cNvGrpSpPr/>
          <p:nvPr/>
        </p:nvGrpSpPr>
        <p:grpSpPr>
          <a:xfrm>
            <a:off x="6178629" y="556498"/>
            <a:ext cx="464344" cy="52864"/>
            <a:chOff x="6178629" y="556498"/>
            <a:chExt cx="464344" cy="52864"/>
          </a:xfrm>
        </p:grpSpPr>
        <p:sp>
          <p:nvSpPr>
            <p:cNvPr id="2080" name="Freeform 2079"/>
            <p:cNvSpPr/>
            <p:nvPr/>
          </p:nvSpPr>
          <p:spPr>
            <a:xfrm>
              <a:off x="6196488" y="565785"/>
              <a:ext cx="428626" cy="25718"/>
            </a:xfrm>
            <a:custGeom>
              <a:avLst/>
              <a:gdLst/>
              <a:ahLst/>
              <a:cxnLst/>
              <a:rect l="0" t="0" r="0" b="0"/>
              <a:pathLst>
                <a:path w="428626" h="25718">
                  <a:moveTo>
                    <a:pt x="428625" y="25717"/>
                  </a:moveTo>
                  <a:lnTo>
                    <a:pt x="402908" y="0"/>
                  </a:lnTo>
                  <a:lnTo>
                    <a:pt x="385763" y="0"/>
                  </a:lnTo>
                  <a:lnTo>
                    <a:pt x="360046" y="0"/>
                  </a:lnTo>
                  <a:lnTo>
                    <a:pt x="265748" y="0"/>
                  </a:lnTo>
                  <a:lnTo>
                    <a:pt x="214313" y="8572"/>
                  </a:lnTo>
                  <a:lnTo>
                    <a:pt x="154306" y="8572"/>
                  </a:lnTo>
                  <a:lnTo>
                    <a:pt x="111444" y="8572"/>
                  </a:lnTo>
                  <a:lnTo>
                    <a:pt x="34291" y="0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1" name="Oval 2080"/>
            <p:cNvSpPr/>
            <p:nvPr/>
          </p:nvSpPr>
          <p:spPr>
            <a:xfrm>
              <a:off x="6607254" y="57364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2" name="Oval 2081"/>
            <p:cNvSpPr/>
            <p:nvPr/>
          </p:nvSpPr>
          <p:spPr>
            <a:xfrm>
              <a:off x="6178629" y="55649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7" name="Group 2086"/>
          <p:cNvGrpSpPr/>
          <p:nvPr/>
        </p:nvGrpSpPr>
        <p:grpSpPr>
          <a:xfrm>
            <a:off x="6375797" y="651510"/>
            <a:ext cx="250031" cy="274321"/>
            <a:chOff x="6375797" y="651510"/>
            <a:chExt cx="250031" cy="274321"/>
          </a:xfrm>
        </p:grpSpPr>
        <p:sp>
          <p:nvSpPr>
            <p:cNvPr id="2084" name="Freeform 2083"/>
            <p:cNvSpPr/>
            <p:nvPr/>
          </p:nvSpPr>
          <p:spPr>
            <a:xfrm>
              <a:off x="6376512" y="651510"/>
              <a:ext cx="231458" cy="274321"/>
            </a:xfrm>
            <a:custGeom>
              <a:avLst/>
              <a:gdLst/>
              <a:ahLst/>
              <a:cxnLst/>
              <a:rect l="0" t="0" r="0" b="0"/>
              <a:pathLst>
                <a:path w="231458" h="274321">
                  <a:moveTo>
                    <a:pt x="231457" y="214313"/>
                  </a:moveTo>
                  <a:lnTo>
                    <a:pt x="197167" y="240030"/>
                  </a:lnTo>
                  <a:lnTo>
                    <a:pt x="162876" y="248603"/>
                  </a:lnTo>
                  <a:lnTo>
                    <a:pt x="137159" y="257175"/>
                  </a:lnTo>
                  <a:lnTo>
                    <a:pt x="94297" y="265747"/>
                  </a:lnTo>
                  <a:lnTo>
                    <a:pt x="51434" y="265747"/>
                  </a:lnTo>
                  <a:lnTo>
                    <a:pt x="17144" y="274320"/>
                  </a:lnTo>
                  <a:lnTo>
                    <a:pt x="0" y="274320"/>
                  </a:lnTo>
                  <a:lnTo>
                    <a:pt x="0" y="257175"/>
                  </a:lnTo>
                  <a:lnTo>
                    <a:pt x="8572" y="248603"/>
                  </a:lnTo>
                  <a:lnTo>
                    <a:pt x="42862" y="222885"/>
                  </a:lnTo>
                  <a:lnTo>
                    <a:pt x="68579" y="197167"/>
                  </a:lnTo>
                  <a:lnTo>
                    <a:pt x="102869" y="171450"/>
                  </a:lnTo>
                  <a:lnTo>
                    <a:pt x="137159" y="137160"/>
                  </a:lnTo>
                  <a:lnTo>
                    <a:pt x="154304" y="102870"/>
                  </a:lnTo>
                  <a:lnTo>
                    <a:pt x="171450" y="34290"/>
                  </a:lnTo>
                  <a:lnTo>
                    <a:pt x="154304" y="17145"/>
                  </a:lnTo>
                  <a:lnTo>
                    <a:pt x="128586" y="8572"/>
                  </a:lnTo>
                  <a:lnTo>
                    <a:pt x="94297" y="0"/>
                  </a:lnTo>
                  <a:lnTo>
                    <a:pt x="25717" y="17145"/>
                  </a:lnTo>
                  <a:lnTo>
                    <a:pt x="17144" y="2571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5" name="Oval 2084"/>
            <p:cNvSpPr/>
            <p:nvPr/>
          </p:nvSpPr>
          <p:spPr>
            <a:xfrm>
              <a:off x="6590109" y="84796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6" name="Oval 2085"/>
            <p:cNvSpPr/>
            <p:nvPr/>
          </p:nvSpPr>
          <p:spPr>
            <a:xfrm>
              <a:off x="6375797" y="65936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1" name="Group 2090"/>
          <p:cNvGrpSpPr/>
          <p:nvPr/>
        </p:nvGrpSpPr>
        <p:grpSpPr>
          <a:xfrm>
            <a:off x="6744415" y="616506"/>
            <a:ext cx="250031" cy="44291"/>
            <a:chOff x="6744415" y="616506"/>
            <a:chExt cx="250031" cy="44291"/>
          </a:xfrm>
        </p:grpSpPr>
        <p:sp>
          <p:nvSpPr>
            <p:cNvPr id="2088" name="Freeform 2087"/>
            <p:cNvSpPr/>
            <p:nvPr/>
          </p:nvSpPr>
          <p:spPr>
            <a:xfrm>
              <a:off x="6762274" y="617220"/>
              <a:ext cx="214314" cy="25719"/>
            </a:xfrm>
            <a:custGeom>
              <a:avLst/>
              <a:gdLst/>
              <a:ahLst/>
              <a:cxnLst/>
              <a:rect l="0" t="0" r="0" b="0"/>
              <a:pathLst>
                <a:path w="214314" h="25719">
                  <a:moveTo>
                    <a:pt x="214313" y="25718"/>
                  </a:moveTo>
                  <a:lnTo>
                    <a:pt x="214313" y="8573"/>
                  </a:lnTo>
                  <a:lnTo>
                    <a:pt x="197167" y="8573"/>
                  </a:lnTo>
                  <a:lnTo>
                    <a:pt x="171449" y="0"/>
                  </a:lnTo>
                  <a:lnTo>
                    <a:pt x="145732" y="0"/>
                  </a:lnTo>
                  <a:lnTo>
                    <a:pt x="102870" y="0"/>
                  </a:lnTo>
                  <a:lnTo>
                    <a:pt x="34289" y="8573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9" name="Oval 2088"/>
            <p:cNvSpPr/>
            <p:nvPr/>
          </p:nvSpPr>
          <p:spPr>
            <a:xfrm>
              <a:off x="6958727" y="62507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0" name="Oval 2089"/>
            <p:cNvSpPr/>
            <p:nvPr/>
          </p:nvSpPr>
          <p:spPr>
            <a:xfrm>
              <a:off x="6744415" y="61650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5" name="Group 2094"/>
          <p:cNvGrpSpPr/>
          <p:nvPr/>
        </p:nvGrpSpPr>
        <p:grpSpPr>
          <a:xfrm>
            <a:off x="6838712" y="530781"/>
            <a:ext cx="112871" cy="207168"/>
            <a:chOff x="6838712" y="530781"/>
            <a:chExt cx="112871" cy="207168"/>
          </a:xfrm>
        </p:grpSpPr>
        <p:sp>
          <p:nvSpPr>
            <p:cNvPr id="2092" name="Freeform 2091"/>
            <p:cNvSpPr/>
            <p:nvPr/>
          </p:nvSpPr>
          <p:spPr>
            <a:xfrm>
              <a:off x="6856571" y="548640"/>
              <a:ext cx="77153" cy="188596"/>
            </a:xfrm>
            <a:custGeom>
              <a:avLst/>
              <a:gdLst/>
              <a:ahLst/>
              <a:cxnLst/>
              <a:rect l="0" t="0" r="0" b="0"/>
              <a:pathLst>
                <a:path w="77153" h="188596">
                  <a:moveTo>
                    <a:pt x="77152" y="171450"/>
                  </a:moveTo>
                  <a:lnTo>
                    <a:pt x="77152" y="188595"/>
                  </a:lnTo>
                  <a:lnTo>
                    <a:pt x="60008" y="188595"/>
                  </a:lnTo>
                  <a:lnTo>
                    <a:pt x="51435" y="154305"/>
                  </a:lnTo>
                  <a:lnTo>
                    <a:pt x="34291" y="128587"/>
                  </a:lnTo>
                  <a:lnTo>
                    <a:pt x="25717" y="77153"/>
                  </a:lnTo>
                  <a:lnTo>
                    <a:pt x="8573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3" name="Oval 2092"/>
            <p:cNvSpPr/>
            <p:nvPr/>
          </p:nvSpPr>
          <p:spPr>
            <a:xfrm>
              <a:off x="6915864" y="70223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4" name="Oval 2093"/>
            <p:cNvSpPr/>
            <p:nvPr/>
          </p:nvSpPr>
          <p:spPr>
            <a:xfrm>
              <a:off x="6838712" y="53078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9" name="Group 2098"/>
          <p:cNvGrpSpPr/>
          <p:nvPr/>
        </p:nvGrpSpPr>
        <p:grpSpPr>
          <a:xfrm>
            <a:off x="7395925" y="299323"/>
            <a:ext cx="95725" cy="224314"/>
            <a:chOff x="7395925" y="299323"/>
            <a:chExt cx="95725" cy="224314"/>
          </a:xfrm>
        </p:grpSpPr>
        <p:sp>
          <p:nvSpPr>
            <p:cNvPr id="2096" name="Freeform 2095"/>
            <p:cNvSpPr/>
            <p:nvPr/>
          </p:nvSpPr>
          <p:spPr>
            <a:xfrm>
              <a:off x="7413784" y="317183"/>
              <a:ext cx="60008" cy="205740"/>
            </a:xfrm>
            <a:custGeom>
              <a:avLst/>
              <a:gdLst/>
              <a:ahLst/>
              <a:cxnLst/>
              <a:rect l="0" t="0" r="0" b="0"/>
              <a:pathLst>
                <a:path w="60008" h="205740">
                  <a:moveTo>
                    <a:pt x="60007" y="188595"/>
                  </a:moveTo>
                  <a:lnTo>
                    <a:pt x="42862" y="205739"/>
                  </a:lnTo>
                  <a:lnTo>
                    <a:pt x="34290" y="197167"/>
                  </a:lnTo>
                  <a:lnTo>
                    <a:pt x="17145" y="188595"/>
                  </a:lnTo>
                  <a:lnTo>
                    <a:pt x="0" y="51434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7" name="Oval 2096"/>
            <p:cNvSpPr/>
            <p:nvPr/>
          </p:nvSpPr>
          <p:spPr>
            <a:xfrm>
              <a:off x="7455932" y="48791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8" name="Oval 2097"/>
            <p:cNvSpPr/>
            <p:nvPr/>
          </p:nvSpPr>
          <p:spPr>
            <a:xfrm>
              <a:off x="7395925" y="29932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3" name="Group 2102"/>
          <p:cNvGrpSpPr/>
          <p:nvPr/>
        </p:nvGrpSpPr>
        <p:grpSpPr>
          <a:xfrm>
            <a:off x="7207329" y="547926"/>
            <a:ext cx="430054" cy="52863"/>
            <a:chOff x="7207329" y="547926"/>
            <a:chExt cx="430054" cy="52863"/>
          </a:xfrm>
        </p:grpSpPr>
        <p:sp>
          <p:nvSpPr>
            <p:cNvPr id="2100" name="Freeform 2099"/>
            <p:cNvSpPr/>
            <p:nvPr/>
          </p:nvSpPr>
          <p:spPr>
            <a:xfrm>
              <a:off x="7225188" y="548640"/>
              <a:ext cx="402909" cy="34291"/>
            </a:xfrm>
            <a:custGeom>
              <a:avLst/>
              <a:gdLst/>
              <a:ahLst/>
              <a:cxnLst/>
              <a:rect l="0" t="0" r="0" b="0"/>
              <a:pathLst>
                <a:path w="402909" h="34291">
                  <a:moveTo>
                    <a:pt x="394336" y="34290"/>
                  </a:moveTo>
                  <a:lnTo>
                    <a:pt x="402908" y="25717"/>
                  </a:lnTo>
                  <a:lnTo>
                    <a:pt x="385763" y="8573"/>
                  </a:lnTo>
                  <a:lnTo>
                    <a:pt x="360046" y="8573"/>
                  </a:lnTo>
                  <a:lnTo>
                    <a:pt x="317183" y="0"/>
                  </a:lnTo>
                  <a:lnTo>
                    <a:pt x="257175" y="0"/>
                  </a:lnTo>
                  <a:lnTo>
                    <a:pt x="180024" y="8573"/>
                  </a:lnTo>
                  <a:lnTo>
                    <a:pt x="120016" y="17145"/>
                  </a:lnTo>
                  <a:lnTo>
                    <a:pt x="25718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1" name="Oval 2100"/>
            <p:cNvSpPr/>
            <p:nvPr/>
          </p:nvSpPr>
          <p:spPr>
            <a:xfrm>
              <a:off x="7601665" y="56507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2" name="Oval 2101"/>
            <p:cNvSpPr/>
            <p:nvPr/>
          </p:nvSpPr>
          <p:spPr>
            <a:xfrm>
              <a:off x="7207329" y="5479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7" name="Group 2106"/>
          <p:cNvGrpSpPr/>
          <p:nvPr/>
        </p:nvGrpSpPr>
        <p:grpSpPr>
          <a:xfrm>
            <a:off x="7268051" y="642223"/>
            <a:ext cx="249317" cy="215028"/>
            <a:chOff x="7268051" y="642223"/>
            <a:chExt cx="249317" cy="215028"/>
          </a:xfrm>
        </p:grpSpPr>
        <p:sp>
          <p:nvSpPr>
            <p:cNvPr id="2104" name="Freeform 2103"/>
            <p:cNvSpPr/>
            <p:nvPr/>
          </p:nvSpPr>
          <p:spPr>
            <a:xfrm>
              <a:off x="7268051" y="660082"/>
              <a:ext cx="231459" cy="197169"/>
            </a:xfrm>
            <a:custGeom>
              <a:avLst/>
              <a:gdLst/>
              <a:ahLst/>
              <a:cxnLst/>
              <a:rect l="0" t="0" r="0" b="0"/>
              <a:pathLst>
                <a:path w="231459" h="197169">
                  <a:moveTo>
                    <a:pt x="231458" y="102871"/>
                  </a:moveTo>
                  <a:lnTo>
                    <a:pt x="222886" y="128588"/>
                  </a:lnTo>
                  <a:lnTo>
                    <a:pt x="154305" y="162878"/>
                  </a:lnTo>
                  <a:lnTo>
                    <a:pt x="120015" y="180023"/>
                  </a:lnTo>
                  <a:lnTo>
                    <a:pt x="85726" y="188595"/>
                  </a:lnTo>
                  <a:lnTo>
                    <a:pt x="51436" y="197168"/>
                  </a:lnTo>
                  <a:lnTo>
                    <a:pt x="25718" y="188595"/>
                  </a:lnTo>
                  <a:lnTo>
                    <a:pt x="8573" y="171450"/>
                  </a:lnTo>
                  <a:lnTo>
                    <a:pt x="0" y="162878"/>
                  </a:lnTo>
                  <a:lnTo>
                    <a:pt x="8573" y="145733"/>
                  </a:lnTo>
                  <a:lnTo>
                    <a:pt x="17145" y="120015"/>
                  </a:lnTo>
                  <a:lnTo>
                    <a:pt x="42862" y="60008"/>
                  </a:lnTo>
                  <a:lnTo>
                    <a:pt x="51436" y="34291"/>
                  </a:lnTo>
                  <a:lnTo>
                    <a:pt x="6858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5" name="Oval 2104"/>
            <p:cNvSpPr/>
            <p:nvPr/>
          </p:nvSpPr>
          <p:spPr>
            <a:xfrm>
              <a:off x="7481650" y="74509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6" name="Oval 2105"/>
            <p:cNvSpPr/>
            <p:nvPr/>
          </p:nvSpPr>
          <p:spPr>
            <a:xfrm>
              <a:off x="7318772" y="64222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1" name="Group 2110"/>
          <p:cNvGrpSpPr/>
          <p:nvPr/>
        </p:nvGrpSpPr>
        <p:grpSpPr>
          <a:xfrm>
            <a:off x="7490222" y="650796"/>
            <a:ext cx="70009" cy="292180"/>
            <a:chOff x="7490222" y="650796"/>
            <a:chExt cx="70009" cy="292180"/>
          </a:xfrm>
        </p:grpSpPr>
        <p:sp>
          <p:nvSpPr>
            <p:cNvPr id="2108" name="Freeform 2107"/>
            <p:cNvSpPr/>
            <p:nvPr/>
          </p:nvSpPr>
          <p:spPr>
            <a:xfrm>
              <a:off x="7508081" y="668655"/>
              <a:ext cx="34291" cy="274321"/>
            </a:xfrm>
            <a:custGeom>
              <a:avLst/>
              <a:gdLst/>
              <a:ahLst/>
              <a:cxnLst/>
              <a:rect l="0" t="0" r="0" b="0"/>
              <a:pathLst>
                <a:path w="34291" h="274321">
                  <a:moveTo>
                    <a:pt x="34290" y="231458"/>
                  </a:moveTo>
                  <a:lnTo>
                    <a:pt x="34290" y="265747"/>
                  </a:lnTo>
                  <a:lnTo>
                    <a:pt x="8573" y="274320"/>
                  </a:lnTo>
                  <a:lnTo>
                    <a:pt x="8573" y="257175"/>
                  </a:lnTo>
                  <a:lnTo>
                    <a:pt x="8573" y="231458"/>
                  </a:lnTo>
                  <a:lnTo>
                    <a:pt x="8573" y="205740"/>
                  </a:lnTo>
                  <a:lnTo>
                    <a:pt x="8573" y="162877"/>
                  </a:lnTo>
                  <a:lnTo>
                    <a:pt x="0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9" name="Oval 2108"/>
            <p:cNvSpPr/>
            <p:nvPr/>
          </p:nvSpPr>
          <p:spPr>
            <a:xfrm>
              <a:off x="7524512" y="88225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0" name="Oval 2109"/>
            <p:cNvSpPr/>
            <p:nvPr/>
          </p:nvSpPr>
          <p:spPr>
            <a:xfrm>
              <a:off x="7490222" y="65079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5" name="Group 2114"/>
          <p:cNvGrpSpPr/>
          <p:nvPr/>
        </p:nvGrpSpPr>
        <p:grpSpPr>
          <a:xfrm>
            <a:off x="7815977" y="496491"/>
            <a:ext cx="224314" cy="70008"/>
            <a:chOff x="7815977" y="496491"/>
            <a:chExt cx="224314" cy="70008"/>
          </a:xfrm>
        </p:grpSpPr>
        <p:sp>
          <p:nvSpPr>
            <p:cNvPr id="2112" name="Freeform 2111"/>
            <p:cNvSpPr/>
            <p:nvPr/>
          </p:nvSpPr>
          <p:spPr>
            <a:xfrm>
              <a:off x="7833837" y="514350"/>
              <a:ext cx="188595" cy="34291"/>
            </a:xfrm>
            <a:custGeom>
              <a:avLst/>
              <a:gdLst/>
              <a:ahLst/>
              <a:cxnLst/>
              <a:rect l="0" t="0" r="0" b="0"/>
              <a:pathLst>
                <a:path w="188595" h="34291">
                  <a:moveTo>
                    <a:pt x="188594" y="34290"/>
                  </a:moveTo>
                  <a:lnTo>
                    <a:pt x="188594" y="17145"/>
                  </a:lnTo>
                  <a:lnTo>
                    <a:pt x="171449" y="17145"/>
                  </a:lnTo>
                  <a:lnTo>
                    <a:pt x="154304" y="17145"/>
                  </a:lnTo>
                  <a:lnTo>
                    <a:pt x="111442" y="17145"/>
                  </a:lnTo>
                  <a:lnTo>
                    <a:pt x="85725" y="8572"/>
                  </a:lnTo>
                  <a:lnTo>
                    <a:pt x="60007" y="8572"/>
                  </a:lnTo>
                  <a:lnTo>
                    <a:pt x="42862" y="8572"/>
                  </a:lnTo>
                  <a:lnTo>
                    <a:pt x="17144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3" name="Oval 2112"/>
            <p:cNvSpPr/>
            <p:nvPr/>
          </p:nvSpPr>
          <p:spPr>
            <a:xfrm>
              <a:off x="8004572" y="53078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4" name="Oval 2113"/>
            <p:cNvSpPr/>
            <p:nvPr/>
          </p:nvSpPr>
          <p:spPr>
            <a:xfrm>
              <a:off x="7815977" y="49649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9" name="Group 2118"/>
          <p:cNvGrpSpPr/>
          <p:nvPr/>
        </p:nvGrpSpPr>
        <p:grpSpPr>
          <a:xfrm>
            <a:off x="7824550" y="599361"/>
            <a:ext cx="257889" cy="52863"/>
            <a:chOff x="7824550" y="599361"/>
            <a:chExt cx="257889" cy="52863"/>
          </a:xfrm>
        </p:grpSpPr>
        <p:sp>
          <p:nvSpPr>
            <p:cNvPr id="2116" name="Freeform 2115"/>
            <p:cNvSpPr/>
            <p:nvPr/>
          </p:nvSpPr>
          <p:spPr>
            <a:xfrm>
              <a:off x="7842409" y="617220"/>
              <a:ext cx="240030" cy="34291"/>
            </a:xfrm>
            <a:custGeom>
              <a:avLst/>
              <a:gdLst/>
              <a:ahLst/>
              <a:cxnLst/>
              <a:rect l="0" t="0" r="0" b="0"/>
              <a:pathLst>
                <a:path w="240030" h="34291">
                  <a:moveTo>
                    <a:pt x="214312" y="17145"/>
                  </a:moveTo>
                  <a:lnTo>
                    <a:pt x="240029" y="34290"/>
                  </a:lnTo>
                  <a:lnTo>
                    <a:pt x="205740" y="17145"/>
                  </a:lnTo>
                  <a:lnTo>
                    <a:pt x="188595" y="8573"/>
                  </a:lnTo>
                  <a:lnTo>
                    <a:pt x="154305" y="8573"/>
                  </a:lnTo>
                  <a:lnTo>
                    <a:pt x="111442" y="8573"/>
                  </a:lnTo>
                  <a:lnTo>
                    <a:pt x="68579" y="8573"/>
                  </a:lnTo>
                  <a:lnTo>
                    <a:pt x="34290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7" name="Oval 2116"/>
            <p:cNvSpPr/>
            <p:nvPr/>
          </p:nvSpPr>
          <p:spPr>
            <a:xfrm>
              <a:off x="8038862" y="61650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8" name="Oval 2117"/>
            <p:cNvSpPr/>
            <p:nvPr/>
          </p:nvSpPr>
          <p:spPr>
            <a:xfrm>
              <a:off x="7824550" y="59936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3" name="Group 2122"/>
          <p:cNvGrpSpPr/>
          <p:nvPr/>
        </p:nvGrpSpPr>
        <p:grpSpPr>
          <a:xfrm>
            <a:off x="6042184" y="179308"/>
            <a:ext cx="352187" cy="704374"/>
            <a:chOff x="6042184" y="179308"/>
            <a:chExt cx="352187" cy="704374"/>
          </a:xfrm>
        </p:grpSpPr>
        <p:sp>
          <p:nvSpPr>
            <p:cNvPr id="2120" name="Freeform 2119"/>
            <p:cNvSpPr/>
            <p:nvPr/>
          </p:nvSpPr>
          <p:spPr>
            <a:xfrm>
              <a:off x="6042184" y="197167"/>
              <a:ext cx="334329" cy="668657"/>
            </a:xfrm>
            <a:custGeom>
              <a:avLst/>
              <a:gdLst/>
              <a:ahLst/>
              <a:cxnLst/>
              <a:rect l="0" t="0" r="0" b="0"/>
              <a:pathLst>
                <a:path w="334329" h="668657">
                  <a:moveTo>
                    <a:pt x="102870" y="668656"/>
                  </a:moveTo>
                  <a:lnTo>
                    <a:pt x="51435" y="642938"/>
                  </a:lnTo>
                  <a:lnTo>
                    <a:pt x="25717" y="625793"/>
                  </a:lnTo>
                  <a:lnTo>
                    <a:pt x="17145" y="600075"/>
                  </a:lnTo>
                  <a:lnTo>
                    <a:pt x="0" y="557213"/>
                  </a:lnTo>
                  <a:lnTo>
                    <a:pt x="0" y="454343"/>
                  </a:lnTo>
                  <a:lnTo>
                    <a:pt x="17145" y="394335"/>
                  </a:lnTo>
                  <a:lnTo>
                    <a:pt x="34290" y="317183"/>
                  </a:lnTo>
                  <a:lnTo>
                    <a:pt x="68580" y="248603"/>
                  </a:lnTo>
                  <a:lnTo>
                    <a:pt x="94297" y="188596"/>
                  </a:lnTo>
                  <a:lnTo>
                    <a:pt x="120015" y="137160"/>
                  </a:lnTo>
                  <a:lnTo>
                    <a:pt x="154304" y="94298"/>
                  </a:lnTo>
                  <a:lnTo>
                    <a:pt x="334328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1" name="Oval 2120"/>
            <p:cNvSpPr/>
            <p:nvPr/>
          </p:nvSpPr>
          <p:spPr>
            <a:xfrm>
              <a:off x="6127194" y="84796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2" name="Oval 2121"/>
            <p:cNvSpPr/>
            <p:nvPr/>
          </p:nvSpPr>
          <p:spPr>
            <a:xfrm>
              <a:off x="6358652" y="17930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7" name="Group 2126"/>
          <p:cNvGrpSpPr/>
          <p:nvPr/>
        </p:nvGrpSpPr>
        <p:grpSpPr>
          <a:xfrm>
            <a:off x="6555819" y="222171"/>
            <a:ext cx="206456" cy="670083"/>
            <a:chOff x="6555819" y="222171"/>
            <a:chExt cx="206456" cy="670083"/>
          </a:xfrm>
        </p:grpSpPr>
        <p:sp>
          <p:nvSpPr>
            <p:cNvPr id="2124" name="Freeform 2123"/>
            <p:cNvSpPr/>
            <p:nvPr/>
          </p:nvSpPr>
          <p:spPr>
            <a:xfrm>
              <a:off x="6573679" y="240030"/>
              <a:ext cx="188596" cy="651511"/>
            </a:xfrm>
            <a:custGeom>
              <a:avLst/>
              <a:gdLst/>
              <a:ahLst/>
              <a:cxnLst/>
              <a:rect l="0" t="0" r="0" b="0"/>
              <a:pathLst>
                <a:path w="188596" h="651511">
                  <a:moveTo>
                    <a:pt x="0" y="634365"/>
                  </a:moveTo>
                  <a:lnTo>
                    <a:pt x="51434" y="651510"/>
                  </a:lnTo>
                  <a:lnTo>
                    <a:pt x="68580" y="625793"/>
                  </a:lnTo>
                  <a:lnTo>
                    <a:pt x="85725" y="608647"/>
                  </a:lnTo>
                  <a:lnTo>
                    <a:pt x="102870" y="582930"/>
                  </a:lnTo>
                  <a:lnTo>
                    <a:pt x="137160" y="505777"/>
                  </a:lnTo>
                  <a:lnTo>
                    <a:pt x="145732" y="454343"/>
                  </a:lnTo>
                  <a:lnTo>
                    <a:pt x="162877" y="402908"/>
                  </a:lnTo>
                  <a:lnTo>
                    <a:pt x="180022" y="351472"/>
                  </a:lnTo>
                  <a:lnTo>
                    <a:pt x="188595" y="282892"/>
                  </a:lnTo>
                  <a:lnTo>
                    <a:pt x="180022" y="222885"/>
                  </a:lnTo>
                  <a:lnTo>
                    <a:pt x="137160" y="94297"/>
                  </a:lnTo>
                  <a:lnTo>
                    <a:pt x="6858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5" name="Oval 2124"/>
            <p:cNvSpPr/>
            <p:nvPr/>
          </p:nvSpPr>
          <p:spPr>
            <a:xfrm>
              <a:off x="6555819" y="85653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6" name="Oval 2125"/>
            <p:cNvSpPr/>
            <p:nvPr/>
          </p:nvSpPr>
          <p:spPr>
            <a:xfrm>
              <a:off x="6624400" y="22217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1" name="Group 2130"/>
          <p:cNvGrpSpPr/>
          <p:nvPr/>
        </p:nvGrpSpPr>
        <p:grpSpPr>
          <a:xfrm>
            <a:off x="5595700" y="239316"/>
            <a:ext cx="275748" cy="215741"/>
            <a:chOff x="5595700" y="239316"/>
            <a:chExt cx="275748" cy="215741"/>
          </a:xfrm>
        </p:grpSpPr>
        <p:sp>
          <p:nvSpPr>
            <p:cNvPr id="2128" name="Freeform 2127"/>
            <p:cNvSpPr/>
            <p:nvPr/>
          </p:nvSpPr>
          <p:spPr>
            <a:xfrm>
              <a:off x="5613559" y="240030"/>
              <a:ext cx="240031" cy="197168"/>
            </a:xfrm>
            <a:custGeom>
              <a:avLst/>
              <a:gdLst/>
              <a:ahLst/>
              <a:cxnLst/>
              <a:rect l="0" t="0" r="0" b="0"/>
              <a:pathLst>
                <a:path w="240031" h="197168">
                  <a:moveTo>
                    <a:pt x="240030" y="197167"/>
                  </a:moveTo>
                  <a:lnTo>
                    <a:pt x="231457" y="188595"/>
                  </a:lnTo>
                  <a:lnTo>
                    <a:pt x="205740" y="188595"/>
                  </a:lnTo>
                  <a:lnTo>
                    <a:pt x="180022" y="188595"/>
                  </a:lnTo>
                  <a:lnTo>
                    <a:pt x="137160" y="197167"/>
                  </a:lnTo>
                  <a:lnTo>
                    <a:pt x="102870" y="197167"/>
                  </a:lnTo>
                  <a:lnTo>
                    <a:pt x="77153" y="197167"/>
                  </a:lnTo>
                  <a:lnTo>
                    <a:pt x="60007" y="188595"/>
                  </a:lnTo>
                  <a:lnTo>
                    <a:pt x="68580" y="171450"/>
                  </a:lnTo>
                  <a:lnTo>
                    <a:pt x="85725" y="154305"/>
                  </a:lnTo>
                  <a:lnTo>
                    <a:pt x="102870" y="137160"/>
                  </a:lnTo>
                  <a:lnTo>
                    <a:pt x="120015" y="111443"/>
                  </a:lnTo>
                  <a:lnTo>
                    <a:pt x="137160" y="68580"/>
                  </a:lnTo>
                  <a:lnTo>
                    <a:pt x="137160" y="42862"/>
                  </a:lnTo>
                  <a:lnTo>
                    <a:pt x="137160" y="17145"/>
                  </a:lnTo>
                  <a:lnTo>
                    <a:pt x="94297" y="0"/>
                  </a:lnTo>
                  <a:lnTo>
                    <a:pt x="77153" y="0"/>
                  </a:lnTo>
                  <a:lnTo>
                    <a:pt x="42862" y="0"/>
                  </a:lnTo>
                  <a:lnTo>
                    <a:pt x="17145" y="8573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9" name="Oval 2128"/>
            <p:cNvSpPr/>
            <p:nvPr/>
          </p:nvSpPr>
          <p:spPr>
            <a:xfrm>
              <a:off x="5835729" y="41933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0" name="Oval 2129"/>
            <p:cNvSpPr/>
            <p:nvPr/>
          </p:nvSpPr>
          <p:spPr>
            <a:xfrm>
              <a:off x="5595700" y="23931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5" name="Group 2134"/>
          <p:cNvGrpSpPr/>
          <p:nvPr/>
        </p:nvGrpSpPr>
        <p:grpSpPr>
          <a:xfrm>
            <a:off x="5561409" y="513636"/>
            <a:ext cx="327184" cy="44291"/>
            <a:chOff x="5561409" y="513636"/>
            <a:chExt cx="327184" cy="44291"/>
          </a:xfrm>
        </p:grpSpPr>
        <p:sp>
          <p:nvSpPr>
            <p:cNvPr id="2132" name="Freeform 2131"/>
            <p:cNvSpPr/>
            <p:nvPr/>
          </p:nvSpPr>
          <p:spPr>
            <a:xfrm>
              <a:off x="5579269" y="514350"/>
              <a:ext cx="291466" cy="25719"/>
            </a:xfrm>
            <a:custGeom>
              <a:avLst/>
              <a:gdLst/>
              <a:ahLst/>
              <a:cxnLst/>
              <a:rect l="0" t="0" r="0" b="0"/>
              <a:pathLst>
                <a:path w="291466" h="25719">
                  <a:moveTo>
                    <a:pt x="291465" y="17145"/>
                  </a:moveTo>
                  <a:lnTo>
                    <a:pt x="231457" y="0"/>
                  </a:lnTo>
                  <a:lnTo>
                    <a:pt x="188594" y="0"/>
                  </a:lnTo>
                  <a:lnTo>
                    <a:pt x="145732" y="0"/>
                  </a:lnTo>
                  <a:lnTo>
                    <a:pt x="94297" y="8572"/>
                  </a:lnTo>
                  <a:lnTo>
                    <a:pt x="51435" y="8572"/>
                  </a:lnTo>
                  <a:lnTo>
                    <a:pt x="17144" y="17145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3" name="Oval 2132"/>
            <p:cNvSpPr/>
            <p:nvPr/>
          </p:nvSpPr>
          <p:spPr>
            <a:xfrm>
              <a:off x="5852875" y="51363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4" name="Oval 2133"/>
            <p:cNvSpPr/>
            <p:nvPr/>
          </p:nvSpPr>
          <p:spPr>
            <a:xfrm>
              <a:off x="5561409" y="52220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9" name="Group 2138"/>
          <p:cNvGrpSpPr/>
          <p:nvPr/>
        </p:nvGrpSpPr>
        <p:grpSpPr>
          <a:xfrm>
            <a:off x="5682139" y="607933"/>
            <a:ext cx="189309" cy="258604"/>
            <a:chOff x="5682139" y="607933"/>
            <a:chExt cx="189309" cy="258604"/>
          </a:xfrm>
        </p:grpSpPr>
        <p:sp>
          <p:nvSpPr>
            <p:cNvPr id="2136" name="Freeform 2135"/>
            <p:cNvSpPr/>
            <p:nvPr/>
          </p:nvSpPr>
          <p:spPr>
            <a:xfrm>
              <a:off x="5682139" y="625793"/>
              <a:ext cx="171451" cy="222885"/>
            </a:xfrm>
            <a:custGeom>
              <a:avLst/>
              <a:gdLst/>
              <a:ahLst/>
              <a:cxnLst/>
              <a:rect l="0" t="0" r="0" b="0"/>
              <a:pathLst>
                <a:path w="171451" h="222885">
                  <a:moveTo>
                    <a:pt x="171450" y="222884"/>
                  </a:moveTo>
                  <a:lnTo>
                    <a:pt x="145732" y="214312"/>
                  </a:lnTo>
                  <a:lnTo>
                    <a:pt x="137160" y="214312"/>
                  </a:lnTo>
                  <a:lnTo>
                    <a:pt x="42862" y="214312"/>
                  </a:lnTo>
                  <a:lnTo>
                    <a:pt x="17145" y="214312"/>
                  </a:lnTo>
                  <a:lnTo>
                    <a:pt x="0" y="205739"/>
                  </a:lnTo>
                  <a:lnTo>
                    <a:pt x="8573" y="197167"/>
                  </a:lnTo>
                  <a:lnTo>
                    <a:pt x="42862" y="154304"/>
                  </a:lnTo>
                  <a:lnTo>
                    <a:pt x="60007" y="128587"/>
                  </a:lnTo>
                  <a:lnTo>
                    <a:pt x="77152" y="102870"/>
                  </a:lnTo>
                  <a:lnTo>
                    <a:pt x="85724" y="68580"/>
                  </a:lnTo>
                  <a:lnTo>
                    <a:pt x="94297" y="42862"/>
                  </a:lnTo>
                  <a:lnTo>
                    <a:pt x="85724" y="25717"/>
                  </a:lnTo>
                  <a:lnTo>
                    <a:pt x="60007" y="0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7" name="Oval 2136"/>
            <p:cNvSpPr/>
            <p:nvPr/>
          </p:nvSpPr>
          <p:spPr>
            <a:xfrm>
              <a:off x="5835729" y="83081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8" name="Oval 2137"/>
            <p:cNvSpPr/>
            <p:nvPr/>
          </p:nvSpPr>
          <p:spPr>
            <a:xfrm>
              <a:off x="5698569" y="6079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3" name="Group 2142"/>
          <p:cNvGrpSpPr/>
          <p:nvPr/>
        </p:nvGrpSpPr>
        <p:grpSpPr>
          <a:xfrm>
            <a:off x="5107067" y="1303020"/>
            <a:ext cx="292893" cy="248603"/>
            <a:chOff x="5107067" y="1303020"/>
            <a:chExt cx="292893" cy="248603"/>
          </a:xfrm>
        </p:grpSpPr>
        <p:sp>
          <p:nvSpPr>
            <p:cNvPr id="2140" name="Freeform 2139"/>
            <p:cNvSpPr/>
            <p:nvPr/>
          </p:nvSpPr>
          <p:spPr>
            <a:xfrm>
              <a:off x="5124926" y="1303020"/>
              <a:ext cx="257176" cy="248603"/>
            </a:xfrm>
            <a:custGeom>
              <a:avLst/>
              <a:gdLst/>
              <a:ahLst/>
              <a:cxnLst/>
              <a:rect l="0" t="0" r="0" b="0"/>
              <a:pathLst>
                <a:path w="257176" h="248603">
                  <a:moveTo>
                    <a:pt x="257175" y="222885"/>
                  </a:moveTo>
                  <a:lnTo>
                    <a:pt x="248603" y="214312"/>
                  </a:lnTo>
                  <a:lnTo>
                    <a:pt x="222885" y="214312"/>
                  </a:lnTo>
                  <a:lnTo>
                    <a:pt x="197168" y="222885"/>
                  </a:lnTo>
                  <a:lnTo>
                    <a:pt x="102870" y="240030"/>
                  </a:lnTo>
                  <a:lnTo>
                    <a:pt x="68580" y="248602"/>
                  </a:lnTo>
                  <a:lnTo>
                    <a:pt x="42862" y="248602"/>
                  </a:lnTo>
                  <a:lnTo>
                    <a:pt x="34290" y="240030"/>
                  </a:lnTo>
                  <a:lnTo>
                    <a:pt x="51435" y="222885"/>
                  </a:lnTo>
                  <a:lnTo>
                    <a:pt x="94298" y="171450"/>
                  </a:lnTo>
                  <a:lnTo>
                    <a:pt x="120015" y="137160"/>
                  </a:lnTo>
                  <a:lnTo>
                    <a:pt x="145733" y="94297"/>
                  </a:lnTo>
                  <a:lnTo>
                    <a:pt x="154305" y="34290"/>
                  </a:lnTo>
                  <a:lnTo>
                    <a:pt x="145733" y="8573"/>
                  </a:lnTo>
                  <a:lnTo>
                    <a:pt x="120015" y="0"/>
                  </a:lnTo>
                  <a:lnTo>
                    <a:pt x="60008" y="0"/>
                  </a:lnTo>
                  <a:lnTo>
                    <a:pt x="25718" y="17145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1" name="Oval 2140"/>
            <p:cNvSpPr/>
            <p:nvPr/>
          </p:nvSpPr>
          <p:spPr>
            <a:xfrm>
              <a:off x="5364242" y="150804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2" name="Oval 2141"/>
            <p:cNvSpPr/>
            <p:nvPr/>
          </p:nvSpPr>
          <p:spPr>
            <a:xfrm>
              <a:off x="5107067" y="131945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7" name="Group 2146"/>
          <p:cNvGrpSpPr/>
          <p:nvPr/>
        </p:nvGrpSpPr>
        <p:grpSpPr>
          <a:xfrm>
            <a:off x="5055632" y="1585913"/>
            <a:ext cx="387191" cy="69294"/>
            <a:chOff x="5055632" y="1585913"/>
            <a:chExt cx="387191" cy="69294"/>
          </a:xfrm>
        </p:grpSpPr>
        <p:sp>
          <p:nvSpPr>
            <p:cNvPr id="2144" name="Freeform 2143"/>
            <p:cNvSpPr/>
            <p:nvPr/>
          </p:nvSpPr>
          <p:spPr>
            <a:xfrm>
              <a:off x="5073491" y="1585913"/>
              <a:ext cx="351474" cy="51436"/>
            </a:xfrm>
            <a:custGeom>
              <a:avLst/>
              <a:gdLst/>
              <a:ahLst/>
              <a:cxnLst/>
              <a:rect l="0" t="0" r="0" b="0"/>
              <a:pathLst>
                <a:path w="351474" h="51436">
                  <a:moveTo>
                    <a:pt x="351473" y="25717"/>
                  </a:moveTo>
                  <a:lnTo>
                    <a:pt x="351473" y="17145"/>
                  </a:lnTo>
                  <a:lnTo>
                    <a:pt x="342900" y="0"/>
                  </a:lnTo>
                  <a:lnTo>
                    <a:pt x="334327" y="0"/>
                  </a:lnTo>
                  <a:lnTo>
                    <a:pt x="300038" y="0"/>
                  </a:lnTo>
                  <a:lnTo>
                    <a:pt x="265747" y="8572"/>
                  </a:lnTo>
                  <a:lnTo>
                    <a:pt x="214313" y="17145"/>
                  </a:lnTo>
                  <a:lnTo>
                    <a:pt x="94297" y="34290"/>
                  </a:lnTo>
                  <a:lnTo>
                    <a:pt x="34290" y="42862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5" name="Oval 2144"/>
            <p:cNvSpPr/>
            <p:nvPr/>
          </p:nvSpPr>
          <p:spPr>
            <a:xfrm>
              <a:off x="5407104" y="159377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6" name="Oval 2145"/>
            <p:cNvSpPr/>
            <p:nvPr/>
          </p:nvSpPr>
          <p:spPr>
            <a:xfrm>
              <a:off x="5055632" y="161948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1" name="Group 2150"/>
          <p:cNvGrpSpPr/>
          <p:nvPr/>
        </p:nvGrpSpPr>
        <p:grpSpPr>
          <a:xfrm>
            <a:off x="5218510" y="1679496"/>
            <a:ext cx="249317" cy="266463"/>
            <a:chOff x="5218510" y="1679496"/>
            <a:chExt cx="249317" cy="266463"/>
          </a:xfrm>
        </p:grpSpPr>
        <p:sp>
          <p:nvSpPr>
            <p:cNvPr id="2148" name="Freeform 2147"/>
            <p:cNvSpPr/>
            <p:nvPr/>
          </p:nvSpPr>
          <p:spPr>
            <a:xfrm>
              <a:off x="5236369" y="1680210"/>
              <a:ext cx="231458" cy="265749"/>
            </a:xfrm>
            <a:custGeom>
              <a:avLst/>
              <a:gdLst/>
              <a:ahLst/>
              <a:cxnLst/>
              <a:rect l="0" t="0" r="0" b="0"/>
              <a:pathLst>
                <a:path w="231458" h="265749">
                  <a:moveTo>
                    <a:pt x="0" y="240030"/>
                  </a:moveTo>
                  <a:lnTo>
                    <a:pt x="34290" y="257175"/>
                  </a:lnTo>
                  <a:lnTo>
                    <a:pt x="102869" y="265748"/>
                  </a:lnTo>
                  <a:lnTo>
                    <a:pt x="145732" y="257175"/>
                  </a:lnTo>
                  <a:lnTo>
                    <a:pt x="180022" y="248603"/>
                  </a:lnTo>
                  <a:lnTo>
                    <a:pt x="197167" y="231457"/>
                  </a:lnTo>
                  <a:lnTo>
                    <a:pt x="222885" y="214313"/>
                  </a:lnTo>
                  <a:lnTo>
                    <a:pt x="231457" y="180023"/>
                  </a:lnTo>
                  <a:lnTo>
                    <a:pt x="205740" y="154305"/>
                  </a:lnTo>
                  <a:lnTo>
                    <a:pt x="180022" y="145732"/>
                  </a:lnTo>
                  <a:lnTo>
                    <a:pt x="145732" y="145732"/>
                  </a:lnTo>
                  <a:lnTo>
                    <a:pt x="120015" y="145732"/>
                  </a:lnTo>
                  <a:lnTo>
                    <a:pt x="94297" y="145732"/>
                  </a:lnTo>
                  <a:lnTo>
                    <a:pt x="85725" y="128588"/>
                  </a:lnTo>
                  <a:lnTo>
                    <a:pt x="102869" y="120015"/>
                  </a:lnTo>
                  <a:lnTo>
                    <a:pt x="120015" y="102870"/>
                  </a:lnTo>
                  <a:lnTo>
                    <a:pt x="145732" y="85725"/>
                  </a:lnTo>
                  <a:lnTo>
                    <a:pt x="162877" y="60008"/>
                  </a:lnTo>
                  <a:lnTo>
                    <a:pt x="162877" y="34290"/>
                  </a:lnTo>
                  <a:lnTo>
                    <a:pt x="162877" y="17145"/>
                  </a:lnTo>
                  <a:lnTo>
                    <a:pt x="145732" y="8572"/>
                  </a:lnTo>
                  <a:lnTo>
                    <a:pt x="94297" y="0"/>
                  </a:lnTo>
                  <a:lnTo>
                    <a:pt x="51435" y="0"/>
                  </a:lnTo>
                  <a:lnTo>
                    <a:pt x="25718" y="8572"/>
                  </a:lnTo>
                  <a:lnTo>
                    <a:pt x="8572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9" name="Oval 2148"/>
            <p:cNvSpPr/>
            <p:nvPr/>
          </p:nvSpPr>
          <p:spPr>
            <a:xfrm>
              <a:off x="5218510" y="190238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0" name="Oval 2149"/>
            <p:cNvSpPr/>
            <p:nvPr/>
          </p:nvSpPr>
          <p:spPr>
            <a:xfrm>
              <a:off x="5227082" y="167949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5" name="Group 2154"/>
          <p:cNvGrpSpPr/>
          <p:nvPr/>
        </p:nvGrpSpPr>
        <p:grpSpPr>
          <a:xfrm>
            <a:off x="5672852" y="1542336"/>
            <a:ext cx="232886" cy="70008"/>
            <a:chOff x="5672852" y="1542336"/>
            <a:chExt cx="232886" cy="70008"/>
          </a:xfrm>
        </p:grpSpPr>
        <p:sp>
          <p:nvSpPr>
            <p:cNvPr id="2152" name="Freeform 2151"/>
            <p:cNvSpPr/>
            <p:nvPr/>
          </p:nvSpPr>
          <p:spPr>
            <a:xfrm>
              <a:off x="5690712" y="1560195"/>
              <a:ext cx="197168" cy="34291"/>
            </a:xfrm>
            <a:custGeom>
              <a:avLst/>
              <a:gdLst/>
              <a:ahLst/>
              <a:cxnLst/>
              <a:rect l="0" t="0" r="0" b="0"/>
              <a:pathLst>
                <a:path w="197168" h="34291">
                  <a:moveTo>
                    <a:pt x="197167" y="0"/>
                  </a:moveTo>
                  <a:lnTo>
                    <a:pt x="197167" y="17145"/>
                  </a:lnTo>
                  <a:lnTo>
                    <a:pt x="188595" y="8572"/>
                  </a:lnTo>
                  <a:lnTo>
                    <a:pt x="162877" y="8572"/>
                  </a:lnTo>
                  <a:lnTo>
                    <a:pt x="102869" y="25718"/>
                  </a:lnTo>
                  <a:lnTo>
                    <a:pt x="60007" y="25718"/>
                  </a:lnTo>
                  <a:lnTo>
                    <a:pt x="25717" y="3429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3" name="Oval 2152"/>
            <p:cNvSpPr/>
            <p:nvPr/>
          </p:nvSpPr>
          <p:spPr>
            <a:xfrm>
              <a:off x="5870019" y="154233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4" name="Oval 2153"/>
            <p:cNvSpPr/>
            <p:nvPr/>
          </p:nvSpPr>
          <p:spPr>
            <a:xfrm>
              <a:off x="5672852" y="15766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9" name="Group 2158"/>
          <p:cNvGrpSpPr/>
          <p:nvPr/>
        </p:nvGrpSpPr>
        <p:grpSpPr>
          <a:xfrm>
            <a:off x="5775722" y="1525191"/>
            <a:ext cx="121444" cy="190023"/>
            <a:chOff x="5775722" y="1525191"/>
            <a:chExt cx="121444" cy="190023"/>
          </a:xfrm>
        </p:grpSpPr>
        <p:sp>
          <p:nvSpPr>
            <p:cNvPr id="2156" name="Freeform 2155"/>
            <p:cNvSpPr/>
            <p:nvPr/>
          </p:nvSpPr>
          <p:spPr>
            <a:xfrm>
              <a:off x="5793581" y="1543050"/>
              <a:ext cx="85727" cy="154306"/>
            </a:xfrm>
            <a:custGeom>
              <a:avLst/>
              <a:gdLst/>
              <a:ahLst/>
              <a:cxnLst/>
              <a:rect l="0" t="0" r="0" b="0"/>
              <a:pathLst>
                <a:path w="85727" h="154306">
                  <a:moveTo>
                    <a:pt x="85726" y="154305"/>
                  </a:moveTo>
                  <a:lnTo>
                    <a:pt x="68580" y="154305"/>
                  </a:lnTo>
                  <a:lnTo>
                    <a:pt x="68580" y="145732"/>
                  </a:lnTo>
                  <a:lnTo>
                    <a:pt x="68580" y="137160"/>
                  </a:lnTo>
                  <a:lnTo>
                    <a:pt x="51435" y="94298"/>
                  </a:lnTo>
                  <a:lnTo>
                    <a:pt x="25718" y="68580"/>
                  </a:lnTo>
                  <a:lnTo>
                    <a:pt x="8573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7" name="Oval 2156"/>
            <p:cNvSpPr/>
            <p:nvPr/>
          </p:nvSpPr>
          <p:spPr>
            <a:xfrm>
              <a:off x="5861447" y="167949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8" name="Oval 2157"/>
            <p:cNvSpPr/>
            <p:nvPr/>
          </p:nvSpPr>
          <p:spPr>
            <a:xfrm>
              <a:off x="5775722" y="152519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3" name="Group 2162"/>
          <p:cNvGrpSpPr/>
          <p:nvPr/>
        </p:nvGrpSpPr>
        <p:grpSpPr>
          <a:xfrm>
            <a:off x="6325076" y="1233726"/>
            <a:ext cx="180023" cy="223600"/>
            <a:chOff x="6325076" y="1233726"/>
            <a:chExt cx="180023" cy="223600"/>
          </a:xfrm>
        </p:grpSpPr>
        <p:sp>
          <p:nvSpPr>
            <p:cNvPr id="2160" name="Freeform 2159"/>
            <p:cNvSpPr/>
            <p:nvPr/>
          </p:nvSpPr>
          <p:spPr>
            <a:xfrm>
              <a:off x="6325076" y="1251585"/>
              <a:ext cx="180023" cy="205741"/>
            </a:xfrm>
            <a:custGeom>
              <a:avLst/>
              <a:gdLst/>
              <a:ahLst/>
              <a:cxnLst/>
              <a:rect l="0" t="0" r="0" b="0"/>
              <a:pathLst>
                <a:path w="180023" h="205741">
                  <a:moveTo>
                    <a:pt x="60008" y="180023"/>
                  </a:moveTo>
                  <a:lnTo>
                    <a:pt x="68580" y="205740"/>
                  </a:lnTo>
                  <a:lnTo>
                    <a:pt x="68580" y="197168"/>
                  </a:lnTo>
                  <a:lnTo>
                    <a:pt x="85725" y="197168"/>
                  </a:lnTo>
                  <a:lnTo>
                    <a:pt x="128587" y="197168"/>
                  </a:lnTo>
                  <a:lnTo>
                    <a:pt x="154305" y="188595"/>
                  </a:lnTo>
                  <a:lnTo>
                    <a:pt x="162878" y="171450"/>
                  </a:lnTo>
                  <a:lnTo>
                    <a:pt x="180022" y="137160"/>
                  </a:lnTo>
                  <a:lnTo>
                    <a:pt x="180022" y="128587"/>
                  </a:lnTo>
                  <a:lnTo>
                    <a:pt x="162878" y="120015"/>
                  </a:lnTo>
                  <a:lnTo>
                    <a:pt x="137160" y="111442"/>
                  </a:lnTo>
                  <a:lnTo>
                    <a:pt x="111443" y="102870"/>
                  </a:lnTo>
                  <a:lnTo>
                    <a:pt x="85725" y="102870"/>
                  </a:lnTo>
                  <a:lnTo>
                    <a:pt x="34290" y="85725"/>
                  </a:lnTo>
                  <a:lnTo>
                    <a:pt x="17145" y="85725"/>
                  </a:lnTo>
                  <a:lnTo>
                    <a:pt x="8573" y="68580"/>
                  </a:lnTo>
                  <a:lnTo>
                    <a:pt x="0" y="60008"/>
                  </a:lnTo>
                  <a:lnTo>
                    <a:pt x="17145" y="42863"/>
                  </a:lnTo>
                  <a:lnTo>
                    <a:pt x="60008" y="25717"/>
                  </a:lnTo>
                  <a:lnTo>
                    <a:pt x="85725" y="17145"/>
                  </a:lnTo>
                  <a:lnTo>
                    <a:pt x="102870" y="17145"/>
                  </a:lnTo>
                  <a:lnTo>
                    <a:pt x="120015" y="8572"/>
                  </a:lnTo>
                  <a:lnTo>
                    <a:pt x="13716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1" name="Oval 2160"/>
            <p:cNvSpPr/>
            <p:nvPr/>
          </p:nvSpPr>
          <p:spPr>
            <a:xfrm>
              <a:off x="6367224" y="141374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2" name="Oval 2161"/>
            <p:cNvSpPr/>
            <p:nvPr/>
          </p:nvSpPr>
          <p:spPr>
            <a:xfrm>
              <a:off x="6444377" y="12337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7" name="Group 2166"/>
          <p:cNvGrpSpPr/>
          <p:nvPr/>
        </p:nvGrpSpPr>
        <p:grpSpPr>
          <a:xfrm>
            <a:off x="6264354" y="1508760"/>
            <a:ext cx="370046" cy="43577"/>
            <a:chOff x="6264354" y="1508760"/>
            <a:chExt cx="370046" cy="43577"/>
          </a:xfrm>
        </p:grpSpPr>
        <p:sp>
          <p:nvSpPr>
            <p:cNvPr id="2164" name="Freeform 2163"/>
            <p:cNvSpPr/>
            <p:nvPr/>
          </p:nvSpPr>
          <p:spPr>
            <a:xfrm>
              <a:off x="6282214" y="1508760"/>
              <a:ext cx="334328" cy="25718"/>
            </a:xfrm>
            <a:custGeom>
              <a:avLst/>
              <a:gdLst/>
              <a:ahLst/>
              <a:cxnLst/>
              <a:rect l="0" t="0" r="0" b="0"/>
              <a:pathLst>
                <a:path w="334328" h="25718">
                  <a:moveTo>
                    <a:pt x="334327" y="25717"/>
                  </a:moveTo>
                  <a:lnTo>
                    <a:pt x="317182" y="8572"/>
                  </a:lnTo>
                  <a:lnTo>
                    <a:pt x="308610" y="0"/>
                  </a:lnTo>
                  <a:lnTo>
                    <a:pt x="274320" y="0"/>
                  </a:lnTo>
                  <a:lnTo>
                    <a:pt x="240030" y="0"/>
                  </a:lnTo>
                  <a:lnTo>
                    <a:pt x="188595" y="8572"/>
                  </a:lnTo>
                  <a:lnTo>
                    <a:pt x="137160" y="17145"/>
                  </a:lnTo>
                  <a:lnTo>
                    <a:pt x="34290" y="25717"/>
                  </a:lnTo>
                  <a:lnTo>
                    <a:pt x="8572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5" name="Oval 2164"/>
            <p:cNvSpPr/>
            <p:nvPr/>
          </p:nvSpPr>
          <p:spPr>
            <a:xfrm>
              <a:off x="6598682" y="151661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6" name="Oval 2165"/>
            <p:cNvSpPr/>
            <p:nvPr/>
          </p:nvSpPr>
          <p:spPr>
            <a:xfrm>
              <a:off x="6264354" y="151661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1" name="Group 2170"/>
          <p:cNvGrpSpPr/>
          <p:nvPr/>
        </p:nvGrpSpPr>
        <p:grpSpPr>
          <a:xfrm>
            <a:off x="6332934" y="1662351"/>
            <a:ext cx="232887" cy="215741"/>
            <a:chOff x="6332934" y="1662351"/>
            <a:chExt cx="232887" cy="215741"/>
          </a:xfrm>
        </p:grpSpPr>
        <p:sp>
          <p:nvSpPr>
            <p:cNvPr id="2168" name="Freeform 2167"/>
            <p:cNvSpPr/>
            <p:nvPr/>
          </p:nvSpPr>
          <p:spPr>
            <a:xfrm>
              <a:off x="6350794" y="1663065"/>
              <a:ext cx="205741" cy="205741"/>
            </a:xfrm>
            <a:custGeom>
              <a:avLst/>
              <a:gdLst/>
              <a:ahLst/>
              <a:cxnLst/>
              <a:rect l="0" t="0" r="0" b="0"/>
              <a:pathLst>
                <a:path w="205741" h="205741">
                  <a:moveTo>
                    <a:pt x="197168" y="197168"/>
                  </a:moveTo>
                  <a:lnTo>
                    <a:pt x="205740" y="205740"/>
                  </a:lnTo>
                  <a:lnTo>
                    <a:pt x="188594" y="197168"/>
                  </a:lnTo>
                  <a:lnTo>
                    <a:pt x="171450" y="188595"/>
                  </a:lnTo>
                  <a:lnTo>
                    <a:pt x="154304" y="197168"/>
                  </a:lnTo>
                  <a:lnTo>
                    <a:pt x="128587" y="197168"/>
                  </a:lnTo>
                  <a:lnTo>
                    <a:pt x="94297" y="197168"/>
                  </a:lnTo>
                  <a:lnTo>
                    <a:pt x="34290" y="205740"/>
                  </a:lnTo>
                  <a:lnTo>
                    <a:pt x="42862" y="197168"/>
                  </a:lnTo>
                  <a:lnTo>
                    <a:pt x="60007" y="180023"/>
                  </a:lnTo>
                  <a:lnTo>
                    <a:pt x="77152" y="162877"/>
                  </a:lnTo>
                  <a:lnTo>
                    <a:pt x="137160" y="94298"/>
                  </a:lnTo>
                  <a:lnTo>
                    <a:pt x="145732" y="68580"/>
                  </a:lnTo>
                  <a:lnTo>
                    <a:pt x="145732" y="42862"/>
                  </a:lnTo>
                  <a:lnTo>
                    <a:pt x="137160" y="25717"/>
                  </a:lnTo>
                  <a:lnTo>
                    <a:pt x="111442" y="8573"/>
                  </a:lnTo>
                  <a:lnTo>
                    <a:pt x="77152" y="0"/>
                  </a:lnTo>
                  <a:lnTo>
                    <a:pt x="25718" y="8573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9" name="Oval 2168"/>
            <p:cNvSpPr/>
            <p:nvPr/>
          </p:nvSpPr>
          <p:spPr>
            <a:xfrm>
              <a:off x="6530102" y="184237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0" name="Oval 2169"/>
            <p:cNvSpPr/>
            <p:nvPr/>
          </p:nvSpPr>
          <p:spPr>
            <a:xfrm>
              <a:off x="6332934" y="166235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5" name="Group 2174"/>
          <p:cNvGrpSpPr/>
          <p:nvPr/>
        </p:nvGrpSpPr>
        <p:grpSpPr>
          <a:xfrm>
            <a:off x="4669870" y="1328023"/>
            <a:ext cx="163593" cy="584359"/>
            <a:chOff x="4669870" y="1328023"/>
            <a:chExt cx="163593" cy="584359"/>
          </a:xfrm>
        </p:grpSpPr>
        <p:sp>
          <p:nvSpPr>
            <p:cNvPr id="2172" name="Freeform 2171"/>
            <p:cNvSpPr/>
            <p:nvPr/>
          </p:nvSpPr>
          <p:spPr>
            <a:xfrm>
              <a:off x="4687729" y="1345882"/>
              <a:ext cx="145734" cy="557214"/>
            </a:xfrm>
            <a:custGeom>
              <a:avLst/>
              <a:gdLst/>
              <a:ahLst/>
              <a:cxnLst/>
              <a:rect l="0" t="0" r="0" b="0"/>
              <a:pathLst>
                <a:path w="145734" h="557214">
                  <a:moveTo>
                    <a:pt x="0" y="548641"/>
                  </a:moveTo>
                  <a:lnTo>
                    <a:pt x="42862" y="557213"/>
                  </a:lnTo>
                  <a:lnTo>
                    <a:pt x="68580" y="531495"/>
                  </a:lnTo>
                  <a:lnTo>
                    <a:pt x="111442" y="480060"/>
                  </a:lnTo>
                  <a:lnTo>
                    <a:pt x="137160" y="437198"/>
                  </a:lnTo>
                  <a:lnTo>
                    <a:pt x="145733" y="385763"/>
                  </a:lnTo>
                  <a:lnTo>
                    <a:pt x="145733" y="317183"/>
                  </a:lnTo>
                  <a:lnTo>
                    <a:pt x="137160" y="257176"/>
                  </a:lnTo>
                  <a:lnTo>
                    <a:pt x="128587" y="197168"/>
                  </a:lnTo>
                  <a:lnTo>
                    <a:pt x="111442" y="128588"/>
                  </a:lnTo>
                  <a:lnTo>
                    <a:pt x="77152" y="77153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3" name="Oval 2172"/>
            <p:cNvSpPr/>
            <p:nvPr/>
          </p:nvSpPr>
          <p:spPr>
            <a:xfrm>
              <a:off x="4669870" y="187666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4" name="Oval 2173"/>
            <p:cNvSpPr/>
            <p:nvPr/>
          </p:nvSpPr>
          <p:spPr>
            <a:xfrm>
              <a:off x="4704159" y="132802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9" name="Group 2178"/>
          <p:cNvGrpSpPr/>
          <p:nvPr/>
        </p:nvGrpSpPr>
        <p:grpSpPr>
          <a:xfrm>
            <a:off x="4164806" y="1362313"/>
            <a:ext cx="215027" cy="660798"/>
            <a:chOff x="4164806" y="1362313"/>
            <a:chExt cx="215027" cy="660798"/>
          </a:xfrm>
        </p:grpSpPr>
        <p:sp>
          <p:nvSpPr>
            <p:cNvPr id="2176" name="Freeform 2175"/>
            <p:cNvSpPr/>
            <p:nvPr/>
          </p:nvSpPr>
          <p:spPr>
            <a:xfrm>
              <a:off x="4164806" y="1380172"/>
              <a:ext cx="197169" cy="642939"/>
            </a:xfrm>
            <a:custGeom>
              <a:avLst/>
              <a:gdLst/>
              <a:ahLst/>
              <a:cxnLst/>
              <a:rect l="0" t="0" r="0" b="0"/>
              <a:pathLst>
                <a:path w="197169" h="642939">
                  <a:moveTo>
                    <a:pt x="197168" y="574358"/>
                  </a:moveTo>
                  <a:lnTo>
                    <a:pt x="171450" y="634366"/>
                  </a:lnTo>
                  <a:lnTo>
                    <a:pt x="128588" y="642938"/>
                  </a:lnTo>
                  <a:lnTo>
                    <a:pt x="102870" y="634366"/>
                  </a:lnTo>
                  <a:lnTo>
                    <a:pt x="77153" y="600076"/>
                  </a:lnTo>
                  <a:lnTo>
                    <a:pt x="51435" y="548641"/>
                  </a:lnTo>
                  <a:lnTo>
                    <a:pt x="17145" y="454343"/>
                  </a:lnTo>
                  <a:lnTo>
                    <a:pt x="0" y="342901"/>
                  </a:lnTo>
                  <a:lnTo>
                    <a:pt x="0" y="145733"/>
                  </a:lnTo>
                  <a:lnTo>
                    <a:pt x="8573" y="68581"/>
                  </a:lnTo>
                  <a:lnTo>
                    <a:pt x="42863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7" name="Oval 2176"/>
            <p:cNvSpPr/>
            <p:nvPr/>
          </p:nvSpPr>
          <p:spPr>
            <a:xfrm>
              <a:off x="4344114" y="193667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8" name="Oval 2177"/>
            <p:cNvSpPr/>
            <p:nvPr/>
          </p:nvSpPr>
          <p:spPr>
            <a:xfrm>
              <a:off x="4189809" y="136231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3" name="Group 2182"/>
          <p:cNvGrpSpPr/>
          <p:nvPr/>
        </p:nvGrpSpPr>
        <p:grpSpPr>
          <a:xfrm>
            <a:off x="4455557" y="1413748"/>
            <a:ext cx="207168" cy="180738"/>
            <a:chOff x="4455557" y="1413748"/>
            <a:chExt cx="207168" cy="180738"/>
          </a:xfrm>
        </p:grpSpPr>
        <p:sp>
          <p:nvSpPr>
            <p:cNvPr id="2180" name="Freeform 2179"/>
            <p:cNvSpPr/>
            <p:nvPr/>
          </p:nvSpPr>
          <p:spPr>
            <a:xfrm>
              <a:off x="4473416" y="1414462"/>
              <a:ext cx="171451" cy="180024"/>
            </a:xfrm>
            <a:custGeom>
              <a:avLst/>
              <a:gdLst/>
              <a:ahLst/>
              <a:cxnLst/>
              <a:rect l="0" t="0" r="0" b="0"/>
              <a:pathLst>
                <a:path w="171451" h="180024">
                  <a:moveTo>
                    <a:pt x="171450" y="128588"/>
                  </a:moveTo>
                  <a:lnTo>
                    <a:pt x="162878" y="128588"/>
                  </a:lnTo>
                  <a:lnTo>
                    <a:pt x="128588" y="145733"/>
                  </a:lnTo>
                  <a:lnTo>
                    <a:pt x="102870" y="162878"/>
                  </a:lnTo>
                  <a:lnTo>
                    <a:pt x="77153" y="171451"/>
                  </a:lnTo>
                  <a:lnTo>
                    <a:pt x="60008" y="180023"/>
                  </a:lnTo>
                  <a:lnTo>
                    <a:pt x="51435" y="162878"/>
                  </a:lnTo>
                  <a:lnTo>
                    <a:pt x="68580" y="128588"/>
                  </a:lnTo>
                  <a:lnTo>
                    <a:pt x="85725" y="102870"/>
                  </a:lnTo>
                  <a:lnTo>
                    <a:pt x="94298" y="60008"/>
                  </a:lnTo>
                  <a:lnTo>
                    <a:pt x="102870" y="34291"/>
                  </a:lnTo>
                  <a:lnTo>
                    <a:pt x="102870" y="8573"/>
                  </a:lnTo>
                  <a:lnTo>
                    <a:pt x="85725" y="8573"/>
                  </a:lnTo>
                  <a:lnTo>
                    <a:pt x="34290" y="0"/>
                  </a:lnTo>
                  <a:lnTo>
                    <a:pt x="0" y="17146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1" name="Oval 2180"/>
            <p:cNvSpPr/>
            <p:nvPr/>
          </p:nvSpPr>
          <p:spPr>
            <a:xfrm>
              <a:off x="4627007" y="152519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2" name="Oval 2181"/>
            <p:cNvSpPr/>
            <p:nvPr/>
          </p:nvSpPr>
          <p:spPr>
            <a:xfrm>
              <a:off x="4455557" y="141374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7" name="Group 2186"/>
          <p:cNvGrpSpPr/>
          <p:nvPr/>
        </p:nvGrpSpPr>
        <p:grpSpPr>
          <a:xfrm>
            <a:off x="4438412" y="1636633"/>
            <a:ext cx="198596" cy="44291"/>
            <a:chOff x="4438412" y="1636633"/>
            <a:chExt cx="198596" cy="44291"/>
          </a:xfrm>
        </p:grpSpPr>
        <p:sp>
          <p:nvSpPr>
            <p:cNvPr id="2184" name="Freeform 2183"/>
            <p:cNvSpPr/>
            <p:nvPr/>
          </p:nvSpPr>
          <p:spPr>
            <a:xfrm>
              <a:off x="4456271" y="1645920"/>
              <a:ext cx="162879" cy="17146"/>
            </a:xfrm>
            <a:custGeom>
              <a:avLst/>
              <a:gdLst/>
              <a:ahLst/>
              <a:cxnLst/>
              <a:rect l="0" t="0" r="0" b="0"/>
              <a:pathLst>
                <a:path w="162879" h="17146">
                  <a:moveTo>
                    <a:pt x="162878" y="8572"/>
                  </a:moveTo>
                  <a:lnTo>
                    <a:pt x="154305" y="8572"/>
                  </a:lnTo>
                  <a:lnTo>
                    <a:pt x="154305" y="17145"/>
                  </a:lnTo>
                  <a:lnTo>
                    <a:pt x="137161" y="0"/>
                  </a:lnTo>
                  <a:lnTo>
                    <a:pt x="120015" y="0"/>
                  </a:lnTo>
                  <a:lnTo>
                    <a:pt x="94298" y="0"/>
                  </a:lnTo>
                  <a:lnTo>
                    <a:pt x="25718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5" name="Oval 2184"/>
            <p:cNvSpPr/>
            <p:nvPr/>
          </p:nvSpPr>
          <p:spPr>
            <a:xfrm>
              <a:off x="4601290" y="163663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6" name="Oval 2185"/>
            <p:cNvSpPr/>
            <p:nvPr/>
          </p:nvSpPr>
          <p:spPr>
            <a:xfrm>
              <a:off x="4438412" y="164520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1" name="Group 2190"/>
          <p:cNvGrpSpPr/>
          <p:nvPr/>
        </p:nvGrpSpPr>
        <p:grpSpPr>
          <a:xfrm>
            <a:off x="4464844" y="1713786"/>
            <a:ext cx="206454" cy="189310"/>
            <a:chOff x="4464844" y="1713786"/>
            <a:chExt cx="206454" cy="189310"/>
          </a:xfrm>
        </p:grpSpPr>
        <p:sp>
          <p:nvSpPr>
            <p:cNvPr id="2188" name="Freeform 2187"/>
            <p:cNvSpPr/>
            <p:nvPr/>
          </p:nvSpPr>
          <p:spPr>
            <a:xfrm>
              <a:off x="4464844" y="1731645"/>
              <a:ext cx="188596" cy="171451"/>
            </a:xfrm>
            <a:custGeom>
              <a:avLst/>
              <a:gdLst/>
              <a:ahLst/>
              <a:cxnLst/>
              <a:rect l="0" t="0" r="0" b="0"/>
              <a:pathLst>
                <a:path w="188596" h="171451">
                  <a:moveTo>
                    <a:pt x="188595" y="137160"/>
                  </a:moveTo>
                  <a:lnTo>
                    <a:pt x="188595" y="128588"/>
                  </a:lnTo>
                  <a:lnTo>
                    <a:pt x="188595" y="145732"/>
                  </a:lnTo>
                  <a:lnTo>
                    <a:pt x="171450" y="145732"/>
                  </a:lnTo>
                  <a:lnTo>
                    <a:pt x="94297" y="162878"/>
                  </a:lnTo>
                  <a:lnTo>
                    <a:pt x="60007" y="171450"/>
                  </a:lnTo>
                  <a:lnTo>
                    <a:pt x="25717" y="171450"/>
                  </a:lnTo>
                  <a:lnTo>
                    <a:pt x="0" y="171450"/>
                  </a:lnTo>
                  <a:lnTo>
                    <a:pt x="8572" y="154305"/>
                  </a:lnTo>
                  <a:lnTo>
                    <a:pt x="25717" y="137160"/>
                  </a:lnTo>
                  <a:lnTo>
                    <a:pt x="51435" y="85725"/>
                  </a:lnTo>
                  <a:lnTo>
                    <a:pt x="68580" y="60007"/>
                  </a:lnTo>
                  <a:lnTo>
                    <a:pt x="77152" y="25718"/>
                  </a:lnTo>
                  <a:lnTo>
                    <a:pt x="68580" y="0"/>
                  </a:lnTo>
                  <a:lnTo>
                    <a:pt x="51435" y="0"/>
                  </a:lnTo>
                  <a:lnTo>
                    <a:pt x="25717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9" name="Oval 2188"/>
            <p:cNvSpPr/>
            <p:nvPr/>
          </p:nvSpPr>
          <p:spPr>
            <a:xfrm>
              <a:off x="4635579" y="185094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0" name="Oval 2189"/>
            <p:cNvSpPr/>
            <p:nvPr/>
          </p:nvSpPr>
          <p:spPr>
            <a:xfrm>
              <a:off x="4472702" y="171378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5" name="Group 2194"/>
          <p:cNvGrpSpPr/>
          <p:nvPr/>
        </p:nvGrpSpPr>
        <p:grpSpPr>
          <a:xfrm>
            <a:off x="6796563" y="1233726"/>
            <a:ext cx="266462" cy="652225"/>
            <a:chOff x="6796563" y="1233726"/>
            <a:chExt cx="266462" cy="652225"/>
          </a:xfrm>
        </p:grpSpPr>
        <p:sp>
          <p:nvSpPr>
            <p:cNvPr id="2192" name="Freeform 2191"/>
            <p:cNvSpPr/>
            <p:nvPr/>
          </p:nvSpPr>
          <p:spPr>
            <a:xfrm>
              <a:off x="6796563" y="1251585"/>
              <a:ext cx="248604" cy="634366"/>
            </a:xfrm>
            <a:custGeom>
              <a:avLst/>
              <a:gdLst/>
              <a:ahLst/>
              <a:cxnLst/>
              <a:rect l="0" t="0" r="0" b="0"/>
              <a:pathLst>
                <a:path w="248604" h="634366">
                  <a:moveTo>
                    <a:pt x="248603" y="565785"/>
                  </a:moveTo>
                  <a:lnTo>
                    <a:pt x="248603" y="591503"/>
                  </a:lnTo>
                  <a:lnTo>
                    <a:pt x="197168" y="617220"/>
                  </a:lnTo>
                  <a:lnTo>
                    <a:pt x="154306" y="634365"/>
                  </a:lnTo>
                  <a:lnTo>
                    <a:pt x="120016" y="625792"/>
                  </a:lnTo>
                  <a:lnTo>
                    <a:pt x="85725" y="608648"/>
                  </a:lnTo>
                  <a:lnTo>
                    <a:pt x="51436" y="582930"/>
                  </a:lnTo>
                  <a:lnTo>
                    <a:pt x="34291" y="548640"/>
                  </a:lnTo>
                  <a:lnTo>
                    <a:pt x="8574" y="505778"/>
                  </a:lnTo>
                  <a:lnTo>
                    <a:pt x="0" y="437197"/>
                  </a:lnTo>
                  <a:lnTo>
                    <a:pt x="8574" y="282892"/>
                  </a:lnTo>
                  <a:lnTo>
                    <a:pt x="8574" y="205740"/>
                  </a:lnTo>
                  <a:lnTo>
                    <a:pt x="17146" y="145732"/>
                  </a:lnTo>
                  <a:lnTo>
                    <a:pt x="25718" y="94297"/>
                  </a:lnTo>
                  <a:lnTo>
                    <a:pt x="34291" y="51435"/>
                  </a:lnTo>
                  <a:lnTo>
                    <a:pt x="42863" y="17145"/>
                  </a:lnTo>
                  <a:lnTo>
                    <a:pt x="42863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3" name="Oval 2192"/>
            <p:cNvSpPr/>
            <p:nvPr/>
          </p:nvSpPr>
          <p:spPr>
            <a:xfrm>
              <a:off x="7027307" y="179951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4" name="Oval 2193"/>
            <p:cNvSpPr/>
            <p:nvPr/>
          </p:nvSpPr>
          <p:spPr>
            <a:xfrm>
              <a:off x="6821567" y="123372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9" name="Group 2198"/>
          <p:cNvGrpSpPr/>
          <p:nvPr/>
        </p:nvGrpSpPr>
        <p:grpSpPr>
          <a:xfrm>
            <a:off x="7018734" y="1217295"/>
            <a:ext cx="206455" cy="223599"/>
            <a:chOff x="7018734" y="1217295"/>
            <a:chExt cx="206455" cy="223599"/>
          </a:xfrm>
        </p:grpSpPr>
        <p:sp>
          <p:nvSpPr>
            <p:cNvPr id="2196" name="Freeform 2195"/>
            <p:cNvSpPr/>
            <p:nvPr/>
          </p:nvSpPr>
          <p:spPr>
            <a:xfrm>
              <a:off x="7036594" y="1217295"/>
              <a:ext cx="188595" cy="214314"/>
            </a:xfrm>
            <a:custGeom>
              <a:avLst/>
              <a:gdLst/>
              <a:ahLst/>
              <a:cxnLst/>
              <a:rect l="0" t="0" r="0" b="0"/>
              <a:pathLst>
                <a:path w="188595" h="214314">
                  <a:moveTo>
                    <a:pt x="85725" y="205740"/>
                  </a:moveTo>
                  <a:lnTo>
                    <a:pt x="171450" y="214313"/>
                  </a:lnTo>
                  <a:lnTo>
                    <a:pt x="145732" y="205740"/>
                  </a:lnTo>
                  <a:lnTo>
                    <a:pt x="162877" y="197167"/>
                  </a:lnTo>
                  <a:lnTo>
                    <a:pt x="180022" y="188595"/>
                  </a:lnTo>
                  <a:lnTo>
                    <a:pt x="188594" y="180022"/>
                  </a:lnTo>
                  <a:lnTo>
                    <a:pt x="188594" y="154305"/>
                  </a:lnTo>
                  <a:lnTo>
                    <a:pt x="171450" y="145732"/>
                  </a:lnTo>
                  <a:lnTo>
                    <a:pt x="111442" y="128587"/>
                  </a:lnTo>
                  <a:lnTo>
                    <a:pt x="85725" y="128587"/>
                  </a:lnTo>
                  <a:lnTo>
                    <a:pt x="68580" y="111443"/>
                  </a:lnTo>
                  <a:lnTo>
                    <a:pt x="94297" y="94298"/>
                  </a:lnTo>
                  <a:lnTo>
                    <a:pt x="111442" y="42862"/>
                  </a:lnTo>
                  <a:lnTo>
                    <a:pt x="111442" y="25718"/>
                  </a:lnTo>
                  <a:lnTo>
                    <a:pt x="102870" y="8573"/>
                  </a:lnTo>
                  <a:lnTo>
                    <a:pt x="85725" y="0"/>
                  </a:lnTo>
                  <a:lnTo>
                    <a:pt x="60007" y="0"/>
                  </a:lnTo>
                  <a:lnTo>
                    <a:pt x="17144" y="17145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7" name="Oval 2196"/>
            <p:cNvSpPr/>
            <p:nvPr/>
          </p:nvSpPr>
          <p:spPr>
            <a:xfrm>
              <a:off x="7104459" y="140517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8" name="Oval 2197"/>
            <p:cNvSpPr/>
            <p:nvPr/>
          </p:nvSpPr>
          <p:spPr>
            <a:xfrm>
              <a:off x="7018734" y="12337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3" name="Group 2202"/>
          <p:cNvGrpSpPr/>
          <p:nvPr/>
        </p:nvGrpSpPr>
        <p:grpSpPr>
          <a:xfrm>
            <a:off x="7001590" y="1482328"/>
            <a:ext cx="327183" cy="44291"/>
            <a:chOff x="7001590" y="1482328"/>
            <a:chExt cx="327183" cy="44291"/>
          </a:xfrm>
        </p:grpSpPr>
        <p:sp>
          <p:nvSpPr>
            <p:cNvPr id="2200" name="Freeform 2199"/>
            <p:cNvSpPr/>
            <p:nvPr/>
          </p:nvSpPr>
          <p:spPr>
            <a:xfrm>
              <a:off x="7019449" y="1483043"/>
              <a:ext cx="291465" cy="25718"/>
            </a:xfrm>
            <a:custGeom>
              <a:avLst/>
              <a:gdLst/>
              <a:ahLst/>
              <a:cxnLst/>
              <a:rect l="0" t="0" r="0" b="0"/>
              <a:pathLst>
                <a:path w="291465" h="25718">
                  <a:moveTo>
                    <a:pt x="291464" y="25717"/>
                  </a:moveTo>
                  <a:lnTo>
                    <a:pt x="282892" y="0"/>
                  </a:lnTo>
                  <a:lnTo>
                    <a:pt x="265747" y="0"/>
                  </a:lnTo>
                  <a:lnTo>
                    <a:pt x="248602" y="8572"/>
                  </a:lnTo>
                  <a:lnTo>
                    <a:pt x="222885" y="0"/>
                  </a:lnTo>
                  <a:lnTo>
                    <a:pt x="180022" y="8572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1" name="Oval 2200"/>
            <p:cNvSpPr/>
            <p:nvPr/>
          </p:nvSpPr>
          <p:spPr>
            <a:xfrm>
              <a:off x="7293054" y="149090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2" name="Oval 2201"/>
            <p:cNvSpPr/>
            <p:nvPr/>
          </p:nvSpPr>
          <p:spPr>
            <a:xfrm>
              <a:off x="7001590" y="148232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7" name="Group 2206"/>
          <p:cNvGrpSpPr/>
          <p:nvPr/>
        </p:nvGrpSpPr>
        <p:grpSpPr>
          <a:xfrm>
            <a:off x="7070169" y="1593771"/>
            <a:ext cx="206456" cy="223600"/>
            <a:chOff x="7070169" y="1593771"/>
            <a:chExt cx="206456" cy="223600"/>
          </a:xfrm>
        </p:grpSpPr>
        <p:sp>
          <p:nvSpPr>
            <p:cNvPr id="2204" name="Freeform 2203"/>
            <p:cNvSpPr/>
            <p:nvPr/>
          </p:nvSpPr>
          <p:spPr>
            <a:xfrm>
              <a:off x="7088029" y="1594485"/>
              <a:ext cx="188596" cy="222886"/>
            </a:xfrm>
            <a:custGeom>
              <a:avLst/>
              <a:gdLst/>
              <a:ahLst/>
              <a:cxnLst/>
              <a:rect l="0" t="0" r="0" b="0"/>
              <a:pathLst>
                <a:path w="188596" h="222886">
                  <a:moveTo>
                    <a:pt x="0" y="171450"/>
                  </a:moveTo>
                  <a:lnTo>
                    <a:pt x="17145" y="214313"/>
                  </a:lnTo>
                  <a:lnTo>
                    <a:pt x="51435" y="222885"/>
                  </a:lnTo>
                  <a:lnTo>
                    <a:pt x="111442" y="222885"/>
                  </a:lnTo>
                  <a:lnTo>
                    <a:pt x="137159" y="214313"/>
                  </a:lnTo>
                  <a:lnTo>
                    <a:pt x="162877" y="205740"/>
                  </a:lnTo>
                  <a:lnTo>
                    <a:pt x="171450" y="188595"/>
                  </a:lnTo>
                  <a:lnTo>
                    <a:pt x="188595" y="162878"/>
                  </a:lnTo>
                  <a:lnTo>
                    <a:pt x="188595" y="154305"/>
                  </a:lnTo>
                  <a:lnTo>
                    <a:pt x="188595" y="137160"/>
                  </a:lnTo>
                  <a:lnTo>
                    <a:pt x="162877" y="120015"/>
                  </a:lnTo>
                  <a:lnTo>
                    <a:pt x="145733" y="111442"/>
                  </a:lnTo>
                  <a:lnTo>
                    <a:pt x="120015" y="111442"/>
                  </a:lnTo>
                  <a:lnTo>
                    <a:pt x="85725" y="111442"/>
                  </a:lnTo>
                  <a:lnTo>
                    <a:pt x="68580" y="102870"/>
                  </a:lnTo>
                  <a:lnTo>
                    <a:pt x="51435" y="94297"/>
                  </a:lnTo>
                  <a:lnTo>
                    <a:pt x="68580" y="94297"/>
                  </a:lnTo>
                  <a:lnTo>
                    <a:pt x="85725" y="77153"/>
                  </a:lnTo>
                  <a:lnTo>
                    <a:pt x="102870" y="60007"/>
                  </a:lnTo>
                  <a:lnTo>
                    <a:pt x="111442" y="42863"/>
                  </a:lnTo>
                  <a:lnTo>
                    <a:pt x="120015" y="25718"/>
                  </a:lnTo>
                  <a:lnTo>
                    <a:pt x="120015" y="17145"/>
                  </a:lnTo>
                  <a:lnTo>
                    <a:pt x="85725" y="8573"/>
                  </a:lnTo>
                  <a:lnTo>
                    <a:pt x="60007" y="0"/>
                  </a:lnTo>
                  <a:lnTo>
                    <a:pt x="17145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5" name="Oval 2204"/>
            <p:cNvSpPr/>
            <p:nvPr/>
          </p:nvSpPr>
          <p:spPr>
            <a:xfrm>
              <a:off x="7070169" y="174807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6" name="Oval 2205"/>
            <p:cNvSpPr/>
            <p:nvPr/>
          </p:nvSpPr>
          <p:spPr>
            <a:xfrm>
              <a:off x="7087315" y="159377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1" name="Group 2210"/>
          <p:cNvGrpSpPr/>
          <p:nvPr/>
        </p:nvGrpSpPr>
        <p:grpSpPr>
          <a:xfrm>
            <a:off x="7310200" y="1199436"/>
            <a:ext cx="240745" cy="687228"/>
            <a:chOff x="7310200" y="1199436"/>
            <a:chExt cx="240745" cy="687228"/>
          </a:xfrm>
        </p:grpSpPr>
        <p:sp>
          <p:nvSpPr>
            <p:cNvPr id="2208" name="Freeform 2207"/>
            <p:cNvSpPr/>
            <p:nvPr/>
          </p:nvSpPr>
          <p:spPr>
            <a:xfrm>
              <a:off x="7328059" y="1217295"/>
              <a:ext cx="222886" cy="651511"/>
            </a:xfrm>
            <a:custGeom>
              <a:avLst/>
              <a:gdLst/>
              <a:ahLst/>
              <a:cxnLst/>
              <a:rect l="0" t="0" r="0" b="0"/>
              <a:pathLst>
                <a:path w="222886" h="651511">
                  <a:moveTo>
                    <a:pt x="51435" y="651510"/>
                  </a:moveTo>
                  <a:lnTo>
                    <a:pt x="68579" y="651510"/>
                  </a:lnTo>
                  <a:lnTo>
                    <a:pt x="102870" y="625793"/>
                  </a:lnTo>
                  <a:lnTo>
                    <a:pt x="128587" y="600075"/>
                  </a:lnTo>
                  <a:lnTo>
                    <a:pt x="145732" y="574357"/>
                  </a:lnTo>
                  <a:lnTo>
                    <a:pt x="171450" y="540068"/>
                  </a:lnTo>
                  <a:lnTo>
                    <a:pt x="214312" y="454343"/>
                  </a:lnTo>
                  <a:lnTo>
                    <a:pt x="222885" y="411480"/>
                  </a:lnTo>
                  <a:lnTo>
                    <a:pt x="222885" y="368618"/>
                  </a:lnTo>
                  <a:lnTo>
                    <a:pt x="205740" y="317182"/>
                  </a:lnTo>
                  <a:lnTo>
                    <a:pt x="180022" y="257175"/>
                  </a:lnTo>
                  <a:lnTo>
                    <a:pt x="128587" y="197167"/>
                  </a:lnTo>
                  <a:lnTo>
                    <a:pt x="68579" y="12001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9" name="Oval 2208"/>
            <p:cNvSpPr/>
            <p:nvPr/>
          </p:nvSpPr>
          <p:spPr>
            <a:xfrm>
              <a:off x="7361634" y="185094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0" name="Oval 2209"/>
            <p:cNvSpPr/>
            <p:nvPr/>
          </p:nvSpPr>
          <p:spPr>
            <a:xfrm>
              <a:off x="7310200" y="119943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Warm-up # 5</a:t>
            </a:r>
            <a:br>
              <a:rPr lang="en-US" altLang="en-US" smtClean="0"/>
            </a:br>
            <a:r>
              <a:rPr lang="en-US" altLang="en-US" smtClean="0"/>
              <a:t>Solve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mtClean="0"/>
              <a:t>x + y = -3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/>
              <a:t>     x – y = 1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/>
          </a:p>
          <a:p>
            <a:pPr marL="609600" indent="-609600" eaLnBrk="1" hangingPunct="1">
              <a:buFontTx/>
              <a:buNone/>
            </a:pPr>
            <a:r>
              <a:rPr lang="en-US" altLang="en-US" smtClean="0"/>
              <a:t>2) 3x + 5y = -35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/>
              <a:t>    2x – 5y = -30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/>
          </a:p>
          <a:p>
            <a:pPr marL="609600" indent="-609600" eaLnBrk="1" hangingPunct="1">
              <a:buFontTx/>
              <a:buNone/>
            </a:pPr>
            <a:r>
              <a:rPr lang="en-US" altLang="en-US" smtClean="0"/>
              <a:t>3) y = -3x + 5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/>
              <a:t>2x + y = 10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76436" y="205026"/>
            <a:ext cx="300752" cy="395050"/>
            <a:chOff x="5776436" y="205026"/>
            <a:chExt cx="300752" cy="395050"/>
          </a:xfrm>
        </p:grpSpPr>
        <p:sp>
          <p:nvSpPr>
            <p:cNvPr id="2" name="Freeform 1"/>
            <p:cNvSpPr/>
            <p:nvPr/>
          </p:nvSpPr>
          <p:spPr>
            <a:xfrm>
              <a:off x="5776436" y="222885"/>
              <a:ext cx="282894" cy="377191"/>
            </a:xfrm>
            <a:custGeom>
              <a:avLst/>
              <a:gdLst/>
              <a:ahLst/>
              <a:cxnLst/>
              <a:rect l="0" t="0" r="0" b="0"/>
              <a:pathLst>
                <a:path w="282894" h="377191">
                  <a:moveTo>
                    <a:pt x="154305" y="128588"/>
                  </a:moveTo>
                  <a:lnTo>
                    <a:pt x="145733" y="128588"/>
                  </a:lnTo>
                  <a:lnTo>
                    <a:pt x="137160" y="128588"/>
                  </a:lnTo>
                  <a:lnTo>
                    <a:pt x="128588" y="128588"/>
                  </a:lnTo>
                  <a:lnTo>
                    <a:pt x="120015" y="128588"/>
                  </a:lnTo>
                  <a:lnTo>
                    <a:pt x="111443" y="128588"/>
                  </a:lnTo>
                  <a:lnTo>
                    <a:pt x="94298" y="137160"/>
                  </a:lnTo>
                  <a:lnTo>
                    <a:pt x="85725" y="137160"/>
                  </a:lnTo>
                  <a:lnTo>
                    <a:pt x="68580" y="145732"/>
                  </a:lnTo>
                  <a:lnTo>
                    <a:pt x="51435" y="154305"/>
                  </a:lnTo>
                  <a:lnTo>
                    <a:pt x="42863" y="154305"/>
                  </a:lnTo>
                  <a:lnTo>
                    <a:pt x="34290" y="162878"/>
                  </a:lnTo>
                  <a:lnTo>
                    <a:pt x="25718" y="171450"/>
                  </a:lnTo>
                  <a:lnTo>
                    <a:pt x="17145" y="171450"/>
                  </a:lnTo>
                  <a:lnTo>
                    <a:pt x="17145" y="180022"/>
                  </a:lnTo>
                  <a:lnTo>
                    <a:pt x="17145" y="188595"/>
                  </a:lnTo>
                  <a:lnTo>
                    <a:pt x="17145" y="197168"/>
                  </a:lnTo>
                  <a:lnTo>
                    <a:pt x="17145" y="188595"/>
                  </a:lnTo>
                  <a:lnTo>
                    <a:pt x="17145" y="180022"/>
                  </a:lnTo>
                  <a:lnTo>
                    <a:pt x="25718" y="180022"/>
                  </a:lnTo>
                  <a:lnTo>
                    <a:pt x="25718" y="171450"/>
                  </a:lnTo>
                  <a:lnTo>
                    <a:pt x="34290" y="171450"/>
                  </a:lnTo>
                  <a:lnTo>
                    <a:pt x="42863" y="171450"/>
                  </a:lnTo>
                  <a:lnTo>
                    <a:pt x="51435" y="171450"/>
                  </a:lnTo>
                  <a:lnTo>
                    <a:pt x="60007" y="162878"/>
                  </a:lnTo>
                  <a:lnTo>
                    <a:pt x="68580" y="162878"/>
                  </a:lnTo>
                  <a:lnTo>
                    <a:pt x="77153" y="162878"/>
                  </a:lnTo>
                  <a:lnTo>
                    <a:pt x="94298" y="162878"/>
                  </a:lnTo>
                  <a:lnTo>
                    <a:pt x="102871" y="162878"/>
                  </a:lnTo>
                  <a:lnTo>
                    <a:pt x="111443" y="162878"/>
                  </a:lnTo>
                  <a:lnTo>
                    <a:pt x="120015" y="171450"/>
                  </a:lnTo>
                  <a:lnTo>
                    <a:pt x="128588" y="180022"/>
                  </a:lnTo>
                  <a:lnTo>
                    <a:pt x="128588" y="188595"/>
                  </a:lnTo>
                  <a:lnTo>
                    <a:pt x="137160" y="188595"/>
                  </a:lnTo>
                  <a:lnTo>
                    <a:pt x="145733" y="188595"/>
                  </a:lnTo>
                  <a:lnTo>
                    <a:pt x="145733" y="197168"/>
                  </a:lnTo>
                  <a:lnTo>
                    <a:pt x="145733" y="205740"/>
                  </a:lnTo>
                  <a:lnTo>
                    <a:pt x="154305" y="214312"/>
                  </a:lnTo>
                  <a:lnTo>
                    <a:pt x="162878" y="222885"/>
                  </a:lnTo>
                  <a:lnTo>
                    <a:pt x="171451" y="222885"/>
                  </a:lnTo>
                  <a:lnTo>
                    <a:pt x="171451" y="231458"/>
                  </a:lnTo>
                  <a:lnTo>
                    <a:pt x="180023" y="240030"/>
                  </a:lnTo>
                  <a:lnTo>
                    <a:pt x="188595" y="248603"/>
                  </a:lnTo>
                  <a:lnTo>
                    <a:pt x="197168" y="257175"/>
                  </a:lnTo>
                  <a:lnTo>
                    <a:pt x="197168" y="265748"/>
                  </a:lnTo>
                  <a:lnTo>
                    <a:pt x="197168" y="274320"/>
                  </a:lnTo>
                  <a:lnTo>
                    <a:pt x="197168" y="282893"/>
                  </a:lnTo>
                  <a:lnTo>
                    <a:pt x="197168" y="291465"/>
                  </a:lnTo>
                  <a:lnTo>
                    <a:pt x="197168" y="300037"/>
                  </a:lnTo>
                  <a:lnTo>
                    <a:pt x="197168" y="308610"/>
                  </a:lnTo>
                  <a:lnTo>
                    <a:pt x="197168" y="317183"/>
                  </a:lnTo>
                  <a:lnTo>
                    <a:pt x="197168" y="325755"/>
                  </a:lnTo>
                  <a:lnTo>
                    <a:pt x="197168" y="334328"/>
                  </a:lnTo>
                  <a:lnTo>
                    <a:pt x="197168" y="342900"/>
                  </a:lnTo>
                  <a:lnTo>
                    <a:pt x="197168" y="351472"/>
                  </a:lnTo>
                  <a:lnTo>
                    <a:pt x="188595" y="351472"/>
                  </a:lnTo>
                  <a:lnTo>
                    <a:pt x="180023" y="351472"/>
                  </a:lnTo>
                  <a:lnTo>
                    <a:pt x="171451" y="360045"/>
                  </a:lnTo>
                  <a:lnTo>
                    <a:pt x="171451" y="368617"/>
                  </a:lnTo>
                  <a:lnTo>
                    <a:pt x="162878" y="368617"/>
                  </a:lnTo>
                  <a:lnTo>
                    <a:pt x="162878" y="377190"/>
                  </a:lnTo>
                  <a:lnTo>
                    <a:pt x="154305" y="377190"/>
                  </a:lnTo>
                  <a:lnTo>
                    <a:pt x="145733" y="377190"/>
                  </a:lnTo>
                  <a:lnTo>
                    <a:pt x="137160" y="377190"/>
                  </a:lnTo>
                  <a:lnTo>
                    <a:pt x="128588" y="377190"/>
                  </a:lnTo>
                  <a:lnTo>
                    <a:pt x="120015" y="377190"/>
                  </a:lnTo>
                  <a:lnTo>
                    <a:pt x="111443" y="377190"/>
                  </a:lnTo>
                  <a:lnTo>
                    <a:pt x="102871" y="377190"/>
                  </a:lnTo>
                  <a:lnTo>
                    <a:pt x="85725" y="377190"/>
                  </a:lnTo>
                  <a:lnTo>
                    <a:pt x="68580" y="368617"/>
                  </a:lnTo>
                  <a:lnTo>
                    <a:pt x="60007" y="368617"/>
                  </a:lnTo>
                  <a:lnTo>
                    <a:pt x="60007" y="360045"/>
                  </a:lnTo>
                  <a:lnTo>
                    <a:pt x="42863" y="360045"/>
                  </a:lnTo>
                  <a:lnTo>
                    <a:pt x="34290" y="351472"/>
                  </a:lnTo>
                  <a:lnTo>
                    <a:pt x="25718" y="342900"/>
                  </a:lnTo>
                  <a:lnTo>
                    <a:pt x="17145" y="342900"/>
                  </a:lnTo>
                  <a:lnTo>
                    <a:pt x="17145" y="334328"/>
                  </a:lnTo>
                  <a:lnTo>
                    <a:pt x="17145" y="325755"/>
                  </a:lnTo>
                  <a:lnTo>
                    <a:pt x="8573" y="317183"/>
                  </a:lnTo>
                  <a:lnTo>
                    <a:pt x="0" y="308610"/>
                  </a:lnTo>
                  <a:lnTo>
                    <a:pt x="0" y="291465"/>
                  </a:lnTo>
                  <a:lnTo>
                    <a:pt x="0" y="282893"/>
                  </a:lnTo>
                  <a:lnTo>
                    <a:pt x="0" y="265748"/>
                  </a:lnTo>
                  <a:lnTo>
                    <a:pt x="0" y="257175"/>
                  </a:lnTo>
                  <a:lnTo>
                    <a:pt x="0" y="248603"/>
                  </a:lnTo>
                  <a:lnTo>
                    <a:pt x="0" y="240030"/>
                  </a:lnTo>
                  <a:lnTo>
                    <a:pt x="0" y="231458"/>
                  </a:lnTo>
                  <a:lnTo>
                    <a:pt x="0" y="222885"/>
                  </a:lnTo>
                  <a:lnTo>
                    <a:pt x="0" y="214312"/>
                  </a:lnTo>
                  <a:lnTo>
                    <a:pt x="0" y="205740"/>
                  </a:lnTo>
                  <a:lnTo>
                    <a:pt x="0" y="197168"/>
                  </a:lnTo>
                  <a:lnTo>
                    <a:pt x="0" y="188595"/>
                  </a:lnTo>
                  <a:lnTo>
                    <a:pt x="0" y="180022"/>
                  </a:lnTo>
                  <a:lnTo>
                    <a:pt x="0" y="171450"/>
                  </a:lnTo>
                  <a:lnTo>
                    <a:pt x="0" y="162878"/>
                  </a:lnTo>
                  <a:lnTo>
                    <a:pt x="0" y="154305"/>
                  </a:lnTo>
                  <a:lnTo>
                    <a:pt x="0" y="145732"/>
                  </a:lnTo>
                  <a:lnTo>
                    <a:pt x="8573" y="137160"/>
                  </a:lnTo>
                  <a:lnTo>
                    <a:pt x="17145" y="120015"/>
                  </a:lnTo>
                  <a:lnTo>
                    <a:pt x="25718" y="111442"/>
                  </a:lnTo>
                  <a:lnTo>
                    <a:pt x="25718" y="102870"/>
                  </a:lnTo>
                  <a:lnTo>
                    <a:pt x="34290" y="102870"/>
                  </a:lnTo>
                  <a:lnTo>
                    <a:pt x="34290" y="85725"/>
                  </a:lnTo>
                  <a:lnTo>
                    <a:pt x="42863" y="77152"/>
                  </a:lnTo>
                  <a:lnTo>
                    <a:pt x="60007" y="68580"/>
                  </a:lnTo>
                  <a:lnTo>
                    <a:pt x="68580" y="51435"/>
                  </a:lnTo>
                  <a:lnTo>
                    <a:pt x="85725" y="34290"/>
                  </a:lnTo>
                  <a:lnTo>
                    <a:pt x="94298" y="34290"/>
                  </a:lnTo>
                  <a:lnTo>
                    <a:pt x="102871" y="25718"/>
                  </a:lnTo>
                  <a:lnTo>
                    <a:pt x="111443" y="17145"/>
                  </a:lnTo>
                  <a:lnTo>
                    <a:pt x="128588" y="0"/>
                  </a:lnTo>
                  <a:lnTo>
                    <a:pt x="137160" y="0"/>
                  </a:lnTo>
                  <a:lnTo>
                    <a:pt x="145733" y="0"/>
                  </a:lnTo>
                  <a:lnTo>
                    <a:pt x="154305" y="0"/>
                  </a:lnTo>
                  <a:lnTo>
                    <a:pt x="171451" y="0"/>
                  </a:lnTo>
                  <a:lnTo>
                    <a:pt x="180023" y="0"/>
                  </a:lnTo>
                  <a:lnTo>
                    <a:pt x="197168" y="0"/>
                  </a:lnTo>
                  <a:lnTo>
                    <a:pt x="214313" y="0"/>
                  </a:lnTo>
                  <a:lnTo>
                    <a:pt x="222885" y="0"/>
                  </a:lnTo>
                  <a:lnTo>
                    <a:pt x="231458" y="0"/>
                  </a:lnTo>
                  <a:lnTo>
                    <a:pt x="248602" y="0"/>
                  </a:lnTo>
                  <a:lnTo>
                    <a:pt x="265748" y="0"/>
                  </a:lnTo>
                  <a:lnTo>
                    <a:pt x="274320" y="0"/>
                  </a:lnTo>
                  <a:lnTo>
                    <a:pt x="282893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5912882" y="33361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6041469" y="2050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74725" y="301625"/>
            <a:ext cx="639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000"/>
              <a:t>Solve the system of equations: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1219200"/>
            <a:ext cx="2921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3x + 4y = 6</a:t>
            </a:r>
          </a:p>
          <a:p>
            <a:pPr eaLnBrk="1" hangingPunct="1"/>
            <a:r>
              <a:rPr lang="en-US" altLang="en-US" sz="4400"/>
              <a:t>-5x – 2y = 4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26482" y="479346"/>
            <a:ext cx="181451" cy="446485"/>
            <a:chOff x="426482" y="479346"/>
            <a:chExt cx="181451" cy="446485"/>
          </a:xfrm>
        </p:grpSpPr>
        <p:sp>
          <p:nvSpPr>
            <p:cNvPr id="2" name="Freeform 1"/>
            <p:cNvSpPr/>
            <p:nvPr/>
          </p:nvSpPr>
          <p:spPr>
            <a:xfrm>
              <a:off x="444341" y="497205"/>
              <a:ext cx="145734" cy="428626"/>
            </a:xfrm>
            <a:custGeom>
              <a:avLst/>
              <a:gdLst/>
              <a:ahLst/>
              <a:cxnLst/>
              <a:rect l="0" t="0" r="0" b="0"/>
              <a:pathLst>
                <a:path w="145734" h="428626">
                  <a:moveTo>
                    <a:pt x="145733" y="402908"/>
                  </a:moveTo>
                  <a:lnTo>
                    <a:pt x="145733" y="428625"/>
                  </a:lnTo>
                  <a:lnTo>
                    <a:pt x="145733" y="420052"/>
                  </a:lnTo>
                  <a:lnTo>
                    <a:pt x="128588" y="402908"/>
                  </a:lnTo>
                  <a:lnTo>
                    <a:pt x="102870" y="334327"/>
                  </a:lnTo>
                  <a:lnTo>
                    <a:pt x="85725" y="291465"/>
                  </a:lnTo>
                  <a:lnTo>
                    <a:pt x="68580" y="240030"/>
                  </a:lnTo>
                  <a:lnTo>
                    <a:pt x="42863" y="188595"/>
                  </a:lnTo>
                  <a:lnTo>
                    <a:pt x="17145" y="128588"/>
                  </a:lnTo>
                  <a:lnTo>
                    <a:pt x="0" y="94297"/>
                  </a:lnTo>
                  <a:lnTo>
                    <a:pt x="0" y="77152"/>
                  </a:lnTo>
                  <a:lnTo>
                    <a:pt x="8573" y="85725"/>
                  </a:lnTo>
                  <a:lnTo>
                    <a:pt x="17145" y="102870"/>
                  </a:lnTo>
                  <a:lnTo>
                    <a:pt x="34290" y="137160"/>
                  </a:lnTo>
                  <a:lnTo>
                    <a:pt x="77153" y="240030"/>
                  </a:lnTo>
                  <a:lnTo>
                    <a:pt x="111443" y="291465"/>
                  </a:lnTo>
                  <a:lnTo>
                    <a:pt x="128588" y="342900"/>
                  </a:lnTo>
                  <a:lnTo>
                    <a:pt x="145733" y="377190"/>
                  </a:lnTo>
                  <a:lnTo>
                    <a:pt x="128588" y="368618"/>
                  </a:lnTo>
                  <a:lnTo>
                    <a:pt x="102870" y="300037"/>
                  </a:lnTo>
                  <a:lnTo>
                    <a:pt x="85725" y="257175"/>
                  </a:lnTo>
                  <a:lnTo>
                    <a:pt x="60008" y="197168"/>
                  </a:lnTo>
                  <a:lnTo>
                    <a:pt x="42863" y="145733"/>
                  </a:lnTo>
                  <a:lnTo>
                    <a:pt x="25718" y="94297"/>
                  </a:lnTo>
                  <a:lnTo>
                    <a:pt x="0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572214" y="88225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26482" y="47934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0772" y="393621"/>
            <a:ext cx="360760" cy="575786"/>
            <a:chOff x="460772" y="393621"/>
            <a:chExt cx="360760" cy="575786"/>
          </a:xfrm>
        </p:grpSpPr>
        <p:sp>
          <p:nvSpPr>
            <p:cNvPr id="6" name="Freeform 5"/>
            <p:cNvSpPr/>
            <p:nvPr/>
          </p:nvSpPr>
          <p:spPr>
            <a:xfrm>
              <a:off x="478631" y="411480"/>
              <a:ext cx="342901" cy="557214"/>
            </a:xfrm>
            <a:custGeom>
              <a:avLst/>
              <a:gdLst/>
              <a:ahLst/>
              <a:cxnLst/>
              <a:rect l="0" t="0" r="0" b="0"/>
              <a:pathLst>
                <a:path w="342901" h="557214">
                  <a:moveTo>
                    <a:pt x="308610" y="540067"/>
                  </a:moveTo>
                  <a:lnTo>
                    <a:pt x="325755" y="557213"/>
                  </a:lnTo>
                  <a:lnTo>
                    <a:pt x="334328" y="540067"/>
                  </a:lnTo>
                  <a:lnTo>
                    <a:pt x="342900" y="531495"/>
                  </a:lnTo>
                  <a:lnTo>
                    <a:pt x="342900" y="514350"/>
                  </a:lnTo>
                  <a:lnTo>
                    <a:pt x="334328" y="462915"/>
                  </a:lnTo>
                  <a:lnTo>
                    <a:pt x="334328" y="420052"/>
                  </a:lnTo>
                  <a:lnTo>
                    <a:pt x="317183" y="377190"/>
                  </a:lnTo>
                  <a:lnTo>
                    <a:pt x="300038" y="325755"/>
                  </a:lnTo>
                  <a:lnTo>
                    <a:pt x="274320" y="274320"/>
                  </a:lnTo>
                  <a:lnTo>
                    <a:pt x="240030" y="222885"/>
                  </a:lnTo>
                  <a:lnTo>
                    <a:pt x="154305" y="137160"/>
                  </a:lnTo>
                  <a:lnTo>
                    <a:pt x="111443" y="102870"/>
                  </a:lnTo>
                  <a:lnTo>
                    <a:pt x="68580" y="68580"/>
                  </a:lnTo>
                  <a:lnTo>
                    <a:pt x="34290" y="34290"/>
                  </a:lnTo>
                  <a:lnTo>
                    <a:pt x="0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9382" y="93368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60772" y="39362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07294" y="1962388"/>
            <a:ext cx="275034" cy="600791"/>
            <a:chOff x="1207294" y="1962388"/>
            <a:chExt cx="275034" cy="600791"/>
          </a:xfrm>
        </p:grpSpPr>
        <p:sp>
          <p:nvSpPr>
            <p:cNvPr id="10" name="Freeform 9"/>
            <p:cNvSpPr/>
            <p:nvPr/>
          </p:nvSpPr>
          <p:spPr>
            <a:xfrm>
              <a:off x="1207294" y="1980248"/>
              <a:ext cx="257176" cy="582931"/>
            </a:xfrm>
            <a:custGeom>
              <a:avLst/>
              <a:gdLst/>
              <a:ahLst/>
              <a:cxnLst/>
              <a:rect l="0" t="0" r="0" b="0"/>
              <a:pathLst>
                <a:path w="257176" h="582931">
                  <a:moveTo>
                    <a:pt x="257175" y="557212"/>
                  </a:moveTo>
                  <a:lnTo>
                    <a:pt x="240030" y="582930"/>
                  </a:lnTo>
                  <a:lnTo>
                    <a:pt x="222885" y="574357"/>
                  </a:lnTo>
                  <a:lnTo>
                    <a:pt x="205740" y="565784"/>
                  </a:lnTo>
                  <a:lnTo>
                    <a:pt x="171450" y="565784"/>
                  </a:lnTo>
                  <a:lnTo>
                    <a:pt x="162877" y="557212"/>
                  </a:lnTo>
                  <a:lnTo>
                    <a:pt x="137160" y="548640"/>
                  </a:lnTo>
                  <a:lnTo>
                    <a:pt x="102870" y="522922"/>
                  </a:lnTo>
                  <a:lnTo>
                    <a:pt x="94297" y="514349"/>
                  </a:lnTo>
                  <a:lnTo>
                    <a:pt x="77152" y="497204"/>
                  </a:lnTo>
                  <a:lnTo>
                    <a:pt x="60007" y="471487"/>
                  </a:lnTo>
                  <a:lnTo>
                    <a:pt x="25717" y="428625"/>
                  </a:lnTo>
                  <a:lnTo>
                    <a:pt x="17145" y="411479"/>
                  </a:lnTo>
                  <a:lnTo>
                    <a:pt x="8572" y="377190"/>
                  </a:lnTo>
                  <a:lnTo>
                    <a:pt x="8572" y="351472"/>
                  </a:lnTo>
                  <a:lnTo>
                    <a:pt x="0" y="291465"/>
                  </a:lnTo>
                  <a:lnTo>
                    <a:pt x="8572" y="231457"/>
                  </a:lnTo>
                  <a:lnTo>
                    <a:pt x="25717" y="205740"/>
                  </a:lnTo>
                  <a:lnTo>
                    <a:pt x="51435" y="145732"/>
                  </a:lnTo>
                  <a:lnTo>
                    <a:pt x="77152" y="102869"/>
                  </a:lnTo>
                  <a:lnTo>
                    <a:pt x="85725" y="77152"/>
                  </a:lnTo>
                  <a:lnTo>
                    <a:pt x="102870" y="60007"/>
                  </a:lnTo>
                  <a:lnTo>
                    <a:pt x="13716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446609" y="251960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26594" y="196238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46834" y="2030968"/>
            <a:ext cx="223601" cy="497921"/>
            <a:chOff x="3246834" y="2030968"/>
            <a:chExt cx="223601" cy="497921"/>
          </a:xfrm>
        </p:grpSpPr>
        <p:sp>
          <p:nvSpPr>
            <p:cNvPr id="14" name="Freeform 13"/>
            <p:cNvSpPr/>
            <p:nvPr/>
          </p:nvSpPr>
          <p:spPr>
            <a:xfrm>
              <a:off x="3264694" y="2048827"/>
              <a:ext cx="205741" cy="480062"/>
            </a:xfrm>
            <a:custGeom>
              <a:avLst/>
              <a:gdLst/>
              <a:ahLst/>
              <a:cxnLst/>
              <a:rect l="0" t="0" r="0" b="0"/>
              <a:pathLst>
                <a:path w="205741" h="480062">
                  <a:moveTo>
                    <a:pt x="137160" y="454343"/>
                  </a:moveTo>
                  <a:lnTo>
                    <a:pt x="154305" y="480061"/>
                  </a:lnTo>
                  <a:lnTo>
                    <a:pt x="137160" y="471488"/>
                  </a:lnTo>
                  <a:lnTo>
                    <a:pt x="145732" y="480061"/>
                  </a:lnTo>
                  <a:lnTo>
                    <a:pt x="171450" y="471488"/>
                  </a:lnTo>
                  <a:lnTo>
                    <a:pt x="180022" y="454343"/>
                  </a:lnTo>
                  <a:lnTo>
                    <a:pt x="197167" y="411480"/>
                  </a:lnTo>
                  <a:lnTo>
                    <a:pt x="205740" y="377190"/>
                  </a:lnTo>
                  <a:lnTo>
                    <a:pt x="205740" y="342900"/>
                  </a:lnTo>
                  <a:lnTo>
                    <a:pt x="205740" y="300038"/>
                  </a:lnTo>
                  <a:lnTo>
                    <a:pt x="197167" y="265748"/>
                  </a:lnTo>
                  <a:lnTo>
                    <a:pt x="188595" y="222886"/>
                  </a:lnTo>
                  <a:lnTo>
                    <a:pt x="162877" y="180023"/>
                  </a:lnTo>
                  <a:lnTo>
                    <a:pt x="102870" y="111443"/>
                  </a:lnTo>
                  <a:lnTo>
                    <a:pt x="42862" y="51436"/>
                  </a:lnTo>
                  <a:lnTo>
                    <a:pt x="25717" y="25718"/>
                  </a:lnTo>
                  <a:lnTo>
                    <a:pt x="8572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83994" y="248531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246834" y="203096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3334" y="2030968"/>
            <a:ext cx="257889" cy="566501"/>
            <a:chOff x="3813334" y="2030968"/>
            <a:chExt cx="257889" cy="566501"/>
          </a:xfrm>
        </p:grpSpPr>
        <p:sp>
          <p:nvSpPr>
            <p:cNvPr id="18" name="Freeform 17"/>
            <p:cNvSpPr/>
            <p:nvPr/>
          </p:nvSpPr>
          <p:spPr>
            <a:xfrm>
              <a:off x="3813334" y="2048827"/>
              <a:ext cx="240031" cy="548642"/>
            </a:xfrm>
            <a:custGeom>
              <a:avLst/>
              <a:gdLst/>
              <a:ahLst/>
              <a:cxnLst/>
              <a:rect l="0" t="0" r="0" b="0"/>
              <a:pathLst>
                <a:path w="240031" h="548642">
                  <a:moveTo>
                    <a:pt x="240030" y="522923"/>
                  </a:moveTo>
                  <a:lnTo>
                    <a:pt x="214312" y="531495"/>
                  </a:lnTo>
                  <a:lnTo>
                    <a:pt x="188595" y="548641"/>
                  </a:lnTo>
                  <a:lnTo>
                    <a:pt x="145732" y="540068"/>
                  </a:lnTo>
                  <a:lnTo>
                    <a:pt x="120015" y="531495"/>
                  </a:lnTo>
                  <a:lnTo>
                    <a:pt x="94297" y="505778"/>
                  </a:lnTo>
                  <a:lnTo>
                    <a:pt x="42862" y="437198"/>
                  </a:lnTo>
                  <a:lnTo>
                    <a:pt x="25717" y="394336"/>
                  </a:lnTo>
                  <a:lnTo>
                    <a:pt x="0" y="291465"/>
                  </a:lnTo>
                  <a:lnTo>
                    <a:pt x="0" y="240031"/>
                  </a:lnTo>
                  <a:lnTo>
                    <a:pt x="0" y="205740"/>
                  </a:lnTo>
                  <a:lnTo>
                    <a:pt x="8572" y="171450"/>
                  </a:lnTo>
                  <a:lnTo>
                    <a:pt x="25717" y="145733"/>
                  </a:lnTo>
                  <a:lnTo>
                    <a:pt x="51435" y="111443"/>
                  </a:lnTo>
                  <a:lnTo>
                    <a:pt x="102870" y="51436"/>
                  </a:lnTo>
                  <a:lnTo>
                    <a:pt x="120015" y="25718"/>
                  </a:lnTo>
                  <a:lnTo>
                    <a:pt x="128587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035504" y="255389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24062" y="203096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284107" y="2039541"/>
            <a:ext cx="240745" cy="489348"/>
            <a:chOff x="4284107" y="2039541"/>
            <a:chExt cx="240745" cy="489348"/>
          </a:xfrm>
        </p:grpSpPr>
        <p:sp>
          <p:nvSpPr>
            <p:cNvPr id="22" name="Freeform 21"/>
            <p:cNvSpPr/>
            <p:nvPr/>
          </p:nvSpPr>
          <p:spPr>
            <a:xfrm>
              <a:off x="4301966" y="2057400"/>
              <a:ext cx="222886" cy="471489"/>
            </a:xfrm>
            <a:custGeom>
              <a:avLst/>
              <a:gdLst/>
              <a:ahLst/>
              <a:cxnLst/>
              <a:rect l="0" t="0" r="0" b="0"/>
              <a:pathLst>
                <a:path w="222886" h="471489">
                  <a:moveTo>
                    <a:pt x="94298" y="437197"/>
                  </a:moveTo>
                  <a:lnTo>
                    <a:pt x="94298" y="471488"/>
                  </a:lnTo>
                  <a:lnTo>
                    <a:pt x="120015" y="471488"/>
                  </a:lnTo>
                  <a:lnTo>
                    <a:pt x="128588" y="471488"/>
                  </a:lnTo>
                  <a:lnTo>
                    <a:pt x="145733" y="462915"/>
                  </a:lnTo>
                  <a:lnTo>
                    <a:pt x="162878" y="445770"/>
                  </a:lnTo>
                  <a:lnTo>
                    <a:pt x="180023" y="420052"/>
                  </a:lnTo>
                  <a:lnTo>
                    <a:pt x="197168" y="385763"/>
                  </a:lnTo>
                  <a:lnTo>
                    <a:pt x="222885" y="308610"/>
                  </a:lnTo>
                  <a:lnTo>
                    <a:pt x="222885" y="274320"/>
                  </a:lnTo>
                  <a:lnTo>
                    <a:pt x="222885" y="222885"/>
                  </a:lnTo>
                  <a:lnTo>
                    <a:pt x="205740" y="188595"/>
                  </a:lnTo>
                  <a:lnTo>
                    <a:pt x="180023" y="145733"/>
                  </a:lnTo>
                  <a:lnTo>
                    <a:pt x="145733" y="111443"/>
                  </a:lnTo>
                  <a:lnTo>
                    <a:pt x="60008" y="51435"/>
                  </a:lnTo>
                  <a:lnTo>
                    <a:pt x="25718" y="25717"/>
                  </a:lnTo>
                  <a:lnTo>
                    <a:pt x="0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378404" y="247673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284107" y="203954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09862" y="2108835"/>
            <a:ext cx="344329" cy="309324"/>
            <a:chOff x="4609862" y="2108835"/>
            <a:chExt cx="344329" cy="309324"/>
          </a:xfrm>
        </p:grpSpPr>
        <p:sp>
          <p:nvSpPr>
            <p:cNvPr id="26" name="Freeform 25"/>
            <p:cNvSpPr/>
            <p:nvPr/>
          </p:nvSpPr>
          <p:spPr>
            <a:xfrm>
              <a:off x="4627721" y="2108835"/>
              <a:ext cx="317184" cy="308611"/>
            </a:xfrm>
            <a:custGeom>
              <a:avLst/>
              <a:gdLst/>
              <a:ahLst/>
              <a:cxnLst/>
              <a:rect l="0" t="0" r="0" b="0"/>
              <a:pathLst>
                <a:path w="317184" h="308611">
                  <a:moveTo>
                    <a:pt x="308610" y="291465"/>
                  </a:moveTo>
                  <a:lnTo>
                    <a:pt x="317183" y="300038"/>
                  </a:lnTo>
                  <a:lnTo>
                    <a:pt x="308610" y="291465"/>
                  </a:lnTo>
                  <a:lnTo>
                    <a:pt x="300038" y="274320"/>
                  </a:lnTo>
                  <a:lnTo>
                    <a:pt x="282892" y="257175"/>
                  </a:lnTo>
                  <a:lnTo>
                    <a:pt x="265748" y="248603"/>
                  </a:lnTo>
                  <a:lnTo>
                    <a:pt x="240030" y="231457"/>
                  </a:lnTo>
                  <a:lnTo>
                    <a:pt x="205741" y="222885"/>
                  </a:lnTo>
                  <a:lnTo>
                    <a:pt x="162878" y="214313"/>
                  </a:lnTo>
                  <a:lnTo>
                    <a:pt x="68580" y="240030"/>
                  </a:lnTo>
                  <a:lnTo>
                    <a:pt x="34291" y="257175"/>
                  </a:lnTo>
                  <a:lnTo>
                    <a:pt x="17145" y="282892"/>
                  </a:lnTo>
                  <a:lnTo>
                    <a:pt x="34291" y="291465"/>
                  </a:lnTo>
                  <a:lnTo>
                    <a:pt x="68580" y="308610"/>
                  </a:lnTo>
                  <a:lnTo>
                    <a:pt x="102870" y="308610"/>
                  </a:lnTo>
                  <a:lnTo>
                    <a:pt x="171450" y="300038"/>
                  </a:lnTo>
                  <a:lnTo>
                    <a:pt x="188595" y="274320"/>
                  </a:lnTo>
                  <a:lnTo>
                    <a:pt x="214313" y="248603"/>
                  </a:lnTo>
                  <a:lnTo>
                    <a:pt x="231458" y="214313"/>
                  </a:lnTo>
                  <a:lnTo>
                    <a:pt x="231458" y="180023"/>
                  </a:lnTo>
                  <a:lnTo>
                    <a:pt x="240030" y="145732"/>
                  </a:lnTo>
                  <a:lnTo>
                    <a:pt x="231458" y="111442"/>
                  </a:lnTo>
                  <a:lnTo>
                    <a:pt x="205741" y="51435"/>
                  </a:lnTo>
                  <a:lnTo>
                    <a:pt x="188595" y="17145"/>
                  </a:lnTo>
                  <a:lnTo>
                    <a:pt x="145733" y="0"/>
                  </a:lnTo>
                  <a:lnTo>
                    <a:pt x="85725" y="0"/>
                  </a:lnTo>
                  <a:lnTo>
                    <a:pt x="51435" y="8572"/>
                  </a:lnTo>
                  <a:lnTo>
                    <a:pt x="0" y="6858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918472" y="2382440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609862" y="2159556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21" name="Group 5120"/>
          <p:cNvGrpSpPr/>
          <p:nvPr/>
        </p:nvGrpSpPr>
        <p:grpSpPr>
          <a:xfrm>
            <a:off x="726519" y="2177415"/>
            <a:ext cx="370047" cy="265749"/>
            <a:chOff x="726519" y="2177415"/>
            <a:chExt cx="370047" cy="265749"/>
          </a:xfrm>
        </p:grpSpPr>
        <p:sp>
          <p:nvSpPr>
            <p:cNvPr id="30" name="Freeform 29"/>
            <p:cNvSpPr/>
            <p:nvPr/>
          </p:nvSpPr>
          <p:spPr>
            <a:xfrm>
              <a:off x="744379" y="2177415"/>
              <a:ext cx="334328" cy="265749"/>
            </a:xfrm>
            <a:custGeom>
              <a:avLst/>
              <a:gdLst/>
              <a:ahLst/>
              <a:cxnLst/>
              <a:rect l="0" t="0" r="0" b="0"/>
              <a:pathLst>
                <a:path w="334328" h="265749">
                  <a:moveTo>
                    <a:pt x="334327" y="180023"/>
                  </a:moveTo>
                  <a:lnTo>
                    <a:pt x="325755" y="197168"/>
                  </a:lnTo>
                  <a:lnTo>
                    <a:pt x="317182" y="214312"/>
                  </a:lnTo>
                  <a:lnTo>
                    <a:pt x="300037" y="205740"/>
                  </a:lnTo>
                  <a:lnTo>
                    <a:pt x="282892" y="197168"/>
                  </a:lnTo>
                  <a:lnTo>
                    <a:pt x="240030" y="171450"/>
                  </a:lnTo>
                  <a:lnTo>
                    <a:pt x="180022" y="154305"/>
                  </a:lnTo>
                  <a:lnTo>
                    <a:pt x="145732" y="154305"/>
                  </a:lnTo>
                  <a:lnTo>
                    <a:pt x="85725" y="162877"/>
                  </a:lnTo>
                  <a:lnTo>
                    <a:pt x="34290" y="197168"/>
                  </a:lnTo>
                  <a:lnTo>
                    <a:pt x="17145" y="222885"/>
                  </a:lnTo>
                  <a:lnTo>
                    <a:pt x="17145" y="248602"/>
                  </a:lnTo>
                  <a:lnTo>
                    <a:pt x="60007" y="265748"/>
                  </a:lnTo>
                  <a:lnTo>
                    <a:pt x="94297" y="265748"/>
                  </a:lnTo>
                  <a:lnTo>
                    <a:pt x="120015" y="257175"/>
                  </a:lnTo>
                  <a:lnTo>
                    <a:pt x="145732" y="248602"/>
                  </a:lnTo>
                  <a:lnTo>
                    <a:pt x="188595" y="197168"/>
                  </a:lnTo>
                  <a:lnTo>
                    <a:pt x="197167" y="171450"/>
                  </a:lnTo>
                  <a:lnTo>
                    <a:pt x="197167" y="137160"/>
                  </a:lnTo>
                  <a:lnTo>
                    <a:pt x="188595" y="77152"/>
                  </a:lnTo>
                  <a:lnTo>
                    <a:pt x="171450" y="51435"/>
                  </a:lnTo>
                  <a:lnTo>
                    <a:pt x="145732" y="25718"/>
                  </a:lnTo>
                  <a:lnTo>
                    <a:pt x="128587" y="8573"/>
                  </a:lnTo>
                  <a:lnTo>
                    <a:pt x="68580" y="0"/>
                  </a:lnTo>
                  <a:lnTo>
                    <a:pt x="42862" y="8573"/>
                  </a:lnTo>
                  <a:lnTo>
                    <a:pt x="34290" y="8573"/>
                  </a:lnTo>
                  <a:lnTo>
                    <a:pt x="17145" y="17145"/>
                  </a:lnTo>
                  <a:lnTo>
                    <a:pt x="0" y="34290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60847" y="233957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0" name="Oval 5119"/>
            <p:cNvSpPr/>
            <p:nvPr/>
          </p:nvSpPr>
          <p:spPr>
            <a:xfrm>
              <a:off x="726519" y="220241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27" name="Group 5126"/>
          <p:cNvGrpSpPr/>
          <p:nvPr/>
        </p:nvGrpSpPr>
        <p:grpSpPr>
          <a:xfrm>
            <a:off x="5818584" y="1465898"/>
            <a:ext cx="335043" cy="402908"/>
            <a:chOff x="5818584" y="1465898"/>
            <a:chExt cx="335043" cy="402908"/>
          </a:xfrm>
        </p:grpSpPr>
        <p:sp>
          <p:nvSpPr>
            <p:cNvPr id="5124" name="Freeform 5123"/>
            <p:cNvSpPr/>
            <p:nvPr/>
          </p:nvSpPr>
          <p:spPr>
            <a:xfrm>
              <a:off x="5836443" y="1465898"/>
              <a:ext cx="317184" cy="402908"/>
            </a:xfrm>
            <a:custGeom>
              <a:avLst/>
              <a:gdLst/>
              <a:ahLst/>
              <a:cxnLst/>
              <a:rect l="0" t="0" r="0" b="0"/>
              <a:pathLst>
                <a:path w="317184" h="402908">
                  <a:moveTo>
                    <a:pt x="94298" y="351472"/>
                  </a:moveTo>
                  <a:lnTo>
                    <a:pt x="85726" y="368617"/>
                  </a:lnTo>
                  <a:lnTo>
                    <a:pt x="68581" y="368617"/>
                  </a:lnTo>
                  <a:lnTo>
                    <a:pt x="102871" y="385762"/>
                  </a:lnTo>
                  <a:lnTo>
                    <a:pt x="120016" y="394335"/>
                  </a:lnTo>
                  <a:lnTo>
                    <a:pt x="154306" y="402907"/>
                  </a:lnTo>
                  <a:lnTo>
                    <a:pt x="214313" y="402907"/>
                  </a:lnTo>
                  <a:lnTo>
                    <a:pt x="240031" y="394335"/>
                  </a:lnTo>
                  <a:lnTo>
                    <a:pt x="274321" y="377190"/>
                  </a:lnTo>
                  <a:lnTo>
                    <a:pt x="308611" y="325754"/>
                  </a:lnTo>
                  <a:lnTo>
                    <a:pt x="317183" y="300037"/>
                  </a:lnTo>
                  <a:lnTo>
                    <a:pt x="308611" y="274320"/>
                  </a:lnTo>
                  <a:lnTo>
                    <a:pt x="300038" y="257175"/>
                  </a:lnTo>
                  <a:lnTo>
                    <a:pt x="265748" y="231457"/>
                  </a:lnTo>
                  <a:lnTo>
                    <a:pt x="231458" y="214312"/>
                  </a:lnTo>
                  <a:lnTo>
                    <a:pt x="197168" y="205740"/>
                  </a:lnTo>
                  <a:lnTo>
                    <a:pt x="128588" y="188594"/>
                  </a:lnTo>
                  <a:lnTo>
                    <a:pt x="94298" y="197167"/>
                  </a:lnTo>
                  <a:lnTo>
                    <a:pt x="94298" y="205740"/>
                  </a:lnTo>
                  <a:lnTo>
                    <a:pt x="102871" y="205740"/>
                  </a:lnTo>
                  <a:lnTo>
                    <a:pt x="137161" y="180022"/>
                  </a:lnTo>
                  <a:lnTo>
                    <a:pt x="154306" y="162877"/>
                  </a:lnTo>
                  <a:lnTo>
                    <a:pt x="171451" y="128587"/>
                  </a:lnTo>
                  <a:lnTo>
                    <a:pt x="180023" y="94297"/>
                  </a:lnTo>
                  <a:lnTo>
                    <a:pt x="171451" y="34290"/>
                  </a:lnTo>
                  <a:lnTo>
                    <a:pt x="154306" y="17145"/>
                  </a:lnTo>
                  <a:lnTo>
                    <a:pt x="111444" y="0"/>
                  </a:lnTo>
                  <a:lnTo>
                    <a:pt x="85726" y="0"/>
                  </a:lnTo>
                  <a:lnTo>
                    <a:pt x="60008" y="0"/>
                  </a:lnTo>
                  <a:lnTo>
                    <a:pt x="34291" y="17145"/>
                  </a:lnTo>
                  <a:lnTo>
                    <a:pt x="17146" y="34290"/>
                  </a:lnTo>
                  <a:lnTo>
                    <a:pt x="0" y="51434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5" name="Oval 5124"/>
            <p:cNvSpPr/>
            <p:nvPr/>
          </p:nvSpPr>
          <p:spPr>
            <a:xfrm>
              <a:off x="5912882" y="1799511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6" name="Oval 5125"/>
            <p:cNvSpPr/>
            <p:nvPr/>
          </p:nvSpPr>
          <p:spPr>
            <a:xfrm>
              <a:off x="5818584" y="1499473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1" name="Group 5130"/>
          <p:cNvGrpSpPr/>
          <p:nvPr/>
        </p:nvGrpSpPr>
        <p:grpSpPr>
          <a:xfrm>
            <a:off x="6212920" y="1533763"/>
            <a:ext cx="257890" cy="190024"/>
            <a:chOff x="6212920" y="1533763"/>
            <a:chExt cx="257890" cy="190024"/>
          </a:xfrm>
        </p:grpSpPr>
        <p:sp>
          <p:nvSpPr>
            <p:cNvPr id="5128" name="Freeform 5127"/>
            <p:cNvSpPr/>
            <p:nvPr/>
          </p:nvSpPr>
          <p:spPr>
            <a:xfrm>
              <a:off x="6230779" y="1551622"/>
              <a:ext cx="240031" cy="154306"/>
            </a:xfrm>
            <a:custGeom>
              <a:avLst/>
              <a:gdLst/>
              <a:ahLst/>
              <a:cxnLst/>
              <a:rect l="0" t="0" r="0" b="0"/>
              <a:pathLst>
                <a:path w="240031" h="154306">
                  <a:moveTo>
                    <a:pt x="214312" y="154305"/>
                  </a:moveTo>
                  <a:lnTo>
                    <a:pt x="240030" y="128588"/>
                  </a:lnTo>
                  <a:lnTo>
                    <a:pt x="231457" y="128588"/>
                  </a:lnTo>
                  <a:lnTo>
                    <a:pt x="197167" y="120016"/>
                  </a:lnTo>
                  <a:lnTo>
                    <a:pt x="180022" y="111443"/>
                  </a:lnTo>
                  <a:lnTo>
                    <a:pt x="154305" y="94298"/>
                  </a:lnTo>
                  <a:lnTo>
                    <a:pt x="137160" y="68581"/>
                  </a:lnTo>
                  <a:lnTo>
                    <a:pt x="111442" y="51436"/>
                  </a:lnTo>
                  <a:lnTo>
                    <a:pt x="85725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9" name="Oval 5128"/>
            <p:cNvSpPr/>
            <p:nvPr/>
          </p:nvSpPr>
          <p:spPr>
            <a:xfrm>
              <a:off x="6427232" y="168806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0" name="Oval 5129"/>
            <p:cNvSpPr/>
            <p:nvPr/>
          </p:nvSpPr>
          <p:spPr>
            <a:xfrm>
              <a:off x="6212920" y="1533763"/>
              <a:ext cx="35718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5" name="Group 5134"/>
          <p:cNvGrpSpPr/>
          <p:nvPr/>
        </p:nvGrpSpPr>
        <p:grpSpPr>
          <a:xfrm>
            <a:off x="6230779" y="1465183"/>
            <a:ext cx="223599" cy="326470"/>
            <a:chOff x="6230779" y="1465183"/>
            <a:chExt cx="223599" cy="326470"/>
          </a:xfrm>
        </p:grpSpPr>
        <p:sp>
          <p:nvSpPr>
            <p:cNvPr id="5132" name="Freeform 5131"/>
            <p:cNvSpPr/>
            <p:nvPr/>
          </p:nvSpPr>
          <p:spPr>
            <a:xfrm>
              <a:off x="6230779" y="1483043"/>
              <a:ext cx="205741" cy="308610"/>
            </a:xfrm>
            <a:custGeom>
              <a:avLst/>
              <a:gdLst/>
              <a:ahLst/>
              <a:cxnLst/>
              <a:rect l="0" t="0" r="0" b="0"/>
              <a:pathLst>
                <a:path w="205741" h="308610">
                  <a:moveTo>
                    <a:pt x="34289" y="282892"/>
                  </a:moveTo>
                  <a:lnTo>
                    <a:pt x="17145" y="300037"/>
                  </a:lnTo>
                  <a:lnTo>
                    <a:pt x="0" y="308609"/>
                  </a:lnTo>
                  <a:lnTo>
                    <a:pt x="8572" y="300037"/>
                  </a:lnTo>
                  <a:lnTo>
                    <a:pt x="17145" y="282892"/>
                  </a:lnTo>
                  <a:lnTo>
                    <a:pt x="34289" y="265747"/>
                  </a:lnTo>
                  <a:lnTo>
                    <a:pt x="60007" y="231457"/>
                  </a:lnTo>
                  <a:lnTo>
                    <a:pt x="77153" y="197167"/>
                  </a:lnTo>
                  <a:lnTo>
                    <a:pt x="111442" y="154305"/>
                  </a:lnTo>
                  <a:lnTo>
                    <a:pt x="154305" y="77152"/>
                  </a:lnTo>
                  <a:lnTo>
                    <a:pt x="180022" y="34289"/>
                  </a:lnTo>
                  <a:lnTo>
                    <a:pt x="20574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3" name="Oval 5132"/>
            <p:cNvSpPr/>
            <p:nvPr/>
          </p:nvSpPr>
          <p:spPr>
            <a:xfrm>
              <a:off x="6247209" y="174807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4" name="Oval 5133"/>
            <p:cNvSpPr/>
            <p:nvPr/>
          </p:nvSpPr>
          <p:spPr>
            <a:xfrm>
              <a:off x="6418659" y="1465183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9" name="Group 5138"/>
          <p:cNvGrpSpPr/>
          <p:nvPr/>
        </p:nvGrpSpPr>
        <p:grpSpPr>
          <a:xfrm>
            <a:off x="6615827" y="1593771"/>
            <a:ext cx="232886" cy="44291"/>
            <a:chOff x="6615827" y="1593771"/>
            <a:chExt cx="232886" cy="44291"/>
          </a:xfrm>
        </p:grpSpPr>
        <p:sp>
          <p:nvSpPr>
            <p:cNvPr id="5136" name="Freeform 5135"/>
            <p:cNvSpPr/>
            <p:nvPr/>
          </p:nvSpPr>
          <p:spPr>
            <a:xfrm>
              <a:off x="6633687" y="1611630"/>
              <a:ext cx="197168" cy="8574"/>
            </a:xfrm>
            <a:custGeom>
              <a:avLst/>
              <a:gdLst/>
              <a:ahLst/>
              <a:cxnLst/>
              <a:rect l="0" t="0" r="0" b="0"/>
              <a:pathLst>
                <a:path w="197168" h="8574">
                  <a:moveTo>
                    <a:pt x="197167" y="0"/>
                  </a:moveTo>
                  <a:lnTo>
                    <a:pt x="180022" y="0"/>
                  </a:lnTo>
                  <a:lnTo>
                    <a:pt x="145732" y="8573"/>
                  </a:lnTo>
                  <a:lnTo>
                    <a:pt x="128587" y="0"/>
                  </a:lnTo>
                  <a:lnTo>
                    <a:pt x="102869" y="0"/>
                  </a:lnTo>
                  <a:lnTo>
                    <a:pt x="77152" y="0"/>
                  </a:lnTo>
                  <a:lnTo>
                    <a:pt x="34289" y="857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7" name="Oval 5136"/>
            <p:cNvSpPr/>
            <p:nvPr/>
          </p:nvSpPr>
          <p:spPr>
            <a:xfrm>
              <a:off x="6812994" y="159377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8" name="Oval 5137"/>
            <p:cNvSpPr/>
            <p:nvPr/>
          </p:nvSpPr>
          <p:spPr>
            <a:xfrm>
              <a:off x="6615827" y="1602343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43" name="Group 5142"/>
          <p:cNvGrpSpPr/>
          <p:nvPr/>
        </p:nvGrpSpPr>
        <p:grpSpPr>
          <a:xfrm>
            <a:off x="6692980" y="1542336"/>
            <a:ext cx="104298" cy="197883"/>
            <a:chOff x="6692980" y="1542336"/>
            <a:chExt cx="104298" cy="197883"/>
          </a:xfrm>
        </p:grpSpPr>
        <p:sp>
          <p:nvSpPr>
            <p:cNvPr id="5140" name="Freeform 5139"/>
            <p:cNvSpPr/>
            <p:nvPr/>
          </p:nvSpPr>
          <p:spPr>
            <a:xfrm>
              <a:off x="6710839" y="1560195"/>
              <a:ext cx="68581" cy="180024"/>
            </a:xfrm>
            <a:custGeom>
              <a:avLst/>
              <a:gdLst/>
              <a:ahLst/>
              <a:cxnLst/>
              <a:rect l="0" t="0" r="0" b="0"/>
              <a:pathLst>
                <a:path w="68581" h="180024">
                  <a:moveTo>
                    <a:pt x="68580" y="145732"/>
                  </a:moveTo>
                  <a:lnTo>
                    <a:pt x="60007" y="180023"/>
                  </a:lnTo>
                  <a:lnTo>
                    <a:pt x="51435" y="145732"/>
                  </a:lnTo>
                  <a:lnTo>
                    <a:pt x="34290" y="111443"/>
                  </a:lnTo>
                  <a:lnTo>
                    <a:pt x="17145" y="85725"/>
                  </a:lnTo>
                  <a:lnTo>
                    <a:pt x="8572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1" name="Oval 5140"/>
            <p:cNvSpPr/>
            <p:nvPr/>
          </p:nvSpPr>
          <p:spPr>
            <a:xfrm>
              <a:off x="6761559" y="168806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2" name="Oval 5141"/>
            <p:cNvSpPr/>
            <p:nvPr/>
          </p:nvSpPr>
          <p:spPr>
            <a:xfrm>
              <a:off x="6692980" y="154233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47" name="Group 5146"/>
          <p:cNvGrpSpPr/>
          <p:nvPr/>
        </p:nvGrpSpPr>
        <p:grpSpPr>
          <a:xfrm>
            <a:off x="6985159" y="1482328"/>
            <a:ext cx="197882" cy="146448"/>
            <a:chOff x="6985159" y="1482328"/>
            <a:chExt cx="197882" cy="146448"/>
          </a:xfrm>
        </p:grpSpPr>
        <p:sp>
          <p:nvSpPr>
            <p:cNvPr id="5144" name="Freeform 5143"/>
            <p:cNvSpPr/>
            <p:nvPr/>
          </p:nvSpPr>
          <p:spPr>
            <a:xfrm>
              <a:off x="6985159" y="1500188"/>
              <a:ext cx="180023" cy="128588"/>
            </a:xfrm>
            <a:custGeom>
              <a:avLst/>
              <a:gdLst/>
              <a:ahLst/>
              <a:cxnLst/>
              <a:rect l="0" t="0" r="0" b="0"/>
              <a:pathLst>
                <a:path w="180023" h="128588">
                  <a:moveTo>
                    <a:pt x="180022" y="102870"/>
                  </a:moveTo>
                  <a:lnTo>
                    <a:pt x="154305" y="111442"/>
                  </a:lnTo>
                  <a:lnTo>
                    <a:pt x="137160" y="111442"/>
                  </a:lnTo>
                  <a:lnTo>
                    <a:pt x="77153" y="120015"/>
                  </a:lnTo>
                  <a:lnTo>
                    <a:pt x="25717" y="128587"/>
                  </a:lnTo>
                  <a:lnTo>
                    <a:pt x="0" y="120015"/>
                  </a:lnTo>
                  <a:lnTo>
                    <a:pt x="0" y="102870"/>
                  </a:lnTo>
                  <a:lnTo>
                    <a:pt x="0" y="94297"/>
                  </a:lnTo>
                  <a:lnTo>
                    <a:pt x="8572" y="77152"/>
                  </a:lnTo>
                  <a:lnTo>
                    <a:pt x="17145" y="25717"/>
                  </a:lnTo>
                  <a:lnTo>
                    <a:pt x="25717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5" name="Oval 5144"/>
            <p:cNvSpPr/>
            <p:nvPr/>
          </p:nvSpPr>
          <p:spPr>
            <a:xfrm>
              <a:off x="7147322" y="158519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6" name="Oval 5145"/>
            <p:cNvSpPr/>
            <p:nvPr/>
          </p:nvSpPr>
          <p:spPr>
            <a:xfrm>
              <a:off x="6993017" y="1482328"/>
              <a:ext cx="35718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1" name="Group 5150"/>
          <p:cNvGrpSpPr/>
          <p:nvPr/>
        </p:nvGrpSpPr>
        <p:grpSpPr>
          <a:xfrm>
            <a:off x="7138750" y="1456611"/>
            <a:ext cx="104298" cy="292893"/>
            <a:chOff x="7138750" y="1456611"/>
            <a:chExt cx="104298" cy="292893"/>
          </a:xfrm>
        </p:grpSpPr>
        <p:sp>
          <p:nvSpPr>
            <p:cNvPr id="5148" name="Freeform 5147"/>
            <p:cNvSpPr/>
            <p:nvPr/>
          </p:nvSpPr>
          <p:spPr>
            <a:xfrm>
              <a:off x="7156609" y="1474470"/>
              <a:ext cx="68580" cy="265749"/>
            </a:xfrm>
            <a:custGeom>
              <a:avLst/>
              <a:gdLst/>
              <a:ahLst/>
              <a:cxnLst/>
              <a:rect l="0" t="0" r="0" b="0"/>
              <a:pathLst>
                <a:path w="68580" h="265749">
                  <a:moveTo>
                    <a:pt x="68579" y="257175"/>
                  </a:moveTo>
                  <a:lnTo>
                    <a:pt x="42862" y="265748"/>
                  </a:lnTo>
                  <a:lnTo>
                    <a:pt x="42862" y="257175"/>
                  </a:lnTo>
                  <a:lnTo>
                    <a:pt x="42862" y="248603"/>
                  </a:lnTo>
                  <a:lnTo>
                    <a:pt x="42862" y="231457"/>
                  </a:lnTo>
                  <a:lnTo>
                    <a:pt x="34290" y="205740"/>
                  </a:lnTo>
                  <a:lnTo>
                    <a:pt x="34290" y="137160"/>
                  </a:lnTo>
                  <a:lnTo>
                    <a:pt x="17145" y="85725"/>
                  </a:lnTo>
                  <a:lnTo>
                    <a:pt x="8572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9" name="Oval 5148"/>
            <p:cNvSpPr/>
            <p:nvPr/>
          </p:nvSpPr>
          <p:spPr>
            <a:xfrm>
              <a:off x="7207329" y="171378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0" name="Oval 5149"/>
            <p:cNvSpPr/>
            <p:nvPr/>
          </p:nvSpPr>
          <p:spPr>
            <a:xfrm>
              <a:off x="7138750" y="1456611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5" name="Group 5154"/>
          <p:cNvGrpSpPr/>
          <p:nvPr/>
        </p:nvGrpSpPr>
        <p:grpSpPr>
          <a:xfrm>
            <a:off x="7275909" y="1577340"/>
            <a:ext cx="206455" cy="368619"/>
            <a:chOff x="7275909" y="1577340"/>
            <a:chExt cx="206455" cy="368619"/>
          </a:xfrm>
        </p:grpSpPr>
        <p:sp>
          <p:nvSpPr>
            <p:cNvPr id="5152" name="Freeform 5151"/>
            <p:cNvSpPr/>
            <p:nvPr/>
          </p:nvSpPr>
          <p:spPr>
            <a:xfrm>
              <a:off x="7293769" y="1577340"/>
              <a:ext cx="188595" cy="368619"/>
            </a:xfrm>
            <a:custGeom>
              <a:avLst/>
              <a:gdLst/>
              <a:ahLst/>
              <a:cxnLst/>
              <a:rect l="0" t="0" r="0" b="0"/>
              <a:pathLst>
                <a:path w="188595" h="368619">
                  <a:moveTo>
                    <a:pt x="8572" y="240030"/>
                  </a:moveTo>
                  <a:lnTo>
                    <a:pt x="8572" y="325755"/>
                  </a:lnTo>
                  <a:lnTo>
                    <a:pt x="25718" y="342900"/>
                  </a:lnTo>
                  <a:lnTo>
                    <a:pt x="51435" y="360045"/>
                  </a:lnTo>
                  <a:lnTo>
                    <a:pt x="77152" y="368618"/>
                  </a:lnTo>
                  <a:lnTo>
                    <a:pt x="102869" y="368618"/>
                  </a:lnTo>
                  <a:lnTo>
                    <a:pt x="120015" y="368618"/>
                  </a:lnTo>
                  <a:lnTo>
                    <a:pt x="137160" y="360045"/>
                  </a:lnTo>
                  <a:lnTo>
                    <a:pt x="162877" y="325755"/>
                  </a:lnTo>
                  <a:lnTo>
                    <a:pt x="180022" y="308610"/>
                  </a:lnTo>
                  <a:lnTo>
                    <a:pt x="188594" y="282893"/>
                  </a:lnTo>
                  <a:lnTo>
                    <a:pt x="188594" y="248602"/>
                  </a:lnTo>
                  <a:lnTo>
                    <a:pt x="188594" y="197168"/>
                  </a:lnTo>
                  <a:lnTo>
                    <a:pt x="180022" y="154305"/>
                  </a:lnTo>
                  <a:lnTo>
                    <a:pt x="180022" y="102870"/>
                  </a:lnTo>
                  <a:lnTo>
                    <a:pt x="171450" y="17145"/>
                  </a:lnTo>
                  <a:lnTo>
                    <a:pt x="162877" y="0"/>
                  </a:lnTo>
                  <a:lnTo>
                    <a:pt x="137160" y="51435"/>
                  </a:lnTo>
                  <a:lnTo>
                    <a:pt x="128587" y="85725"/>
                  </a:lnTo>
                  <a:lnTo>
                    <a:pt x="102869" y="128587"/>
                  </a:lnTo>
                  <a:lnTo>
                    <a:pt x="94297" y="145733"/>
                  </a:lnTo>
                  <a:lnTo>
                    <a:pt x="77152" y="145733"/>
                  </a:lnTo>
                  <a:lnTo>
                    <a:pt x="68579" y="145733"/>
                  </a:lnTo>
                  <a:lnTo>
                    <a:pt x="34290" y="128587"/>
                  </a:lnTo>
                  <a:lnTo>
                    <a:pt x="17144" y="102870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3" name="Oval 5152"/>
            <p:cNvSpPr/>
            <p:nvPr/>
          </p:nvSpPr>
          <p:spPr>
            <a:xfrm>
              <a:off x="7284482" y="1799511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4" name="Oval 5153"/>
            <p:cNvSpPr/>
            <p:nvPr/>
          </p:nvSpPr>
          <p:spPr>
            <a:xfrm>
              <a:off x="7275909" y="158519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9" name="Group 5158"/>
          <p:cNvGrpSpPr/>
          <p:nvPr/>
        </p:nvGrpSpPr>
        <p:grpSpPr>
          <a:xfrm>
            <a:off x="7610237" y="1576626"/>
            <a:ext cx="224313" cy="52863"/>
            <a:chOff x="7610237" y="1576626"/>
            <a:chExt cx="224313" cy="52863"/>
          </a:xfrm>
        </p:grpSpPr>
        <p:sp>
          <p:nvSpPr>
            <p:cNvPr id="5156" name="Freeform 5155"/>
            <p:cNvSpPr/>
            <p:nvPr/>
          </p:nvSpPr>
          <p:spPr>
            <a:xfrm>
              <a:off x="7628096" y="1577340"/>
              <a:ext cx="188596" cy="34291"/>
            </a:xfrm>
            <a:custGeom>
              <a:avLst/>
              <a:gdLst/>
              <a:ahLst/>
              <a:cxnLst/>
              <a:rect l="0" t="0" r="0" b="0"/>
              <a:pathLst>
                <a:path w="188596" h="34291">
                  <a:moveTo>
                    <a:pt x="188595" y="17145"/>
                  </a:moveTo>
                  <a:lnTo>
                    <a:pt x="162877" y="0"/>
                  </a:lnTo>
                  <a:lnTo>
                    <a:pt x="137160" y="8573"/>
                  </a:lnTo>
                  <a:lnTo>
                    <a:pt x="60008" y="25718"/>
                  </a:lnTo>
                  <a:lnTo>
                    <a:pt x="25717" y="3429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7" name="Oval 5156"/>
            <p:cNvSpPr/>
            <p:nvPr/>
          </p:nvSpPr>
          <p:spPr>
            <a:xfrm>
              <a:off x="7798832" y="1576626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8" name="Oval 5157"/>
            <p:cNvSpPr/>
            <p:nvPr/>
          </p:nvSpPr>
          <p:spPr>
            <a:xfrm>
              <a:off x="7610237" y="159377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3" name="Group 5162"/>
          <p:cNvGrpSpPr/>
          <p:nvPr/>
        </p:nvGrpSpPr>
        <p:grpSpPr>
          <a:xfrm>
            <a:off x="7644527" y="1662351"/>
            <a:ext cx="224314" cy="52863"/>
            <a:chOff x="7644527" y="1662351"/>
            <a:chExt cx="224314" cy="52863"/>
          </a:xfrm>
        </p:grpSpPr>
        <p:sp>
          <p:nvSpPr>
            <p:cNvPr id="5160" name="Freeform 5159"/>
            <p:cNvSpPr/>
            <p:nvPr/>
          </p:nvSpPr>
          <p:spPr>
            <a:xfrm>
              <a:off x="7662387" y="1680210"/>
              <a:ext cx="188595" cy="25718"/>
            </a:xfrm>
            <a:custGeom>
              <a:avLst/>
              <a:gdLst/>
              <a:ahLst/>
              <a:cxnLst/>
              <a:rect l="0" t="0" r="0" b="0"/>
              <a:pathLst>
                <a:path w="188595" h="25718">
                  <a:moveTo>
                    <a:pt x="188594" y="0"/>
                  </a:moveTo>
                  <a:lnTo>
                    <a:pt x="162876" y="8572"/>
                  </a:lnTo>
                  <a:lnTo>
                    <a:pt x="145732" y="17145"/>
                  </a:lnTo>
                  <a:lnTo>
                    <a:pt x="137159" y="17145"/>
                  </a:lnTo>
                  <a:lnTo>
                    <a:pt x="77151" y="25717"/>
                  </a:lnTo>
                  <a:lnTo>
                    <a:pt x="51434" y="25717"/>
                  </a:lnTo>
                  <a:lnTo>
                    <a:pt x="17144" y="25717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1" name="Oval 5160"/>
            <p:cNvSpPr/>
            <p:nvPr/>
          </p:nvSpPr>
          <p:spPr>
            <a:xfrm>
              <a:off x="7833122" y="166235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2" name="Oval 5161"/>
            <p:cNvSpPr/>
            <p:nvPr/>
          </p:nvSpPr>
          <p:spPr>
            <a:xfrm>
              <a:off x="7644527" y="167949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67" name="Group 5166"/>
          <p:cNvGrpSpPr/>
          <p:nvPr/>
        </p:nvGrpSpPr>
        <p:grpSpPr>
          <a:xfrm>
            <a:off x="8039576" y="1422321"/>
            <a:ext cx="240031" cy="361473"/>
            <a:chOff x="8039576" y="1422321"/>
            <a:chExt cx="240031" cy="361473"/>
          </a:xfrm>
        </p:grpSpPr>
        <p:sp>
          <p:nvSpPr>
            <p:cNvPr id="5164" name="Freeform 5163"/>
            <p:cNvSpPr/>
            <p:nvPr/>
          </p:nvSpPr>
          <p:spPr>
            <a:xfrm>
              <a:off x="8039576" y="1440180"/>
              <a:ext cx="240031" cy="342901"/>
            </a:xfrm>
            <a:custGeom>
              <a:avLst/>
              <a:gdLst/>
              <a:ahLst/>
              <a:cxnLst/>
              <a:rect l="0" t="0" r="0" b="0"/>
              <a:pathLst>
                <a:path w="240031" h="342901">
                  <a:moveTo>
                    <a:pt x="128587" y="325755"/>
                  </a:moveTo>
                  <a:lnTo>
                    <a:pt x="128587" y="334328"/>
                  </a:lnTo>
                  <a:lnTo>
                    <a:pt x="85725" y="342900"/>
                  </a:lnTo>
                  <a:lnTo>
                    <a:pt x="68580" y="334328"/>
                  </a:lnTo>
                  <a:lnTo>
                    <a:pt x="60008" y="325755"/>
                  </a:lnTo>
                  <a:lnTo>
                    <a:pt x="68580" y="308610"/>
                  </a:lnTo>
                  <a:lnTo>
                    <a:pt x="85725" y="282893"/>
                  </a:lnTo>
                  <a:lnTo>
                    <a:pt x="137161" y="231458"/>
                  </a:lnTo>
                  <a:lnTo>
                    <a:pt x="171451" y="214312"/>
                  </a:lnTo>
                  <a:lnTo>
                    <a:pt x="205740" y="205740"/>
                  </a:lnTo>
                  <a:lnTo>
                    <a:pt x="240030" y="205740"/>
                  </a:lnTo>
                  <a:lnTo>
                    <a:pt x="240030" y="222885"/>
                  </a:lnTo>
                  <a:lnTo>
                    <a:pt x="231458" y="240030"/>
                  </a:lnTo>
                  <a:lnTo>
                    <a:pt x="188595" y="282893"/>
                  </a:lnTo>
                  <a:lnTo>
                    <a:pt x="162878" y="300038"/>
                  </a:lnTo>
                  <a:lnTo>
                    <a:pt x="128587" y="317183"/>
                  </a:lnTo>
                  <a:lnTo>
                    <a:pt x="102870" y="334328"/>
                  </a:lnTo>
                  <a:lnTo>
                    <a:pt x="68580" y="334328"/>
                  </a:lnTo>
                  <a:lnTo>
                    <a:pt x="42862" y="325755"/>
                  </a:lnTo>
                  <a:lnTo>
                    <a:pt x="0" y="282893"/>
                  </a:lnTo>
                  <a:lnTo>
                    <a:pt x="0" y="240030"/>
                  </a:lnTo>
                  <a:lnTo>
                    <a:pt x="8573" y="197168"/>
                  </a:lnTo>
                  <a:lnTo>
                    <a:pt x="25718" y="145733"/>
                  </a:lnTo>
                  <a:lnTo>
                    <a:pt x="85725" y="60008"/>
                  </a:lnTo>
                  <a:lnTo>
                    <a:pt x="94298" y="34290"/>
                  </a:lnTo>
                  <a:lnTo>
                    <a:pt x="120015" y="17145"/>
                  </a:lnTo>
                  <a:lnTo>
                    <a:pt x="128587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5" name="Oval 5164"/>
            <p:cNvSpPr/>
            <p:nvPr/>
          </p:nvSpPr>
          <p:spPr>
            <a:xfrm>
              <a:off x="8150304" y="174807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6" name="Oval 5165"/>
            <p:cNvSpPr/>
            <p:nvPr/>
          </p:nvSpPr>
          <p:spPr>
            <a:xfrm>
              <a:off x="8150304" y="142232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71" name="Group 5170"/>
          <p:cNvGrpSpPr/>
          <p:nvPr/>
        </p:nvGrpSpPr>
        <p:grpSpPr>
          <a:xfrm>
            <a:off x="5535692" y="2039541"/>
            <a:ext cx="318611" cy="78581"/>
            <a:chOff x="5535692" y="2039541"/>
            <a:chExt cx="318611" cy="78581"/>
          </a:xfrm>
        </p:grpSpPr>
        <p:sp>
          <p:nvSpPr>
            <p:cNvPr id="5168" name="Freeform 5167"/>
            <p:cNvSpPr/>
            <p:nvPr/>
          </p:nvSpPr>
          <p:spPr>
            <a:xfrm>
              <a:off x="5553551" y="2057400"/>
              <a:ext cx="291466" cy="42864"/>
            </a:xfrm>
            <a:custGeom>
              <a:avLst/>
              <a:gdLst/>
              <a:ahLst/>
              <a:cxnLst/>
              <a:rect l="0" t="0" r="0" b="0"/>
              <a:pathLst>
                <a:path w="291466" h="42864">
                  <a:moveTo>
                    <a:pt x="282892" y="0"/>
                  </a:moveTo>
                  <a:lnTo>
                    <a:pt x="291465" y="17145"/>
                  </a:lnTo>
                  <a:lnTo>
                    <a:pt x="257175" y="17145"/>
                  </a:lnTo>
                  <a:lnTo>
                    <a:pt x="240030" y="17145"/>
                  </a:lnTo>
                  <a:lnTo>
                    <a:pt x="214312" y="17145"/>
                  </a:lnTo>
                  <a:lnTo>
                    <a:pt x="180023" y="17145"/>
                  </a:lnTo>
                  <a:lnTo>
                    <a:pt x="137161" y="17145"/>
                  </a:lnTo>
                  <a:lnTo>
                    <a:pt x="102870" y="17145"/>
                  </a:lnTo>
                  <a:lnTo>
                    <a:pt x="34290" y="25717"/>
                  </a:lnTo>
                  <a:lnTo>
                    <a:pt x="25718" y="34290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9" name="Oval 5168"/>
            <p:cNvSpPr/>
            <p:nvPr/>
          </p:nvSpPr>
          <p:spPr>
            <a:xfrm>
              <a:off x="5818584" y="203954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0" name="Oval 5169"/>
            <p:cNvSpPr/>
            <p:nvPr/>
          </p:nvSpPr>
          <p:spPr>
            <a:xfrm>
              <a:off x="5535692" y="2082403"/>
              <a:ext cx="35718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75" name="Group 5174"/>
          <p:cNvGrpSpPr/>
          <p:nvPr/>
        </p:nvGrpSpPr>
        <p:grpSpPr>
          <a:xfrm>
            <a:off x="5895737" y="1979533"/>
            <a:ext cx="121444" cy="275035"/>
            <a:chOff x="5895737" y="1979533"/>
            <a:chExt cx="121444" cy="275035"/>
          </a:xfrm>
        </p:grpSpPr>
        <p:sp>
          <p:nvSpPr>
            <p:cNvPr id="5172" name="Freeform 5171"/>
            <p:cNvSpPr/>
            <p:nvPr/>
          </p:nvSpPr>
          <p:spPr>
            <a:xfrm>
              <a:off x="5913596" y="1997392"/>
              <a:ext cx="85726" cy="257176"/>
            </a:xfrm>
            <a:custGeom>
              <a:avLst/>
              <a:gdLst/>
              <a:ahLst/>
              <a:cxnLst/>
              <a:rect l="0" t="0" r="0" b="0"/>
              <a:pathLst>
                <a:path w="85726" h="257176">
                  <a:moveTo>
                    <a:pt x="85725" y="222885"/>
                  </a:moveTo>
                  <a:lnTo>
                    <a:pt x="77153" y="248603"/>
                  </a:lnTo>
                  <a:lnTo>
                    <a:pt x="60008" y="257175"/>
                  </a:lnTo>
                  <a:lnTo>
                    <a:pt x="51435" y="248603"/>
                  </a:lnTo>
                  <a:lnTo>
                    <a:pt x="42863" y="231458"/>
                  </a:lnTo>
                  <a:lnTo>
                    <a:pt x="42863" y="205741"/>
                  </a:lnTo>
                  <a:lnTo>
                    <a:pt x="34291" y="171451"/>
                  </a:lnTo>
                  <a:lnTo>
                    <a:pt x="25718" y="137160"/>
                  </a:lnTo>
                  <a:lnTo>
                    <a:pt x="17145" y="60008"/>
                  </a:lnTo>
                  <a:lnTo>
                    <a:pt x="0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3" name="Oval 5172"/>
            <p:cNvSpPr/>
            <p:nvPr/>
          </p:nvSpPr>
          <p:spPr>
            <a:xfrm>
              <a:off x="5981462" y="220241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4" name="Oval 5173"/>
            <p:cNvSpPr/>
            <p:nvPr/>
          </p:nvSpPr>
          <p:spPr>
            <a:xfrm>
              <a:off x="5895737" y="1979533"/>
              <a:ext cx="35718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79" name="Group 5178"/>
          <p:cNvGrpSpPr/>
          <p:nvPr/>
        </p:nvGrpSpPr>
        <p:grpSpPr>
          <a:xfrm>
            <a:off x="6042184" y="1979533"/>
            <a:ext cx="197168" cy="249318"/>
            <a:chOff x="6042184" y="1979533"/>
            <a:chExt cx="197168" cy="249318"/>
          </a:xfrm>
        </p:grpSpPr>
        <p:sp>
          <p:nvSpPr>
            <p:cNvPr id="5176" name="Freeform 5175"/>
            <p:cNvSpPr/>
            <p:nvPr/>
          </p:nvSpPr>
          <p:spPr>
            <a:xfrm>
              <a:off x="6042184" y="1988820"/>
              <a:ext cx="197168" cy="240031"/>
            </a:xfrm>
            <a:custGeom>
              <a:avLst/>
              <a:gdLst/>
              <a:ahLst/>
              <a:cxnLst/>
              <a:rect l="0" t="0" r="0" b="0"/>
              <a:pathLst>
                <a:path w="197168" h="240031">
                  <a:moveTo>
                    <a:pt x="60007" y="68580"/>
                  </a:moveTo>
                  <a:lnTo>
                    <a:pt x="68580" y="25718"/>
                  </a:lnTo>
                  <a:lnTo>
                    <a:pt x="68580" y="0"/>
                  </a:lnTo>
                  <a:lnTo>
                    <a:pt x="77153" y="0"/>
                  </a:lnTo>
                  <a:lnTo>
                    <a:pt x="102870" y="8572"/>
                  </a:lnTo>
                  <a:lnTo>
                    <a:pt x="145732" y="34290"/>
                  </a:lnTo>
                  <a:lnTo>
                    <a:pt x="197167" y="128587"/>
                  </a:lnTo>
                  <a:lnTo>
                    <a:pt x="197167" y="162878"/>
                  </a:lnTo>
                  <a:lnTo>
                    <a:pt x="180022" y="197168"/>
                  </a:lnTo>
                  <a:lnTo>
                    <a:pt x="145732" y="222885"/>
                  </a:lnTo>
                  <a:lnTo>
                    <a:pt x="111442" y="240030"/>
                  </a:lnTo>
                  <a:lnTo>
                    <a:pt x="77153" y="240030"/>
                  </a:lnTo>
                  <a:lnTo>
                    <a:pt x="17145" y="214313"/>
                  </a:lnTo>
                  <a:lnTo>
                    <a:pt x="0" y="188595"/>
                  </a:lnTo>
                  <a:lnTo>
                    <a:pt x="0" y="154305"/>
                  </a:lnTo>
                  <a:lnTo>
                    <a:pt x="0" y="111443"/>
                  </a:lnTo>
                  <a:lnTo>
                    <a:pt x="17145" y="77153"/>
                  </a:lnTo>
                  <a:lnTo>
                    <a:pt x="34290" y="51435"/>
                  </a:lnTo>
                  <a:lnTo>
                    <a:pt x="68580" y="17145"/>
                  </a:lnTo>
                  <a:lnTo>
                    <a:pt x="77153" y="8572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7" name="Oval 5176"/>
            <p:cNvSpPr/>
            <p:nvPr/>
          </p:nvSpPr>
          <p:spPr>
            <a:xfrm>
              <a:off x="6084332" y="2039541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8" name="Oval 5177"/>
            <p:cNvSpPr/>
            <p:nvPr/>
          </p:nvSpPr>
          <p:spPr>
            <a:xfrm>
              <a:off x="6101477" y="1979533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83" name="Group 5182"/>
          <p:cNvGrpSpPr/>
          <p:nvPr/>
        </p:nvGrpSpPr>
        <p:grpSpPr>
          <a:xfrm>
            <a:off x="6272927" y="2039541"/>
            <a:ext cx="301466" cy="172165"/>
            <a:chOff x="6272927" y="2039541"/>
            <a:chExt cx="301466" cy="172165"/>
          </a:xfrm>
        </p:grpSpPr>
        <p:sp>
          <p:nvSpPr>
            <p:cNvPr id="5180" name="Freeform 5179"/>
            <p:cNvSpPr/>
            <p:nvPr/>
          </p:nvSpPr>
          <p:spPr>
            <a:xfrm>
              <a:off x="6290786" y="2057400"/>
              <a:ext cx="265749" cy="154306"/>
            </a:xfrm>
            <a:custGeom>
              <a:avLst/>
              <a:gdLst/>
              <a:ahLst/>
              <a:cxnLst/>
              <a:rect l="0" t="0" r="0" b="0"/>
              <a:pathLst>
                <a:path w="265749" h="154306">
                  <a:moveTo>
                    <a:pt x="265748" y="111443"/>
                  </a:moveTo>
                  <a:lnTo>
                    <a:pt x="222885" y="154305"/>
                  </a:lnTo>
                  <a:lnTo>
                    <a:pt x="214312" y="154305"/>
                  </a:lnTo>
                  <a:lnTo>
                    <a:pt x="197168" y="145733"/>
                  </a:lnTo>
                  <a:lnTo>
                    <a:pt x="145733" y="111443"/>
                  </a:lnTo>
                  <a:lnTo>
                    <a:pt x="111443" y="94298"/>
                  </a:lnTo>
                  <a:lnTo>
                    <a:pt x="85726" y="60007"/>
                  </a:lnTo>
                  <a:lnTo>
                    <a:pt x="51435" y="34290"/>
                  </a:lnTo>
                  <a:lnTo>
                    <a:pt x="34290" y="17145"/>
                  </a:lnTo>
                  <a:lnTo>
                    <a:pt x="8573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1" name="Oval 5180"/>
            <p:cNvSpPr/>
            <p:nvPr/>
          </p:nvSpPr>
          <p:spPr>
            <a:xfrm>
              <a:off x="6538675" y="2150983"/>
              <a:ext cx="35718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2" name="Oval 5181"/>
            <p:cNvSpPr/>
            <p:nvPr/>
          </p:nvSpPr>
          <p:spPr>
            <a:xfrm>
              <a:off x="6272927" y="203954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87" name="Group 5186"/>
          <p:cNvGrpSpPr/>
          <p:nvPr/>
        </p:nvGrpSpPr>
        <p:grpSpPr>
          <a:xfrm>
            <a:off x="6427946" y="2108121"/>
            <a:ext cx="52150" cy="138588"/>
            <a:chOff x="6427946" y="2108121"/>
            <a:chExt cx="52150" cy="138588"/>
          </a:xfrm>
        </p:grpSpPr>
        <p:sp>
          <p:nvSpPr>
            <p:cNvPr id="5184" name="Freeform 5183"/>
            <p:cNvSpPr/>
            <p:nvPr/>
          </p:nvSpPr>
          <p:spPr>
            <a:xfrm>
              <a:off x="6427946" y="2125980"/>
              <a:ext cx="34291" cy="120016"/>
            </a:xfrm>
            <a:custGeom>
              <a:avLst/>
              <a:gdLst/>
              <a:ahLst/>
              <a:cxnLst/>
              <a:rect l="0" t="0" r="0" b="0"/>
              <a:pathLst>
                <a:path w="34291" h="120016">
                  <a:moveTo>
                    <a:pt x="25717" y="102870"/>
                  </a:moveTo>
                  <a:lnTo>
                    <a:pt x="0" y="120015"/>
                  </a:lnTo>
                  <a:lnTo>
                    <a:pt x="8573" y="102870"/>
                  </a:lnTo>
                  <a:lnTo>
                    <a:pt x="8573" y="85725"/>
                  </a:lnTo>
                  <a:lnTo>
                    <a:pt x="17145" y="42863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5" name="Oval 5184"/>
            <p:cNvSpPr/>
            <p:nvPr/>
          </p:nvSpPr>
          <p:spPr>
            <a:xfrm>
              <a:off x="6435804" y="221099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6" name="Oval 5185"/>
            <p:cNvSpPr/>
            <p:nvPr/>
          </p:nvSpPr>
          <p:spPr>
            <a:xfrm>
              <a:off x="6444377" y="210812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1" name="Group 5190"/>
          <p:cNvGrpSpPr/>
          <p:nvPr/>
        </p:nvGrpSpPr>
        <p:grpSpPr>
          <a:xfrm>
            <a:off x="6479381" y="2013823"/>
            <a:ext cx="69294" cy="130016"/>
            <a:chOff x="6479381" y="2013823"/>
            <a:chExt cx="69294" cy="130016"/>
          </a:xfrm>
        </p:grpSpPr>
        <p:sp>
          <p:nvSpPr>
            <p:cNvPr id="5188" name="Freeform 5187"/>
            <p:cNvSpPr/>
            <p:nvPr/>
          </p:nvSpPr>
          <p:spPr>
            <a:xfrm>
              <a:off x="6479381" y="2031683"/>
              <a:ext cx="51436" cy="111443"/>
            </a:xfrm>
            <a:custGeom>
              <a:avLst/>
              <a:gdLst/>
              <a:ahLst/>
              <a:cxnLst/>
              <a:rect l="0" t="0" r="0" b="0"/>
              <a:pathLst>
                <a:path w="51436" h="111443">
                  <a:moveTo>
                    <a:pt x="25717" y="94297"/>
                  </a:moveTo>
                  <a:lnTo>
                    <a:pt x="25717" y="102869"/>
                  </a:lnTo>
                  <a:lnTo>
                    <a:pt x="0" y="111442"/>
                  </a:lnTo>
                  <a:lnTo>
                    <a:pt x="0" y="102869"/>
                  </a:lnTo>
                  <a:lnTo>
                    <a:pt x="0" y="94297"/>
                  </a:lnTo>
                  <a:lnTo>
                    <a:pt x="8573" y="77152"/>
                  </a:lnTo>
                  <a:lnTo>
                    <a:pt x="8573" y="60007"/>
                  </a:lnTo>
                  <a:lnTo>
                    <a:pt x="51435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9" name="Oval 5188"/>
            <p:cNvSpPr/>
            <p:nvPr/>
          </p:nvSpPr>
          <p:spPr>
            <a:xfrm>
              <a:off x="6487239" y="210812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0" name="Oval 5189"/>
            <p:cNvSpPr/>
            <p:nvPr/>
          </p:nvSpPr>
          <p:spPr>
            <a:xfrm>
              <a:off x="6512957" y="2013823"/>
              <a:ext cx="35718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5" name="Group 5194"/>
          <p:cNvGrpSpPr/>
          <p:nvPr/>
        </p:nvGrpSpPr>
        <p:grpSpPr>
          <a:xfrm>
            <a:off x="6787277" y="2082403"/>
            <a:ext cx="267176" cy="52150"/>
            <a:chOff x="6787277" y="2082403"/>
            <a:chExt cx="267176" cy="52150"/>
          </a:xfrm>
        </p:grpSpPr>
        <p:sp>
          <p:nvSpPr>
            <p:cNvPr id="5192" name="Freeform 5191"/>
            <p:cNvSpPr/>
            <p:nvPr/>
          </p:nvSpPr>
          <p:spPr>
            <a:xfrm>
              <a:off x="6805137" y="2100263"/>
              <a:ext cx="240030" cy="34290"/>
            </a:xfrm>
            <a:custGeom>
              <a:avLst/>
              <a:gdLst/>
              <a:ahLst/>
              <a:cxnLst/>
              <a:rect l="0" t="0" r="0" b="0"/>
              <a:pathLst>
                <a:path w="240030" h="34290">
                  <a:moveTo>
                    <a:pt x="231457" y="0"/>
                  </a:moveTo>
                  <a:lnTo>
                    <a:pt x="240029" y="25717"/>
                  </a:lnTo>
                  <a:lnTo>
                    <a:pt x="222884" y="34289"/>
                  </a:lnTo>
                  <a:lnTo>
                    <a:pt x="205739" y="34289"/>
                  </a:lnTo>
                  <a:lnTo>
                    <a:pt x="180022" y="25717"/>
                  </a:lnTo>
                  <a:lnTo>
                    <a:pt x="154304" y="25717"/>
                  </a:lnTo>
                  <a:lnTo>
                    <a:pt x="128586" y="25717"/>
                  </a:lnTo>
                  <a:lnTo>
                    <a:pt x="85725" y="17144"/>
                  </a:lnTo>
                  <a:lnTo>
                    <a:pt x="60007" y="17144"/>
                  </a:lnTo>
                  <a:lnTo>
                    <a:pt x="34289" y="17144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3" name="Oval 5192"/>
            <p:cNvSpPr/>
            <p:nvPr/>
          </p:nvSpPr>
          <p:spPr>
            <a:xfrm>
              <a:off x="7018734" y="2082403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4" name="Oval 5193"/>
            <p:cNvSpPr/>
            <p:nvPr/>
          </p:nvSpPr>
          <p:spPr>
            <a:xfrm>
              <a:off x="6787277" y="209097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9" name="Group 5198"/>
          <p:cNvGrpSpPr/>
          <p:nvPr/>
        </p:nvGrpSpPr>
        <p:grpSpPr>
          <a:xfrm>
            <a:off x="7215902" y="1979533"/>
            <a:ext cx="224314" cy="190024"/>
            <a:chOff x="7215902" y="1979533"/>
            <a:chExt cx="224314" cy="190024"/>
          </a:xfrm>
        </p:grpSpPr>
        <p:sp>
          <p:nvSpPr>
            <p:cNvPr id="5196" name="Freeform 5195"/>
            <p:cNvSpPr/>
            <p:nvPr/>
          </p:nvSpPr>
          <p:spPr>
            <a:xfrm>
              <a:off x="7216616" y="1997392"/>
              <a:ext cx="205741" cy="162879"/>
            </a:xfrm>
            <a:custGeom>
              <a:avLst/>
              <a:gdLst/>
              <a:ahLst/>
              <a:cxnLst/>
              <a:rect l="0" t="0" r="0" b="0"/>
              <a:pathLst>
                <a:path w="205741" h="162879">
                  <a:moveTo>
                    <a:pt x="205740" y="154306"/>
                  </a:moveTo>
                  <a:lnTo>
                    <a:pt x="197168" y="154306"/>
                  </a:lnTo>
                  <a:lnTo>
                    <a:pt x="180022" y="145733"/>
                  </a:lnTo>
                  <a:lnTo>
                    <a:pt x="162878" y="145733"/>
                  </a:lnTo>
                  <a:lnTo>
                    <a:pt x="137161" y="145733"/>
                  </a:lnTo>
                  <a:lnTo>
                    <a:pt x="111443" y="154306"/>
                  </a:lnTo>
                  <a:lnTo>
                    <a:pt x="42863" y="162878"/>
                  </a:lnTo>
                  <a:lnTo>
                    <a:pt x="8572" y="162878"/>
                  </a:lnTo>
                  <a:lnTo>
                    <a:pt x="0" y="154306"/>
                  </a:lnTo>
                  <a:lnTo>
                    <a:pt x="0" y="145733"/>
                  </a:lnTo>
                  <a:lnTo>
                    <a:pt x="8572" y="128588"/>
                  </a:lnTo>
                  <a:lnTo>
                    <a:pt x="17146" y="68581"/>
                  </a:lnTo>
                  <a:lnTo>
                    <a:pt x="17146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7" name="Oval 5196"/>
            <p:cNvSpPr/>
            <p:nvPr/>
          </p:nvSpPr>
          <p:spPr>
            <a:xfrm>
              <a:off x="7404497" y="213383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8" name="Oval 5197"/>
            <p:cNvSpPr/>
            <p:nvPr/>
          </p:nvSpPr>
          <p:spPr>
            <a:xfrm>
              <a:off x="7215902" y="1979533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03" name="Group 5202"/>
          <p:cNvGrpSpPr/>
          <p:nvPr/>
        </p:nvGrpSpPr>
        <p:grpSpPr>
          <a:xfrm>
            <a:off x="7387352" y="1996678"/>
            <a:ext cx="112871" cy="310039"/>
            <a:chOff x="7387352" y="1996678"/>
            <a:chExt cx="112871" cy="310039"/>
          </a:xfrm>
        </p:grpSpPr>
        <p:sp>
          <p:nvSpPr>
            <p:cNvPr id="5200" name="Freeform 5199"/>
            <p:cNvSpPr/>
            <p:nvPr/>
          </p:nvSpPr>
          <p:spPr>
            <a:xfrm>
              <a:off x="7405212" y="2014538"/>
              <a:ext cx="77152" cy="274321"/>
            </a:xfrm>
            <a:custGeom>
              <a:avLst/>
              <a:gdLst/>
              <a:ahLst/>
              <a:cxnLst/>
              <a:rect l="0" t="0" r="0" b="0"/>
              <a:pathLst>
                <a:path w="77152" h="274321">
                  <a:moveTo>
                    <a:pt x="77151" y="274320"/>
                  </a:moveTo>
                  <a:lnTo>
                    <a:pt x="60007" y="274320"/>
                  </a:lnTo>
                  <a:lnTo>
                    <a:pt x="51434" y="231457"/>
                  </a:lnTo>
                  <a:lnTo>
                    <a:pt x="42862" y="197167"/>
                  </a:lnTo>
                  <a:lnTo>
                    <a:pt x="34289" y="162877"/>
                  </a:lnTo>
                  <a:lnTo>
                    <a:pt x="25717" y="120014"/>
                  </a:lnTo>
                  <a:lnTo>
                    <a:pt x="8572" y="34289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1" name="Oval 5200"/>
            <p:cNvSpPr/>
            <p:nvPr/>
          </p:nvSpPr>
          <p:spPr>
            <a:xfrm>
              <a:off x="7464504" y="227099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2" name="Oval 5201"/>
            <p:cNvSpPr/>
            <p:nvPr/>
          </p:nvSpPr>
          <p:spPr>
            <a:xfrm>
              <a:off x="7387352" y="199667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07" name="Group 5206"/>
          <p:cNvGrpSpPr/>
          <p:nvPr/>
        </p:nvGrpSpPr>
        <p:grpSpPr>
          <a:xfrm>
            <a:off x="7524512" y="2125980"/>
            <a:ext cx="266462" cy="368618"/>
            <a:chOff x="7524512" y="2125980"/>
            <a:chExt cx="266462" cy="368618"/>
          </a:xfrm>
        </p:grpSpPr>
        <p:sp>
          <p:nvSpPr>
            <p:cNvPr id="5204" name="Freeform 5203"/>
            <p:cNvSpPr/>
            <p:nvPr/>
          </p:nvSpPr>
          <p:spPr>
            <a:xfrm>
              <a:off x="7542371" y="2125980"/>
              <a:ext cx="248603" cy="368618"/>
            </a:xfrm>
            <a:custGeom>
              <a:avLst/>
              <a:gdLst/>
              <a:ahLst/>
              <a:cxnLst/>
              <a:rect l="0" t="0" r="0" b="0"/>
              <a:pathLst>
                <a:path w="248603" h="368618">
                  <a:moveTo>
                    <a:pt x="25718" y="274320"/>
                  </a:moveTo>
                  <a:lnTo>
                    <a:pt x="17145" y="325755"/>
                  </a:lnTo>
                  <a:lnTo>
                    <a:pt x="42863" y="334327"/>
                  </a:lnTo>
                  <a:lnTo>
                    <a:pt x="77153" y="351472"/>
                  </a:lnTo>
                  <a:lnTo>
                    <a:pt x="137160" y="368617"/>
                  </a:lnTo>
                  <a:lnTo>
                    <a:pt x="171450" y="360045"/>
                  </a:lnTo>
                  <a:lnTo>
                    <a:pt x="197167" y="342900"/>
                  </a:lnTo>
                  <a:lnTo>
                    <a:pt x="214313" y="317183"/>
                  </a:lnTo>
                  <a:lnTo>
                    <a:pt x="231458" y="291465"/>
                  </a:lnTo>
                  <a:lnTo>
                    <a:pt x="240031" y="274320"/>
                  </a:lnTo>
                  <a:lnTo>
                    <a:pt x="248602" y="257175"/>
                  </a:lnTo>
                  <a:lnTo>
                    <a:pt x="240031" y="205740"/>
                  </a:lnTo>
                  <a:lnTo>
                    <a:pt x="231458" y="180022"/>
                  </a:lnTo>
                  <a:lnTo>
                    <a:pt x="214313" y="145733"/>
                  </a:lnTo>
                  <a:lnTo>
                    <a:pt x="188595" y="102870"/>
                  </a:lnTo>
                  <a:lnTo>
                    <a:pt x="162878" y="60008"/>
                  </a:lnTo>
                  <a:lnTo>
                    <a:pt x="137160" y="34290"/>
                  </a:lnTo>
                  <a:lnTo>
                    <a:pt x="128588" y="0"/>
                  </a:lnTo>
                  <a:lnTo>
                    <a:pt x="128588" y="17145"/>
                  </a:lnTo>
                  <a:lnTo>
                    <a:pt x="137160" y="51435"/>
                  </a:lnTo>
                  <a:lnTo>
                    <a:pt x="137160" y="85725"/>
                  </a:lnTo>
                  <a:lnTo>
                    <a:pt x="128588" y="111443"/>
                  </a:lnTo>
                  <a:lnTo>
                    <a:pt x="120016" y="137160"/>
                  </a:lnTo>
                  <a:lnTo>
                    <a:pt x="85725" y="145733"/>
                  </a:lnTo>
                  <a:lnTo>
                    <a:pt x="68580" y="145733"/>
                  </a:lnTo>
                  <a:lnTo>
                    <a:pt x="51435" y="128587"/>
                  </a:lnTo>
                  <a:lnTo>
                    <a:pt x="34290" y="102870"/>
                  </a:lnTo>
                  <a:lnTo>
                    <a:pt x="17145" y="6858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5" name="Oval 5204"/>
            <p:cNvSpPr/>
            <p:nvPr/>
          </p:nvSpPr>
          <p:spPr>
            <a:xfrm>
              <a:off x="7550230" y="2382440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6" name="Oval 5205"/>
            <p:cNvSpPr/>
            <p:nvPr/>
          </p:nvSpPr>
          <p:spPr>
            <a:xfrm>
              <a:off x="7524512" y="214241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1" name="Group 5210"/>
          <p:cNvGrpSpPr/>
          <p:nvPr/>
        </p:nvGrpSpPr>
        <p:grpSpPr>
          <a:xfrm>
            <a:off x="7953137" y="2065973"/>
            <a:ext cx="198596" cy="43576"/>
            <a:chOff x="7953137" y="2065973"/>
            <a:chExt cx="198596" cy="43576"/>
          </a:xfrm>
        </p:grpSpPr>
        <p:sp>
          <p:nvSpPr>
            <p:cNvPr id="5208" name="Freeform 5207"/>
            <p:cNvSpPr/>
            <p:nvPr/>
          </p:nvSpPr>
          <p:spPr>
            <a:xfrm>
              <a:off x="7970996" y="2065973"/>
              <a:ext cx="180024" cy="25718"/>
            </a:xfrm>
            <a:custGeom>
              <a:avLst/>
              <a:gdLst/>
              <a:ahLst/>
              <a:cxnLst/>
              <a:rect l="0" t="0" r="0" b="0"/>
              <a:pathLst>
                <a:path w="180024" h="25718">
                  <a:moveTo>
                    <a:pt x="162878" y="25717"/>
                  </a:moveTo>
                  <a:lnTo>
                    <a:pt x="180023" y="8572"/>
                  </a:lnTo>
                  <a:lnTo>
                    <a:pt x="162878" y="0"/>
                  </a:lnTo>
                  <a:lnTo>
                    <a:pt x="154305" y="0"/>
                  </a:lnTo>
                  <a:lnTo>
                    <a:pt x="85725" y="17144"/>
                  </a:lnTo>
                  <a:lnTo>
                    <a:pt x="51435" y="17144"/>
                  </a:lnTo>
                  <a:lnTo>
                    <a:pt x="17145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9" name="Oval 5208"/>
            <p:cNvSpPr/>
            <p:nvPr/>
          </p:nvSpPr>
          <p:spPr>
            <a:xfrm>
              <a:off x="8116015" y="2073831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0" name="Oval 5209"/>
            <p:cNvSpPr/>
            <p:nvPr/>
          </p:nvSpPr>
          <p:spPr>
            <a:xfrm>
              <a:off x="7953137" y="2073831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5" name="Group 5214"/>
          <p:cNvGrpSpPr/>
          <p:nvPr/>
        </p:nvGrpSpPr>
        <p:grpSpPr>
          <a:xfrm>
            <a:off x="7996000" y="2125266"/>
            <a:ext cx="206455" cy="52863"/>
            <a:chOff x="7996000" y="2125266"/>
            <a:chExt cx="206455" cy="52863"/>
          </a:xfrm>
        </p:grpSpPr>
        <p:sp>
          <p:nvSpPr>
            <p:cNvPr id="5212" name="Freeform 5211"/>
            <p:cNvSpPr/>
            <p:nvPr/>
          </p:nvSpPr>
          <p:spPr>
            <a:xfrm>
              <a:off x="8013859" y="2143125"/>
              <a:ext cx="188596" cy="17146"/>
            </a:xfrm>
            <a:custGeom>
              <a:avLst/>
              <a:gdLst/>
              <a:ahLst/>
              <a:cxnLst/>
              <a:rect l="0" t="0" r="0" b="0"/>
              <a:pathLst>
                <a:path w="188596" h="17146">
                  <a:moveTo>
                    <a:pt x="154304" y="0"/>
                  </a:moveTo>
                  <a:lnTo>
                    <a:pt x="188595" y="8573"/>
                  </a:lnTo>
                  <a:lnTo>
                    <a:pt x="162878" y="0"/>
                  </a:lnTo>
                  <a:lnTo>
                    <a:pt x="145732" y="0"/>
                  </a:lnTo>
                  <a:lnTo>
                    <a:pt x="137160" y="0"/>
                  </a:lnTo>
                  <a:lnTo>
                    <a:pt x="120015" y="0"/>
                  </a:lnTo>
                  <a:lnTo>
                    <a:pt x="34290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3" name="Oval 5212"/>
            <p:cNvSpPr/>
            <p:nvPr/>
          </p:nvSpPr>
          <p:spPr>
            <a:xfrm>
              <a:off x="8150304" y="212526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4" name="Oval 5213"/>
            <p:cNvSpPr/>
            <p:nvPr/>
          </p:nvSpPr>
          <p:spPr>
            <a:xfrm>
              <a:off x="7996000" y="2142411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9" name="Group 5218"/>
          <p:cNvGrpSpPr/>
          <p:nvPr/>
        </p:nvGrpSpPr>
        <p:grpSpPr>
          <a:xfrm>
            <a:off x="8365331" y="1988106"/>
            <a:ext cx="249317" cy="292180"/>
            <a:chOff x="8365331" y="1988106"/>
            <a:chExt cx="249317" cy="292180"/>
          </a:xfrm>
        </p:grpSpPr>
        <p:sp>
          <p:nvSpPr>
            <p:cNvPr id="5216" name="Freeform 5215"/>
            <p:cNvSpPr/>
            <p:nvPr/>
          </p:nvSpPr>
          <p:spPr>
            <a:xfrm>
              <a:off x="8365331" y="1997392"/>
              <a:ext cx="231458" cy="282894"/>
            </a:xfrm>
            <a:custGeom>
              <a:avLst/>
              <a:gdLst/>
              <a:ahLst/>
              <a:cxnLst/>
              <a:rect l="0" t="0" r="0" b="0"/>
              <a:pathLst>
                <a:path w="231458" h="282894">
                  <a:moveTo>
                    <a:pt x="231457" y="51435"/>
                  </a:moveTo>
                  <a:lnTo>
                    <a:pt x="231457" y="42863"/>
                  </a:lnTo>
                  <a:lnTo>
                    <a:pt x="214313" y="17146"/>
                  </a:lnTo>
                  <a:lnTo>
                    <a:pt x="188595" y="25718"/>
                  </a:lnTo>
                  <a:lnTo>
                    <a:pt x="128588" y="68581"/>
                  </a:lnTo>
                  <a:lnTo>
                    <a:pt x="94298" y="94298"/>
                  </a:lnTo>
                  <a:lnTo>
                    <a:pt x="68580" y="128588"/>
                  </a:lnTo>
                  <a:lnTo>
                    <a:pt x="51435" y="162878"/>
                  </a:lnTo>
                  <a:lnTo>
                    <a:pt x="51435" y="197168"/>
                  </a:lnTo>
                  <a:lnTo>
                    <a:pt x="60008" y="231458"/>
                  </a:lnTo>
                  <a:lnTo>
                    <a:pt x="85725" y="257175"/>
                  </a:lnTo>
                  <a:lnTo>
                    <a:pt x="137160" y="282893"/>
                  </a:lnTo>
                  <a:lnTo>
                    <a:pt x="162878" y="282893"/>
                  </a:lnTo>
                  <a:lnTo>
                    <a:pt x="180023" y="274321"/>
                  </a:lnTo>
                  <a:lnTo>
                    <a:pt x="205740" y="257175"/>
                  </a:lnTo>
                  <a:lnTo>
                    <a:pt x="214313" y="248603"/>
                  </a:lnTo>
                  <a:lnTo>
                    <a:pt x="214313" y="231458"/>
                  </a:lnTo>
                  <a:lnTo>
                    <a:pt x="197168" y="197168"/>
                  </a:lnTo>
                  <a:lnTo>
                    <a:pt x="171450" y="180023"/>
                  </a:lnTo>
                  <a:lnTo>
                    <a:pt x="137160" y="171451"/>
                  </a:lnTo>
                  <a:lnTo>
                    <a:pt x="111443" y="154306"/>
                  </a:lnTo>
                  <a:lnTo>
                    <a:pt x="77153" y="137160"/>
                  </a:lnTo>
                  <a:lnTo>
                    <a:pt x="42863" y="120015"/>
                  </a:lnTo>
                  <a:lnTo>
                    <a:pt x="17145" y="102871"/>
                  </a:lnTo>
                  <a:lnTo>
                    <a:pt x="0" y="60008"/>
                  </a:lnTo>
                  <a:lnTo>
                    <a:pt x="8573" y="51435"/>
                  </a:lnTo>
                  <a:lnTo>
                    <a:pt x="34290" y="34291"/>
                  </a:lnTo>
                  <a:lnTo>
                    <a:pt x="60008" y="17146"/>
                  </a:lnTo>
                  <a:lnTo>
                    <a:pt x="94298" y="8573"/>
                  </a:lnTo>
                  <a:lnTo>
                    <a:pt x="120015" y="0"/>
                  </a:lnTo>
                  <a:lnTo>
                    <a:pt x="154306" y="8573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7" name="Oval 5216"/>
            <p:cNvSpPr/>
            <p:nvPr/>
          </p:nvSpPr>
          <p:spPr>
            <a:xfrm>
              <a:off x="8578929" y="203096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8" name="Oval 5217"/>
            <p:cNvSpPr/>
            <p:nvPr/>
          </p:nvSpPr>
          <p:spPr>
            <a:xfrm>
              <a:off x="8501777" y="198810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20" name="Freeform 5219"/>
          <p:cNvSpPr/>
          <p:nvPr/>
        </p:nvSpPr>
        <p:spPr>
          <a:xfrm>
            <a:off x="6710839" y="1380172"/>
            <a:ext cx="908686" cy="505779"/>
          </a:xfrm>
          <a:custGeom>
            <a:avLst/>
            <a:gdLst/>
            <a:ahLst/>
            <a:cxnLst/>
            <a:rect l="0" t="0" r="0" b="0"/>
            <a:pathLst>
              <a:path w="908686" h="505779">
                <a:moveTo>
                  <a:pt x="908685" y="385763"/>
                </a:moveTo>
                <a:lnTo>
                  <a:pt x="882967" y="385763"/>
                </a:lnTo>
                <a:lnTo>
                  <a:pt x="874395" y="360046"/>
                </a:lnTo>
                <a:lnTo>
                  <a:pt x="874395" y="342901"/>
                </a:lnTo>
                <a:lnTo>
                  <a:pt x="865822" y="317183"/>
                </a:lnTo>
                <a:lnTo>
                  <a:pt x="848677" y="282893"/>
                </a:lnTo>
                <a:lnTo>
                  <a:pt x="805815" y="248603"/>
                </a:lnTo>
                <a:lnTo>
                  <a:pt x="771524" y="274320"/>
                </a:lnTo>
                <a:lnTo>
                  <a:pt x="737235" y="317183"/>
                </a:lnTo>
                <a:lnTo>
                  <a:pt x="702945" y="360046"/>
                </a:lnTo>
                <a:lnTo>
                  <a:pt x="668655" y="377191"/>
                </a:lnTo>
                <a:lnTo>
                  <a:pt x="668655" y="351473"/>
                </a:lnTo>
                <a:lnTo>
                  <a:pt x="694373" y="274320"/>
                </a:lnTo>
                <a:lnTo>
                  <a:pt x="694373" y="240031"/>
                </a:lnTo>
                <a:lnTo>
                  <a:pt x="694373" y="257176"/>
                </a:lnTo>
                <a:lnTo>
                  <a:pt x="677227" y="317183"/>
                </a:lnTo>
                <a:lnTo>
                  <a:pt x="642938" y="368618"/>
                </a:lnTo>
                <a:lnTo>
                  <a:pt x="608648" y="428626"/>
                </a:lnTo>
                <a:lnTo>
                  <a:pt x="514349" y="505778"/>
                </a:lnTo>
                <a:lnTo>
                  <a:pt x="480060" y="505778"/>
                </a:lnTo>
                <a:lnTo>
                  <a:pt x="454342" y="471488"/>
                </a:lnTo>
                <a:lnTo>
                  <a:pt x="437197" y="428626"/>
                </a:lnTo>
                <a:lnTo>
                  <a:pt x="437197" y="360046"/>
                </a:lnTo>
                <a:lnTo>
                  <a:pt x="445770" y="282893"/>
                </a:lnTo>
                <a:lnTo>
                  <a:pt x="462915" y="214313"/>
                </a:lnTo>
                <a:lnTo>
                  <a:pt x="505777" y="120016"/>
                </a:lnTo>
                <a:lnTo>
                  <a:pt x="505777" y="137160"/>
                </a:lnTo>
                <a:lnTo>
                  <a:pt x="505777" y="197168"/>
                </a:lnTo>
                <a:lnTo>
                  <a:pt x="488632" y="274320"/>
                </a:lnTo>
                <a:lnTo>
                  <a:pt x="454342" y="334328"/>
                </a:lnTo>
                <a:lnTo>
                  <a:pt x="420052" y="394336"/>
                </a:lnTo>
                <a:lnTo>
                  <a:pt x="342899" y="471488"/>
                </a:lnTo>
                <a:lnTo>
                  <a:pt x="308610" y="471488"/>
                </a:lnTo>
                <a:lnTo>
                  <a:pt x="282892" y="445770"/>
                </a:lnTo>
                <a:lnTo>
                  <a:pt x="265748" y="394336"/>
                </a:lnTo>
                <a:lnTo>
                  <a:pt x="265748" y="308610"/>
                </a:lnTo>
                <a:lnTo>
                  <a:pt x="274320" y="214313"/>
                </a:lnTo>
                <a:lnTo>
                  <a:pt x="300037" y="120016"/>
                </a:lnTo>
                <a:lnTo>
                  <a:pt x="334327" y="8573"/>
                </a:lnTo>
                <a:lnTo>
                  <a:pt x="342899" y="0"/>
                </a:lnTo>
                <a:lnTo>
                  <a:pt x="351473" y="102871"/>
                </a:lnTo>
                <a:lnTo>
                  <a:pt x="334327" y="197168"/>
                </a:lnTo>
                <a:lnTo>
                  <a:pt x="265748" y="342901"/>
                </a:lnTo>
                <a:lnTo>
                  <a:pt x="197167" y="420053"/>
                </a:lnTo>
                <a:lnTo>
                  <a:pt x="171449" y="428626"/>
                </a:lnTo>
                <a:lnTo>
                  <a:pt x="145732" y="402908"/>
                </a:lnTo>
                <a:lnTo>
                  <a:pt x="137160" y="360046"/>
                </a:lnTo>
                <a:lnTo>
                  <a:pt x="128587" y="291466"/>
                </a:lnTo>
                <a:lnTo>
                  <a:pt x="128587" y="214313"/>
                </a:lnTo>
                <a:lnTo>
                  <a:pt x="145732" y="137160"/>
                </a:lnTo>
                <a:lnTo>
                  <a:pt x="180023" y="42863"/>
                </a:lnTo>
                <a:lnTo>
                  <a:pt x="197167" y="51436"/>
                </a:lnTo>
                <a:lnTo>
                  <a:pt x="205740" y="60008"/>
                </a:lnTo>
                <a:lnTo>
                  <a:pt x="222884" y="111443"/>
                </a:lnTo>
                <a:lnTo>
                  <a:pt x="222884" y="180023"/>
                </a:lnTo>
                <a:lnTo>
                  <a:pt x="222884" y="257176"/>
                </a:lnTo>
                <a:lnTo>
                  <a:pt x="188595" y="368618"/>
                </a:lnTo>
                <a:lnTo>
                  <a:pt x="128587" y="420053"/>
                </a:lnTo>
                <a:lnTo>
                  <a:pt x="94298" y="428626"/>
                </a:lnTo>
                <a:lnTo>
                  <a:pt x="68580" y="411480"/>
                </a:lnTo>
                <a:lnTo>
                  <a:pt x="51435" y="385763"/>
                </a:lnTo>
                <a:lnTo>
                  <a:pt x="25717" y="334328"/>
                </a:lnTo>
                <a:lnTo>
                  <a:pt x="0" y="197168"/>
                </a:lnTo>
                <a:lnTo>
                  <a:pt x="8572" y="137160"/>
                </a:lnTo>
                <a:lnTo>
                  <a:pt x="17145" y="85726"/>
                </a:lnTo>
                <a:lnTo>
                  <a:pt x="17145" y="51436"/>
                </a:lnTo>
                <a:lnTo>
                  <a:pt x="34290" y="17145"/>
                </a:lnTo>
              </a:path>
            </a:pathLst>
          </a:custGeom>
          <a:ln w="178594" cap="flat" cmpd="sng" algn="ctr">
            <a:solidFill>
              <a:srgbClr val="FFFF00">
                <a:alpha val="6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1" name="Freeform 5220"/>
          <p:cNvSpPr/>
          <p:nvPr/>
        </p:nvSpPr>
        <p:spPr>
          <a:xfrm>
            <a:off x="6847999" y="1963102"/>
            <a:ext cx="968693" cy="522924"/>
          </a:xfrm>
          <a:custGeom>
            <a:avLst/>
            <a:gdLst/>
            <a:ahLst/>
            <a:cxnLst/>
            <a:rect l="0" t="0" r="0" b="0"/>
            <a:pathLst>
              <a:path w="968693" h="522924">
                <a:moveTo>
                  <a:pt x="968692" y="360046"/>
                </a:moveTo>
                <a:lnTo>
                  <a:pt x="925830" y="351473"/>
                </a:lnTo>
                <a:lnTo>
                  <a:pt x="917257" y="334328"/>
                </a:lnTo>
                <a:lnTo>
                  <a:pt x="917257" y="308611"/>
                </a:lnTo>
                <a:lnTo>
                  <a:pt x="908685" y="265748"/>
                </a:lnTo>
                <a:lnTo>
                  <a:pt x="900113" y="222886"/>
                </a:lnTo>
                <a:lnTo>
                  <a:pt x="891539" y="214313"/>
                </a:lnTo>
                <a:lnTo>
                  <a:pt x="865822" y="240031"/>
                </a:lnTo>
                <a:lnTo>
                  <a:pt x="814388" y="368618"/>
                </a:lnTo>
                <a:lnTo>
                  <a:pt x="788670" y="411481"/>
                </a:lnTo>
                <a:lnTo>
                  <a:pt x="788670" y="377190"/>
                </a:lnTo>
                <a:lnTo>
                  <a:pt x="788670" y="317183"/>
                </a:lnTo>
                <a:lnTo>
                  <a:pt x="788670" y="248603"/>
                </a:lnTo>
                <a:lnTo>
                  <a:pt x="797242" y="145733"/>
                </a:lnTo>
                <a:lnTo>
                  <a:pt x="788670" y="214313"/>
                </a:lnTo>
                <a:lnTo>
                  <a:pt x="771525" y="308611"/>
                </a:lnTo>
                <a:lnTo>
                  <a:pt x="737235" y="394336"/>
                </a:lnTo>
                <a:lnTo>
                  <a:pt x="694372" y="471488"/>
                </a:lnTo>
                <a:lnTo>
                  <a:pt x="668655" y="522923"/>
                </a:lnTo>
                <a:lnTo>
                  <a:pt x="617220" y="522923"/>
                </a:lnTo>
                <a:lnTo>
                  <a:pt x="600075" y="497205"/>
                </a:lnTo>
                <a:lnTo>
                  <a:pt x="591502" y="428625"/>
                </a:lnTo>
                <a:lnTo>
                  <a:pt x="574357" y="351473"/>
                </a:lnTo>
                <a:lnTo>
                  <a:pt x="574357" y="257175"/>
                </a:lnTo>
                <a:lnTo>
                  <a:pt x="582930" y="162878"/>
                </a:lnTo>
                <a:lnTo>
                  <a:pt x="608647" y="85725"/>
                </a:lnTo>
                <a:lnTo>
                  <a:pt x="634364" y="42863"/>
                </a:lnTo>
                <a:lnTo>
                  <a:pt x="651510" y="102871"/>
                </a:lnTo>
                <a:lnTo>
                  <a:pt x="651510" y="197168"/>
                </a:lnTo>
                <a:lnTo>
                  <a:pt x="625792" y="282893"/>
                </a:lnTo>
                <a:lnTo>
                  <a:pt x="591502" y="377190"/>
                </a:lnTo>
                <a:lnTo>
                  <a:pt x="548639" y="445771"/>
                </a:lnTo>
                <a:lnTo>
                  <a:pt x="505778" y="497205"/>
                </a:lnTo>
                <a:lnTo>
                  <a:pt x="428625" y="514350"/>
                </a:lnTo>
                <a:lnTo>
                  <a:pt x="385763" y="488633"/>
                </a:lnTo>
                <a:lnTo>
                  <a:pt x="351472" y="420053"/>
                </a:lnTo>
                <a:lnTo>
                  <a:pt x="325755" y="334328"/>
                </a:lnTo>
                <a:lnTo>
                  <a:pt x="317182" y="231458"/>
                </a:lnTo>
                <a:lnTo>
                  <a:pt x="325755" y="137161"/>
                </a:lnTo>
                <a:lnTo>
                  <a:pt x="342900" y="51436"/>
                </a:lnTo>
                <a:lnTo>
                  <a:pt x="360045" y="17146"/>
                </a:lnTo>
                <a:lnTo>
                  <a:pt x="368617" y="51436"/>
                </a:lnTo>
                <a:lnTo>
                  <a:pt x="368617" y="120015"/>
                </a:lnTo>
                <a:lnTo>
                  <a:pt x="351472" y="180023"/>
                </a:lnTo>
                <a:lnTo>
                  <a:pt x="308610" y="257175"/>
                </a:lnTo>
                <a:lnTo>
                  <a:pt x="265747" y="325756"/>
                </a:lnTo>
                <a:lnTo>
                  <a:pt x="214313" y="377190"/>
                </a:lnTo>
                <a:lnTo>
                  <a:pt x="137160" y="377190"/>
                </a:lnTo>
                <a:lnTo>
                  <a:pt x="111442" y="342900"/>
                </a:lnTo>
                <a:lnTo>
                  <a:pt x="102870" y="291465"/>
                </a:lnTo>
                <a:lnTo>
                  <a:pt x="102870" y="222886"/>
                </a:lnTo>
                <a:lnTo>
                  <a:pt x="120014" y="145733"/>
                </a:lnTo>
                <a:lnTo>
                  <a:pt x="154305" y="60008"/>
                </a:lnTo>
                <a:lnTo>
                  <a:pt x="188595" y="8573"/>
                </a:lnTo>
                <a:lnTo>
                  <a:pt x="240030" y="0"/>
                </a:lnTo>
                <a:lnTo>
                  <a:pt x="240030" y="94298"/>
                </a:lnTo>
                <a:lnTo>
                  <a:pt x="222885" y="145733"/>
                </a:lnTo>
                <a:lnTo>
                  <a:pt x="171450" y="214313"/>
                </a:lnTo>
                <a:lnTo>
                  <a:pt x="120014" y="265748"/>
                </a:lnTo>
                <a:lnTo>
                  <a:pt x="77153" y="300038"/>
                </a:lnTo>
                <a:lnTo>
                  <a:pt x="17145" y="282893"/>
                </a:lnTo>
                <a:lnTo>
                  <a:pt x="8572" y="248603"/>
                </a:lnTo>
                <a:lnTo>
                  <a:pt x="0" y="188596"/>
                </a:lnTo>
              </a:path>
            </a:pathLst>
          </a:custGeom>
          <a:ln w="178594" cap="flat" cmpd="sng" algn="ctr">
            <a:solidFill>
              <a:srgbClr val="FFFF00">
                <a:alpha val="6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25" name="Group 5224"/>
          <p:cNvGrpSpPr/>
          <p:nvPr/>
        </p:nvGrpSpPr>
        <p:grpSpPr>
          <a:xfrm>
            <a:off x="5132784" y="1739503"/>
            <a:ext cx="241459" cy="52864"/>
            <a:chOff x="5132784" y="1739503"/>
            <a:chExt cx="241459" cy="52864"/>
          </a:xfrm>
        </p:grpSpPr>
        <p:sp>
          <p:nvSpPr>
            <p:cNvPr id="5222" name="Freeform 5221"/>
            <p:cNvSpPr/>
            <p:nvPr/>
          </p:nvSpPr>
          <p:spPr>
            <a:xfrm>
              <a:off x="5150644" y="1748790"/>
              <a:ext cx="214313" cy="34291"/>
            </a:xfrm>
            <a:custGeom>
              <a:avLst/>
              <a:gdLst/>
              <a:ahLst/>
              <a:cxnLst/>
              <a:rect l="0" t="0" r="0" b="0"/>
              <a:pathLst>
                <a:path w="214313" h="34291">
                  <a:moveTo>
                    <a:pt x="205740" y="8573"/>
                  </a:moveTo>
                  <a:lnTo>
                    <a:pt x="214312" y="0"/>
                  </a:lnTo>
                  <a:lnTo>
                    <a:pt x="197167" y="8573"/>
                  </a:lnTo>
                  <a:lnTo>
                    <a:pt x="180022" y="8573"/>
                  </a:lnTo>
                  <a:lnTo>
                    <a:pt x="162877" y="17145"/>
                  </a:lnTo>
                  <a:lnTo>
                    <a:pt x="137160" y="17145"/>
                  </a:lnTo>
                  <a:lnTo>
                    <a:pt x="85725" y="25718"/>
                  </a:lnTo>
                  <a:lnTo>
                    <a:pt x="51435" y="34290"/>
                  </a:lnTo>
                  <a:lnTo>
                    <a:pt x="34290" y="34290"/>
                  </a:lnTo>
                  <a:lnTo>
                    <a:pt x="8572" y="25718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3" name="Oval 5222"/>
            <p:cNvSpPr/>
            <p:nvPr/>
          </p:nvSpPr>
          <p:spPr>
            <a:xfrm>
              <a:off x="5338525" y="1739503"/>
              <a:ext cx="35718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4" name="Oval 5223"/>
            <p:cNvSpPr/>
            <p:nvPr/>
          </p:nvSpPr>
          <p:spPr>
            <a:xfrm>
              <a:off x="5132784" y="175664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29" name="Group 5228"/>
          <p:cNvGrpSpPr/>
          <p:nvPr/>
        </p:nvGrpSpPr>
        <p:grpSpPr>
          <a:xfrm>
            <a:off x="5252799" y="1653778"/>
            <a:ext cx="70009" cy="232886"/>
            <a:chOff x="5252799" y="1653778"/>
            <a:chExt cx="70009" cy="232886"/>
          </a:xfrm>
        </p:grpSpPr>
        <p:sp>
          <p:nvSpPr>
            <p:cNvPr id="5226" name="Freeform 5225"/>
            <p:cNvSpPr/>
            <p:nvPr/>
          </p:nvSpPr>
          <p:spPr>
            <a:xfrm>
              <a:off x="5262087" y="1671638"/>
              <a:ext cx="42863" cy="214313"/>
            </a:xfrm>
            <a:custGeom>
              <a:avLst/>
              <a:gdLst/>
              <a:ahLst/>
              <a:cxnLst/>
              <a:rect l="0" t="0" r="0" b="0"/>
              <a:pathLst>
                <a:path w="42863" h="214313">
                  <a:moveTo>
                    <a:pt x="42862" y="197167"/>
                  </a:moveTo>
                  <a:lnTo>
                    <a:pt x="25717" y="214312"/>
                  </a:lnTo>
                  <a:lnTo>
                    <a:pt x="25717" y="205739"/>
                  </a:lnTo>
                  <a:lnTo>
                    <a:pt x="25717" y="180022"/>
                  </a:lnTo>
                  <a:lnTo>
                    <a:pt x="17144" y="162877"/>
                  </a:lnTo>
                  <a:lnTo>
                    <a:pt x="8572" y="94297"/>
                  </a:lnTo>
                  <a:lnTo>
                    <a:pt x="0" y="68580"/>
                  </a:lnTo>
                  <a:lnTo>
                    <a:pt x="8572" y="0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7" name="Oval 5226"/>
            <p:cNvSpPr/>
            <p:nvPr/>
          </p:nvSpPr>
          <p:spPr>
            <a:xfrm>
              <a:off x="5287090" y="1850946"/>
              <a:ext cx="35718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8" name="Oval 5227"/>
            <p:cNvSpPr/>
            <p:nvPr/>
          </p:nvSpPr>
          <p:spPr>
            <a:xfrm>
              <a:off x="5252799" y="1653778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3" name="Group 5232"/>
          <p:cNvGrpSpPr/>
          <p:nvPr/>
        </p:nvGrpSpPr>
        <p:grpSpPr>
          <a:xfrm>
            <a:off x="5329952" y="2511742"/>
            <a:ext cx="3284696" cy="120730"/>
            <a:chOff x="5329952" y="2511742"/>
            <a:chExt cx="3284696" cy="120730"/>
          </a:xfrm>
        </p:grpSpPr>
        <p:sp>
          <p:nvSpPr>
            <p:cNvPr id="5230" name="Freeform 5229"/>
            <p:cNvSpPr/>
            <p:nvPr/>
          </p:nvSpPr>
          <p:spPr>
            <a:xfrm>
              <a:off x="5347811" y="2511742"/>
              <a:ext cx="3266124" cy="111444"/>
            </a:xfrm>
            <a:custGeom>
              <a:avLst/>
              <a:gdLst/>
              <a:ahLst/>
              <a:cxnLst/>
              <a:rect l="0" t="0" r="0" b="0"/>
              <a:pathLst>
                <a:path w="3266124" h="111444">
                  <a:moveTo>
                    <a:pt x="3248977" y="102870"/>
                  </a:moveTo>
                  <a:lnTo>
                    <a:pt x="3266123" y="85726"/>
                  </a:lnTo>
                  <a:lnTo>
                    <a:pt x="3248977" y="85726"/>
                  </a:lnTo>
                  <a:lnTo>
                    <a:pt x="3240405" y="85726"/>
                  </a:lnTo>
                  <a:lnTo>
                    <a:pt x="3223260" y="94298"/>
                  </a:lnTo>
                  <a:lnTo>
                    <a:pt x="3197543" y="85726"/>
                  </a:lnTo>
                  <a:lnTo>
                    <a:pt x="3171826" y="94298"/>
                  </a:lnTo>
                  <a:lnTo>
                    <a:pt x="3154680" y="85726"/>
                  </a:lnTo>
                  <a:lnTo>
                    <a:pt x="3128963" y="85726"/>
                  </a:lnTo>
                  <a:lnTo>
                    <a:pt x="3111818" y="94298"/>
                  </a:lnTo>
                  <a:lnTo>
                    <a:pt x="3086100" y="94298"/>
                  </a:lnTo>
                  <a:lnTo>
                    <a:pt x="3068955" y="94298"/>
                  </a:lnTo>
                  <a:lnTo>
                    <a:pt x="3043238" y="94298"/>
                  </a:lnTo>
                  <a:lnTo>
                    <a:pt x="3008948" y="94298"/>
                  </a:lnTo>
                  <a:lnTo>
                    <a:pt x="2983230" y="94298"/>
                  </a:lnTo>
                  <a:lnTo>
                    <a:pt x="2931795" y="94298"/>
                  </a:lnTo>
                  <a:lnTo>
                    <a:pt x="2906077" y="94298"/>
                  </a:lnTo>
                  <a:lnTo>
                    <a:pt x="2880360" y="102870"/>
                  </a:lnTo>
                  <a:lnTo>
                    <a:pt x="2854643" y="102870"/>
                  </a:lnTo>
                  <a:lnTo>
                    <a:pt x="2828926" y="102870"/>
                  </a:lnTo>
                  <a:lnTo>
                    <a:pt x="2794635" y="102870"/>
                  </a:lnTo>
                  <a:lnTo>
                    <a:pt x="2760345" y="111443"/>
                  </a:lnTo>
                  <a:lnTo>
                    <a:pt x="2674620" y="111443"/>
                  </a:lnTo>
                  <a:lnTo>
                    <a:pt x="2631758" y="111443"/>
                  </a:lnTo>
                  <a:lnTo>
                    <a:pt x="2580323" y="111443"/>
                  </a:lnTo>
                  <a:lnTo>
                    <a:pt x="2537460" y="111443"/>
                  </a:lnTo>
                  <a:lnTo>
                    <a:pt x="2477452" y="111443"/>
                  </a:lnTo>
                  <a:lnTo>
                    <a:pt x="2426018" y="111443"/>
                  </a:lnTo>
                  <a:lnTo>
                    <a:pt x="2366010" y="102870"/>
                  </a:lnTo>
                  <a:lnTo>
                    <a:pt x="2237423" y="85726"/>
                  </a:lnTo>
                  <a:lnTo>
                    <a:pt x="2168843" y="85726"/>
                  </a:lnTo>
                  <a:lnTo>
                    <a:pt x="2091690" y="77153"/>
                  </a:lnTo>
                  <a:lnTo>
                    <a:pt x="2023110" y="77153"/>
                  </a:lnTo>
                  <a:lnTo>
                    <a:pt x="1945958" y="68580"/>
                  </a:lnTo>
                  <a:lnTo>
                    <a:pt x="1877377" y="68580"/>
                  </a:lnTo>
                  <a:lnTo>
                    <a:pt x="1817370" y="68580"/>
                  </a:lnTo>
                  <a:lnTo>
                    <a:pt x="1697355" y="51436"/>
                  </a:lnTo>
                  <a:lnTo>
                    <a:pt x="1645920" y="42863"/>
                  </a:lnTo>
                  <a:lnTo>
                    <a:pt x="1585912" y="42863"/>
                  </a:lnTo>
                  <a:lnTo>
                    <a:pt x="1543051" y="34290"/>
                  </a:lnTo>
                  <a:lnTo>
                    <a:pt x="1491615" y="34290"/>
                  </a:lnTo>
                  <a:lnTo>
                    <a:pt x="1405890" y="25718"/>
                  </a:lnTo>
                  <a:lnTo>
                    <a:pt x="1303020" y="25718"/>
                  </a:lnTo>
                  <a:lnTo>
                    <a:pt x="1251585" y="17146"/>
                  </a:lnTo>
                  <a:lnTo>
                    <a:pt x="1208723" y="17146"/>
                  </a:lnTo>
                  <a:lnTo>
                    <a:pt x="1157287" y="17146"/>
                  </a:lnTo>
                  <a:lnTo>
                    <a:pt x="1105852" y="17146"/>
                  </a:lnTo>
                  <a:lnTo>
                    <a:pt x="1062990" y="17146"/>
                  </a:lnTo>
                  <a:lnTo>
                    <a:pt x="1002983" y="17146"/>
                  </a:lnTo>
                  <a:lnTo>
                    <a:pt x="900113" y="17146"/>
                  </a:lnTo>
                  <a:lnTo>
                    <a:pt x="840105" y="17146"/>
                  </a:lnTo>
                  <a:lnTo>
                    <a:pt x="788670" y="17146"/>
                  </a:lnTo>
                  <a:lnTo>
                    <a:pt x="737235" y="17146"/>
                  </a:lnTo>
                  <a:lnTo>
                    <a:pt x="694373" y="8573"/>
                  </a:lnTo>
                  <a:lnTo>
                    <a:pt x="642938" y="8573"/>
                  </a:lnTo>
                  <a:lnTo>
                    <a:pt x="591503" y="0"/>
                  </a:lnTo>
                  <a:lnTo>
                    <a:pt x="505778" y="0"/>
                  </a:lnTo>
                  <a:lnTo>
                    <a:pt x="462915" y="8573"/>
                  </a:lnTo>
                  <a:lnTo>
                    <a:pt x="428625" y="8573"/>
                  </a:lnTo>
                  <a:lnTo>
                    <a:pt x="394335" y="8573"/>
                  </a:lnTo>
                  <a:lnTo>
                    <a:pt x="360045" y="17146"/>
                  </a:lnTo>
                  <a:lnTo>
                    <a:pt x="317183" y="17146"/>
                  </a:lnTo>
                  <a:lnTo>
                    <a:pt x="282893" y="25718"/>
                  </a:lnTo>
                  <a:lnTo>
                    <a:pt x="197168" y="34290"/>
                  </a:lnTo>
                  <a:lnTo>
                    <a:pt x="162878" y="34290"/>
                  </a:lnTo>
                  <a:lnTo>
                    <a:pt x="120015" y="42863"/>
                  </a:lnTo>
                  <a:lnTo>
                    <a:pt x="94298" y="42863"/>
                  </a:lnTo>
                  <a:lnTo>
                    <a:pt x="60007" y="42863"/>
                  </a:lnTo>
                  <a:lnTo>
                    <a:pt x="42863" y="42863"/>
                  </a:lnTo>
                  <a:lnTo>
                    <a:pt x="25718" y="42863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1" name="Oval 5230"/>
            <p:cNvSpPr/>
            <p:nvPr/>
          </p:nvSpPr>
          <p:spPr>
            <a:xfrm>
              <a:off x="8578929" y="2596753"/>
              <a:ext cx="35719" cy="3571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2" name="Oval 5231"/>
            <p:cNvSpPr/>
            <p:nvPr/>
          </p:nvSpPr>
          <p:spPr>
            <a:xfrm>
              <a:off x="5329952" y="2536746"/>
              <a:ext cx="35719" cy="3571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37" name="Group 5236"/>
          <p:cNvGrpSpPr/>
          <p:nvPr/>
        </p:nvGrpSpPr>
        <p:grpSpPr>
          <a:xfrm>
            <a:off x="7036594" y="1225153"/>
            <a:ext cx="600789" cy="1090136"/>
            <a:chOff x="7036594" y="1225153"/>
            <a:chExt cx="600789" cy="1090136"/>
          </a:xfrm>
        </p:grpSpPr>
        <p:sp>
          <p:nvSpPr>
            <p:cNvPr id="5234" name="Freeform 5233"/>
            <p:cNvSpPr/>
            <p:nvPr/>
          </p:nvSpPr>
          <p:spPr>
            <a:xfrm>
              <a:off x="7036594" y="1243013"/>
              <a:ext cx="582931" cy="1054418"/>
            </a:xfrm>
            <a:custGeom>
              <a:avLst/>
              <a:gdLst/>
              <a:ahLst/>
              <a:cxnLst/>
              <a:rect l="0" t="0" r="0" b="0"/>
              <a:pathLst>
                <a:path w="582931" h="1054418">
                  <a:moveTo>
                    <a:pt x="51435" y="1054417"/>
                  </a:moveTo>
                  <a:lnTo>
                    <a:pt x="0" y="1020127"/>
                  </a:lnTo>
                  <a:lnTo>
                    <a:pt x="0" y="1054417"/>
                  </a:lnTo>
                  <a:lnTo>
                    <a:pt x="8572" y="1037272"/>
                  </a:lnTo>
                  <a:lnTo>
                    <a:pt x="34290" y="1002982"/>
                  </a:lnTo>
                  <a:lnTo>
                    <a:pt x="94297" y="874394"/>
                  </a:lnTo>
                  <a:lnTo>
                    <a:pt x="145732" y="788670"/>
                  </a:lnTo>
                  <a:lnTo>
                    <a:pt x="214312" y="685800"/>
                  </a:lnTo>
                  <a:lnTo>
                    <a:pt x="282893" y="574357"/>
                  </a:lnTo>
                  <a:lnTo>
                    <a:pt x="360044" y="462914"/>
                  </a:lnTo>
                  <a:lnTo>
                    <a:pt x="488632" y="248602"/>
                  </a:lnTo>
                  <a:lnTo>
                    <a:pt x="557212" y="94297"/>
                  </a:lnTo>
                  <a:lnTo>
                    <a:pt x="574357" y="34289"/>
                  </a:lnTo>
                  <a:lnTo>
                    <a:pt x="58293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5" name="Oval 5234"/>
            <p:cNvSpPr/>
            <p:nvPr/>
          </p:nvSpPr>
          <p:spPr>
            <a:xfrm>
              <a:off x="7070169" y="227957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6" name="Oval 5235"/>
            <p:cNvSpPr/>
            <p:nvPr/>
          </p:nvSpPr>
          <p:spPr>
            <a:xfrm>
              <a:off x="7601665" y="122515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41" name="Group 5240"/>
          <p:cNvGrpSpPr/>
          <p:nvPr/>
        </p:nvGrpSpPr>
        <p:grpSpPr>
          <a:xfrm>
            <a:off x="6024325" y="2879646"/>
            <a:ext cx="335755" cy="70008"/>
            <a:chOff x="6024325" y="2879646"/>
            <a:chExt cx="335755" cy="70008"/>
          </a:xfrm>
        </p:grpSpPr>
        <p:sp>
          <p:nvSpPr>
            <p:cNvPr id="5238" name="Freeform 5237"/>
            <p:cNvSpPr/>
            <p:nvPr/>
          </p:nvSpPr>
          <p:spPr>
            <a:xfrm>
              <a:off x="6042184" y="2897505"/>
              <a:ext cx="300038" cy="42863"/>
            </a:xfrm>
            <a:custGeom>
              <a:avLst/>
              <a:gdLst/>
              <a:ahLst/>
              <a:cxnLst/>
              <a:rect l="0" t="0" r="0" b="0"/>
              <a:pathLst>
                <a:path w="300038" h="42863">
                  <a:moveTo>
                    <a:pt x="300037" y="34290"/>
                  </a:moveTo>
                  <a:lnTo>
                    <a:pt x="274320" y="34290"/>
                  </a:lnTo>
                  <a:lnTo>
                    <a:pt x="265748" y="34290"/>
                  </a:lnTo>
                  <a:lnTo>
                    <a:pt x="240030" y="34290"/>
                  </a:lnTo>
                  <a:lnTo>
                    <a:pt x="214312" y="42862"/>
                  </a:lnTo>
                  <a:lnTo>
                    <a:pt x="180022" y="42862"/>
                  </a:lnTo>
                  <a:lnTo>
                    <a:pt x="128587" y="42862"/>
                  </a:lnTo>
                  <a:lnTo>
                    <a:pt x="85725" y="42862"/>
                  </a:lnTo>
                  <a:lnTo>
                    <a:pt x="42862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9" name="Oval 5238"/>
            <p:cNvSpPr/>
            <p:nvPr/>
          </p:nvSpPr>
          <p:spPr>
            <a:xfrm>
              <a:off x="6324362" y="291393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0" name="Oval 5239"/>
            <p:cNvSpPr/>
            <p:nvPr/>
          </p:nvSpPr>
          <p:spPr>
            <a:xfrm>
              <a:off x="6024325" y="287964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45" name="Group 5244"/>
          <p:cNvGrpSpPr/>
          <p:nvPr/>
        </p:nvGrpSpPr>
        <p:grpSpPr>
          <a:xfrm>
            <a:off x="6470094" y="2793921"/>
            <a:ext cx="240746" cy="395050"/>
            <a:chOff x="6470094" y="2793921"/>
            <a:chExt cx="240746" cy="395050"/>
          </a:xfrm>
        </p:grpSpPr>
        <p:sp>
          <p:nvSpPr>
            <p:cNvPr id="5242" name="Freeform 5241"/>
            <p:cNvSpPr/>
            <p:nvPr/>
          </p:nvSpPr>
          <p:spPr>
            <a:xfrm>
              <a:off x="6487954" y="2811780"/>
              <a:ext cx="222886" cy="377191"/>
            </a:xfrm>
            <a:custGeom>
              <a:avLst/>
              <a:gdLst/>
              <a:ahLst/>
              <a:cxnLst/>
              <a:rect l="0" t="0" r="0" b="0"/>
              <a:pathLst>
                <a:path w="222886" h="377191">
                  <a:moveTo>
                    <a:pt x="188595" y="334328"/>
                  </a:moveTo>
                  <a:lnTo>
                    <a:pt x="205740" y="351472"/>
                  </a:lnTo>
                  <a:lnTo>
                    <a:pt x="162877" y="377190"/>
                  </a:lnTo>
                  <a:lnTo>
                    <a:pt x="162877" y="360045"/>
                  </a:lnTo>
                  <a:lnTo>
                    <a:pt x="162877" y="342900"/>
                  </a:lnTo>
                  <a:lnTo>
                    <a:pt x="171450" y="308610"/>
                  </a:lnTo>
                  <a:lnTo>
                    <a:pt x="180022" y="274320"/>
                  </a:lnTo>
                  <a:lnTo>
                    <a:pt x="197167" y="188595"/>
                  </a:lnTo>
                  <a:lnTo>
                    <a:pt x="205740" y="145733"/>
                  </a:lnTo>
                  <a:lnTo>
                    <a:pt x="214312" y="111442"/>
                  </a:lnTo>
                  <a:lnTo>
                    <a:pt x="214312" y="77152"/>
                  </a:lnTo>
                  <a:lnTo>
                    <a:pt x="222885" y="60008"/>
                  </a:lnTo>
                  <a:lnTo>
                    <a:pt x="214312" y="34290"/>
                  </a:lnTo>
                  <a:lnTo>
                    <a:pt x="205740" y="34290"/>
                  </a:lnTo>
                  <a:lnTo>
                    <a:pt x="188595" y="34290"/>
                  </a:lnTo>
                  <a:lnTo>
                    <a:pt x="154305" y="34290"/>
                  </a:lnTo>
                  <a:lnTo>
                    <a:pt x="120015" y="34290"/>
                  </a:lnTo>
                  <a:lnTo>
                    <a:pt x="85725" y="25718"/>
                  </a:lnTo>
                  <a:lnTo>
                    <a:pt x="25717" y="17145"/>
                  </a:lnTo>
                  <a:lnTo>
                    <a:pt x="8572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3" name="Oval 5242"/>
            <p:cNvSpPr/>
            <p:nvPr/>
          </p:nvSpPr>
          <p:spPr>
            <a:xfrm>
              <a:off x="6658690" y="312824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4" name="Oval 5243"/>
            <p:cNvSpPr/>
            <p:nvPr/>
          </p:nvSpPr>
          <p:spPr>
            <a:xfrm>
              <a:off x="6470094" y="279392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49" name="Group 5248"/>
          <p:cNvGrpSpPr/>
          <p:nvPr/>
        </p:nvGrpSpPr>
        <p:grpSpPr>
          <a:xfrm>
            <a:off x="6855857" y="2982516"/>
            <a:ext cx="310038" cy="250031"/>
            <a:chOff x="6855857" y="2982516"/>
            <a:chExt cx="310038" cy="250031"/>
          </a:xfrm>
        </p:grpSpPr>
        <p:sp>
          <p:nvSpPr>
            <p:cNvPr id="5246" name="Freeform 5245"/>
            <p:cNvSpPr/>
            <p:nvPr/>
          </p:nvSpPr>
          <p:spPr>
            <a:xfrm>
              <a:off x="6873716" y="3000375"/>
              <a:ext cx="274321" cy="214314"/>
            </a:xfrm>
            <a:custGeom>
              <a:avLst/>
              <a:gdLst/>
              <a:ahLst/>
              <a:cxnLst/>
              <a:rect l="0" t="0" r="0" b="0"/>
              <a:pathLst>
                <a:path w="274321" h="214314">
                  <a:moveTo>
                    <a:pt x="274320" y="214313"/>
                  </a:moveTo>
                  <a:lnTo>
                    <a:pt x="265748" y="214313"/>
                  </a:lnTo>
                  <a:lnTo>
                    <a:pt x="257175" y="214313"/>
                  </a:lnTo>
                  <a:lnTo>
                    <a:pt x="240030" y="197167"/>
                  </a:lnTo>
                  <a:lnTo>
                    <a:pt x="222885" y="188595"/>
                  </a:lnTo>
                  <a:lnTo>
                    <a:pt x="197168" y="171450"/>
                  </a:lnTo>
                  <a:lnTo>
                    <a:pt x="171450" y="154305"/>
                  </a:lnTo>
                  <a:lnTo>
                    <a:pt x="137160" y="128588"/>
                  </a:lnTo>
                  <a:lnTo>
                    <a:pt x="94297" y="102870"/>
                  </a:lnTo>
                  <a:lnTo>
                    <a:pt x="42863" y="51435"/>
                  </a:lnTo>
                  <a:lnTo>
                    <a:pt x="25718" y="25718"/>
                  </a:lnTo>
                  <a:lnTo>
                    <a:pt x="8572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7" name="Oval 5246"/>
            <p:cNvSpPr/>
            <p:nvPr/>
          </p:nvSpPr>
          <p:spPr>
            <a:xfrm>
              <a:off x="7130176" y="319682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8" name="Oval 5247"/>
            <p:cNvSpPr/>
            <p:nvPr/>
          </p:nvSpPr>
          <p:spPr>
            <a:xfrm>
              <a:off x="6855857" y="298251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53" name="Group 5252"/>
          <p:cNvGrpSpPr/>
          <p:nvPr/>
        </p:nvGrpSpPr>
        <p:grpSpPr>
          <a:xfrm>
            <a:off x="6873716" y="2982516"/>
            <a:ext cx="249317" cy="266462"/>
            <a:chOff x="6873716" y="2982516"/>
            <a:chExt cx="249317" cy="266462"/>
          </a:xfrm>
        </p:grpSpPr>
        <p:sp>
          <p:nvSpPr>
            <p:cNvPr id="5250" name="Freeform 5249"/>
            <p:cNvSpPr/>
            <p:nvPr/>
          </p:nvSpPr>
          <p:spPr>
            <a:xfrm>
              <a:off x="6873716" y="3000375"/>
              <a:ext cx="231459" cy="248603"/>
            </a:xfrm>
            <a:custGeom>
              <a:avLst/>
              <a:gdLst/>
              <a:ahLst/>
              <a:cxnLst/>
              <a:rect l="0" t="0" r="0" b="0"/>
              <a:pathLst>
                <a:path w="231459" h="248603">
                  <a:moveTo>
                    <a:pt x="25718" y="205740"/>
                  </a:moveTo>
                  <a:lnTo>
                    <a:pt x="17146" y="222885"/>
                  </a:lnTo>
                  <a:lnTo>
                    <a:pt x="0" y="248602"/>
                  </a:lnTo>
                  <a:lnTo>
                    <a:pt x="17146" y="240030"/>
                  </a:lnTo>
                  <a:lnTo>
                    <a:pt x="34290" y="222885"/>
                  </a:lnTo>
                  <a:lnTo>
                    <a:pt x="60007" y="188595"/>
                  </a:lnTo>
                  <a:lnTo>
                    <a:pt x="111443" y="137160"/>
                  </a:lnTo>
                  <a:lnTo>
                    <a:pt x="137160" y="102870"/>
                  </a:lnTo>
                  <a:lnTo>
                    <a:pt x="162878" y="77153"/>
                  </a:lnTo>
                  <a:lnTo>
                    <a:pt x="188596" y="51435"/>
                  </a:lnTo>
                  <a:lnTo>
                    <a:pt x="205740" y="25718"/>
                  </a:lnTo>
                  <a:lnTo>
                    <a:pt x="214313" y="8572"/>
                  </a:lnTo>
                  <a:lnTo>
                    <a:pt x="231458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1" name="Oval 5250"/>
            <p:cNvSpPr/>
            <p:nvPr/>
          </p:nvSpPr>
          <p:spPr>
            <a:xfrm>
              <a:off x="6881575" y="3188256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2" name="Oval 5251"/>
            <p:cNvSpPr/>
            <p:nvPr/>
          </p:nvSpPr>
          <p:spPr>
            <a:xfrm>
              <a:off x="7087315" y="298251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57" name="Group 5256"/>
          <p:cNvGrpSpPr/>
          <p:nvPr/>
        </p:nvGrpSpPr>
        <p:grpSpPr>
          <a:xfrm>
            <a:off x="7275909" y="3025378"/>
            <a:ext cx="190024" cy="78581"/>
            <a:chOff x="7275909" y="3025378"/>
            <a:chExt cx="190024" cy="78581"/>
          </a:xfrm>
        </p:grpSpPr>
        <p:sp>
          <p:nvSpPr>
            <p:cNvPr id="5254" name="Freeform 5253"/>
            <p:cNvSpPr/>
            <p:nvPr/>
          </p:nvSpPr>
          <p:spPr>
            <a:xfrm>
              <a:off x="7293769" y="3043237"/>
              <a:ext cx="162878" cy="42864"/>
            </a:xfrm>
            <a:custGeom>
              <a:avLst/>
              <a:gdLst/>
              <a:ahLst/>
              <a:cxnLst/>
              <a:rect l="0" t="0" r="0" b="0"/>
              <a:pathLst>
                <a:path w="162878" h="42864">
                  <a:moveTo>
                    <a:pt x="154305" y="42863"/>
                  </a:moveTo>
                  <a:lnTo>
                    <a:pt x="162877" y="34291"/>
                  </a:lnTo>
                  <a:lnTo>
                    <a:pt x="145732" y="25718"/>
                  </a:lnTo>
                  <a:lnTo>
                    <a:pt x="137160" y="25718"/>
                  </a:lnTo>
                  <a:lnTo>
                    <a:pt x="120015" y="25718"/>
                  </a:lnTo>
                  <a:lnTo>
                    <a:pt x="102869" y="17146"/>
                  </a:lnTo>
                  <a:lnTo>
                    <a:pt x="85725" y="17146"/>
                  </a:lnTo>
                  <a:lnTo>
                    <a:pt x="60008" y="8573"/>
                  </a:lnTo>
                  <a:lnTo>
                    <a:pt x="42862" y="8573"/>
                  </a:lnTo>
                  <a:lnTo>
                    <a:pt x="8572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5" name="Oval 5254"/>
            <p:cNvSpPr/>
            <p:nvPr/>
          </p:nvSpPr>
          <p:spPr>
            <a:xfrm>
              <a:off x="7430215" y="306824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6" name="Oval 5255"/>
            <p:cNvSpPr/>
            <p:nvPr/>
          </p:nvSpPr>
          <p:spPr>
            <a:xfrm>
              <a:off x="7275909" y="302537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1" name="Group 5260"/>
          <p:cNvGrpSpPr/>
          <p:nvPr/>
        </p:nvGrpSpPr>
        <p:grpSpPr>
          <a:xfrm>
            <a:off x="7284482" y="3136821"/>
            <a:ext cx="207168" cy="44291"/>
            <a:chOff x="7284482" y="3136821"/>
            <a:chExt cx="207168" cy="44291"/>
          </a:xfrm>
        </p:grpSpPr>
        <p:sp>
          <p:nvSpPr>
            <p:cNvPr id="5258" name="Freeform 5257"/>
            <p:cNvSpPr/>
            <p:nvPr/>
          </p:nvSpPr>
          <p:spPr>
            <a:xfrm>
              <a:off x="7302341" y="3154680"/>
              <a:ext cx="171451" cy="17146"/>
            </a:xfrm>
            <a:custGeom>
              <a:avLst/>
              <a:gdLst/>
              <a:ahLst/>
              <a:cxnLst/>
              <a:rect l="0" t="0" r="0" b="0"/>
              <a:pathLst>
                <a:path w="171451" h="17146">
                  <a:moveTo>
                    <a:pt x="171450" y="0"/>
                  </a:moveTo>
                  <a:lnTo>
                    <a:pt x="171450" y="8572"/>
                  </a:lnTo>
                  <a:lnTo>
                    <a:pt x="162878" y="17145"/>
                  </a:lnTo>
                  <a:lnTo>
                    <a:pt x="154305" y="17145"/>
                  </a:lnTo>
                  <a:lnTo>
                    <a:pt x="128588" y="17145"/>
                  </a:lnTo>
                  <a:lnTo>
                    <a:pt x="111443" y="17145"/>
                  </a:lnTo>
                  <a:lnTo>
                    <a:pt x="94297" y="17145"/>
                  </a:lnTo>
                  <a:lnTo>
                    <a:pt x="68580" y="17145"/>
                  </a:lnTo>
                  <a:lnTo>
                    <a:pt x="51436" y="17145"/>
                  </a:lnTo>
                  <a:lnTo>
                    <a:pt x="17146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9" name="Oval 5258"/>
            <p:cNvSpPr/>
            <p:nvPr/>
          </p:nvSpPr>
          <p:spPr>
            <a:xfrm>
              <a:off x="7455932" y="313682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0" name="Oval 5259"/>
            <p:cNvSpPr/>
            <p:nvPr/>
          </p:nvSpPr>
          <p:spPr>
            <a:xfrm>
              <a:off x="7284482" y="314539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5" name="Group 5264"/>
          <p:cNvGrpSpPr/>
          <p:nvPr/>
        </p:nvGrpSpPr>
        <p:grpSpPr>
          <a:xfrm>
            <a:off x="7850267" y="2785348"/>
            <a:ext cx="70008" cy="360761"/>
            <a:chOff x="7850267" y="2785348"/>
            <a:chExt cx="70008" cy="360761"/>
          </a:xfrm>
        </p:grpSpPr>
        <p:sp>
          <p:nvSpPr>
            <p:cNvPr id="5262" name="Freeform 5261"/>
            <p:cNvSpPr/>
            <p:nvPr/>
          </p:nvSpPr>
          <p:spPr>
            <a:xfrm>
              <a:off x="7859554" y="2803208"/>
              <a:ext cx="42863" cy="342901"/>
            </a:xfrm>
            <a:custGeom>
              <a:avLst/>
              <a:gdLst/>
              <a:ahLst/>
              <a:cxnLst/>
              <a:rect l="0" t="0" r="0" b="0"/>
              <a:pathLst>
                <a:path w="42863" h="342901">
                  <a:moveTo>
                    <a:pt x="42862" y="308610"/>
                  </a:moveTo>
                  <a:lnTo>
                    <a:pt x="42862" y="342900"/>
                  </a:lnTo>
                  <a:lnTo>
                    <a:pt x="17145" y="334327"/>
                  </a:lnTo>
                  <a:lnTo>
                    <a:pt x="17145" y="317182"/>
                  </a:lnTo>
                  <a:lnTo>
                    <a:pt x="17145" y="300037"/>
                  </a:lnTo>
                  <a:lnTo>
                    <a:pt x="8572" y="274320"/>
                  </a:lnTo>
                  <a:lnTo>
                    <a:pt x="8572" y="248602"/>
                  </a:lnTo>
                  <a:lnTo>
                    <a:pt x="8572" y="214312"/>
                  </a:lnTo>
                  <a:lnTo>
                    <a:pt x="0" y="145732"/>
                  </a:lnTo>
                  <a:lnTo>
                    <a:pt x="0" y="120014"/>
                  </a:lnTo>
                  <a:lnTo>
                    <a:pt x="0" y="94297"/>
                  </a:lnTo>
                  <a:lnTo>
                    <a:pt x="0" y="77152"/>
                  </a:lnTo>
                  <a:lnTo>
                    <a:pt x="0" y="60007"/>
                  </a:lnTo>
                  <a:lnTo>
                    <a:pt x="0" y="34290"/>
                  </a:lnTo>
                  <a:lnTo>
                    <a:pt x="0" y="8572"/>
                  </a:lnTo>
                  <a:lnTo>
                    <a:pt x="8572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3" name="Oval 5262"/>
            <p:cNvSpPr/>
            <p:nvPr/>
          </p:nvSpPr>
          <p:spPr>
            <a:xfrm>
              <a:off x="7884557" y="309395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4" name="Oval 5263"/>
            <p:cNvSpPr/>
            <p:nvPr/>
          </p:nvSpPr>
          <p:spPr>
            <a:xfrm>
              <a:off x="7850267" y="278534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9" name="Group 5268"/>
          <p:cNvGrpSpPr/>
          <p:nvPr/>
        </p:nvGrpSpPr>
        <p:grpSpPr>
          <a:xfrm>
            <a:off x="8031004" y="2828211"/>
            <a:ext cx="317896" cy="215027"/>
            <a:chOff x="8031004" y="2828211"/>
            <a:chExt cx="317896" cy="215027"/>
          </a:xfrm>
        </p:grpSpPr>
        <p:sp>
          <p:nvSpPr>
            <p:cNvPr id="5266" name="Freeform 5265"/>
            <p:cNvSpPr/>
            <p:nvPr/>
          </p:nvSpPr>
          <p:spPr>
            <a:xfrm>
              <a:off x="8031004" y="2846070"/>
              <a:ext cx="300038" cy="197168"/>
            </a:xfrm>
            <a:custGeom>
              <a:avLst/>
              <a:gdLst/>
              <a:ahLst/>
              <a:cxnLst/>
              <a:rect l="0" t="0" r="0" b="0"/>
              <a:pathLst>
                <a:path w="300038" h="197168">
                  <a:moveTo>
                    <a:pt x="300037" y="154305"/>
                  </a:moveTo>
                  <a:lnTo>
                    <a:pt x="291465" y="154305"/>
                  </a:lnTo>
                  <a:lnTo>
                    <a:pt x="274320" y="154305"/>
                  </a:lnTo>
                  <a:lnTo>
                    <a:pt x="248602" y="154305"/>
                  </a:lnTo>
                  <a:lnTo>
                    <a:pt x="214312" y="162877"/>
                  </a:lnTo>
                  <a:lnTo>
                    <a:pt x="154305" y="171450"/>
                  </a:lnTo>
                  <a:lnTo>
                    <a:pt x="102870" y="188595"/>
                  </a:lnTo>
                  <a:lnTo>
                    <a:pt x="60008" y="197167"/>
                  </a:lnTo>
                  <a:lnTo>
                    <a:pt x="8572" y="197167"/>
                  </a:lnTo>
                  <a:lnTo>
                    <a:pt x="0" y="188595"/>
                  </a:lnTo>
                  <a:lnTo>
                    <a:pt x="8572" y="171450"/>
                  </a:lnTo>
                  <a:lnTo>
                    <a:pt x="17145" y="154305"/>
                  </a:lnTo>
                  <a:lnTo>
                    <a:pt x="25717" y="128587"/>
                  </a:lnTo>
                  <a:lnTo>
                    <a:pt x="51434" y="60007"/>
                  </a:lnTo>
                  <a:lnTo>
                    <a:pt x="51434" y="25718"/>
                  </a:lnTo>
                  <a:lnTo>
                    <a:pt x="51434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7" name="Oval 5266"/>
            <p:cNvSpPr/>
            <p:nvPr/>
          </p:nvSpPr>
          <p:spPr>
            <a:xfrm>
              <a:off x="8313182" y="298251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8" name="Oval 5267"/>
            <p:cNvSpPr/>
            <p:nvPr/>
          </p:nvSpPr>
          <p:spPr>
            <a:xfrm>
              <a:off x="8064579" y="28282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3" name="Group 5272"/>
          <p:cNvGrpSpPr/>
          <p:nvPr/>
        </p:nvGrpSpPr>
        <p:grpSpPr>
          <a:xfrm>
            <a:off x="8287465" y="2785348"/>
            <a:ext cx="61435" cy="377905"/>
            <a:chOff x="8287465" y="2785348"/>
            <a:chExt cx="61435" cy="377905"/>
          </a:xfrm>
        </p:grpSpPr>
        <p:sp>
          <p:nvSpPr>
            <p:cNvPr id="5270" name="Freeform 5269"/>
            <p:cNvSpPr/>
            <p:nvPr/>
          </p:nvSpPr>
          <p:spPr>
            <a:xfrm>
              <a:off x="8305324" y="2803208"/>
              <a:ext cx="34290" cy="360045"/>
            </a:xfrm>
            <a:custGeom>
              <a:avLst/>
              <a:gdLst/>
              <a:ahLst/>
              <a:cxnLst/>
              <a:rect l="0" t="0" r="0" b="0"/>
              <a:pathLst>
                <a:path w="34290" h="360045">
                  <a:moveTo>
                    <a:pt x="25717" y="325755"/>
                  </a:moveTo>
                  <a:lnTo>
                    <a:pt x="34289" y="351472"/>
                  </a:lnTo>
                  <a:lnTo>
                    <a:pt x="34289" y="360044"/>
                  </a:lnTo>
                  <a:lnTo>
                    <a:pt x="34289" y="334327"/>
                  </a:lnTo>
                  <a:lnTo>
                    <a:pt x="25717" y="308610"/>
                  </a:lnTo>
                  <a:lnTo>
                    <a:pt x="17145" y="265747"/>
                  </a:lnTo>
                  <a:lnTo>
                    <a:pt x="8572" y="154305"/>
                  </a:lnTo>
                  <a:lnTo>
                    <a:pt x="8572" y="94297"/>
                  </a:lnTo>
                  <a:lnTo>
                    <a:pt x="0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1" name="Oval 5270"/>
            <p:cNvSpPr/>
            <p:nvPr/>
          </p:nvSpPr>
          <p:spPr>
            <a:xfrm>
              <a:off x="8313182" y="311110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2" name="Oval 5271"/>
            <p:cNvSpPr/>
            <p:nvPr/>
          </p:nvSpPr>
          <p:spPr>
            <a:xfrm>
              <a:off x="8287465" y="278534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7" name="Group 5276"/>
          <p:cNvGrpSpPr/>
          <p:nvPr/>
        </p:nvGrpSpPr>
        <p:grpSpPr>
          <a:xfrm>
            <a:off x="6144340" y="3316843"/>
            <a:ext cx="986552" cy="44291"/>
            <a:chOff x="6144340" y="3316843"/>
            <a:chExt cx="986552" cy="44291"/>
          </a:xfrm>
        </p:grpSpPr>
        <p:sp>
          <p:nvSpPr>
            <p:cNvPr id="5274" name="Freeform 5273"/>
            <p:cNvSpPr/>
            <p:nvPr/>
          </p:nvSpPr>
          <p:spPr>
            <a:xfrm>
              <a:off x="6162199" y="3317558"/>
              <a:ext cx="968693" cy="34290"/>
            </a:xfrm>
            <a:custGeom>
              <a:avLst/>
              <a:gdLst/>
              <a:ahLst/>
              <a:cxnLst/>
              <a:rect l="0" t="0" r="0" b="0"/>
              <a:pathLst>
                <a:path w="968693" h="34290">
                  <a:moveTo>
                    <a:pt x="934402" y="17145"/>
                  </a:moveTo>
                  <a:lnTo>
                    <a:pt x="968692" y="0"/>
                  </a:lnTo>
                  <a:lnTo>
                    <a:pt x="951547" y="0"/>
                  </a:lnTo>
                  <a:lnTo>
                    <a:pt x="934402" y="0"/>
                  </a:lnTo>
                  <a:lnTo>
                    <a:pt x="925830" y="0"/>
                  </a:lnTo>
                  <a:lnTo>
                    <a:pt x="908685" y="0"/>
                  </a:lnTo>
                  <a:lnTo>
                    <a:pt x="891539" y="0"/>
                  </a:lnTo>
                  <a:lnTo>
                    <a:pt x="857250" y="0"/>
                  </a:lnTo>
                  <a:lnTo>
                    <a:pt x="840105" y="0"/>
                  </a:lnTo>
                  <a:lnTo>
                    <a:pt x="822960" y="0"/>
                  </a:lnTo>
                  <a:lnTo>
                    <a:pt x="788670" y="0"/>
                  </a:lnTo>
                  <a:lnTo>
                    <a:pt x="728663" y="0"/>
                  </a:lnTo>
                  <a:lnTo>
                    <a:pt x="668655" y="8572"/>
                  </a:lnTo>
                  <a:lnTo>
                    <a:pt x="600075" y="17145"/>
                  </a:lnTo>
                  <a:lnTo>
                    <a:pt x="445770" y="25717"/>
                  </a:lnTo>
                  <a:lnTo>
                    <a:pt x="368617" y="25717"/>
                  </a:lnTo>
                  <a:lnTo>
                    <a:pt x="291464" y="25717"/>
                  </a:lnTo>
                  <a:lnTo>
                    <a:pt x="222885" y="34289"/>
                  </a:lnTo>
                  <a:lnTo>
                    <a:pt x="162877" y="34289"/>
                  </a:lnTo>
                  <a:lnTo>
                    <a:pt x="111442" y="25717"/>
                  </a:lnTo>
                  <a:lnTo>
                    <a:pt x="68580" y="25717"/>
                  </a:lnTo>
                  <a:lnTo>
                    <a:pt x="25717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5" name="Oval 5274"/>
            <p:cNvSpPr/>
            <p:nvPr/>
          </p:nvSpPr>
          <p:spPr>
            <a:xfrm>
              <a:off x="7078742" y="331684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6" name="Oval 5275"/>
            <p:cNvSpPr/>
            <p:nvPr/>
          </p:nvSpPr>
          <p:spPr>
            <a:xfrm>
              <a:off x="6144340" y="332541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1" name="Group 5280"/>
          <p:cNvGrpSpPr/>
          <p:nvPr/>
        </p:nvGrpSpPr>
        <p:grpSpPr>
          <a:xfrm>
            <a:off x="6341507" y="3505438"/>
            <a:ext cx="267176" cy="52864"/>
            <a:chOff x="6341507" y="3505438"/>
            <a:chExt cx="267176" cy="52864"/>
          </a:xfrm>
        </p:grpSpPr>
        <p:sp>
          <p:nvSpPr>
            <p:cNvPr id="5278" name="Freeform 5277"/>
            <p:cNvSpPr/>
            <p:nvPr/>
          </p:nvSpPr>
          <p:spPr>
            <a:xfrm>
              <a:off x="6359366" y="3523297"/>
              <a:ext cx="240031" cy="25719"/>
            </a:xfrm>
            <a:custGeom>
              <a:avLst/>
              <a:gdLst/>
              <a:ahLst/>
              <a:cxnLst/>
              <a:rect l="0" t="0" r="0" b="0"/>
              <a:pathLst>
                <a:path w="240031" h="25719">
                  <a:moveTo>
                    <a:pt x="231458" y="17145"/>
                  </a:moveTo>
                  <a:lnTo>
                    <a:pt x="240030" y="25718"/>
                  </a:lnTo>
                  <a:lnTo>
                    <a:pt x="205740" y="17145"/>
                  </a:lnTo>
                  <a:lnTo>
                    <a:pt x="197168" y="17145"/>
                  </a:lnTo>
                  <a:lnTo>
                    <a:pt x="180022" y="8573"/>
                  </a:lnTo>
                  <a:lnTo>
                    <a:pt x="154305" y="8573"/>
                  </a:lnTo>
                  <a:lnTo>
                    <a:pt x="120015" y="8573"/>
                  </a:lnTo>
                  <a:lnTo>
                    <a:pt x="51435" y="8573"/>
                  </a:lnTo>
                  <a:lnTo>
                    <a:pt x="25718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9" name="Oval 5278"/>
            <p:cNvSpPr/>
            <p:nvPr/>
          </p:nvSpPr>
          <p:spPr>
            <a:xfrm>
              <a:off x="6572965" y="352258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0" name="Oval 5279"/>
            <p:cNvSpPr/>
            <p:nvPr/>
          </p:nvSpPr>
          <p:spPr>
            <a:xfrm>
              <a:off x="6341507" y="350543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5" name="Group 5284"/>
          <p:cNvGrpSpPr/>
          <p:nvPr/>
        </p:nvGrpSpPr>
        <p:grpSpPr>
          <a:xfrm>
            <a:off x="6675834" y="3462576"/>
            <a:ext cx="284322" cy="300753"/>
            <a:chOff x="6675834" y="3462576"/>
            <a:chExt cx="284322" cy="300753"/>
          </a:xfrm>
        </p:grpSpPr>
        <p:sp>
          <p:nvSpPr>
            <p:cNvPr id="5282" name="Freeform 5281"/>
            <p:cNvSpPr/>
            <p:nvPr/>
          </p:nvSpPr>
          <p:spPr>
            <a:xfrm>
              <a:off x="6693694" y="3480435"/>
              <a:ext cx="248603" cy="282894"/>
            </a:xfrm>
            <a:custGeom>
              <a:avLst/>
              <a:gdLst/>
              <a:ahLst/>
              <a:cxnLst/>
              <a:rect l="0" t="0" r="0" b="0"/>
              <a:pathLst>
                <a:path w="248603" h="282894">
                  <a:moveTo>
                    <a:pt x="248602" y="257175"/>
                  </a:moveTo>
                  <a:lnTo>
                    <a:pt x="240029" y="274320"/>
                  </a:lnTo>
                  <a:lnTo>
                    <a:pt x="205740" y="282893"/>
                  </a:lnTo>
                  <a:lnTo>
                    <a:pt x="205740" y="265748"/>
                  </a:lnTo>
                  <a:lnTo>
                    <a:pt x="197168" y="248603"/>
                  </a:lnTo>
                  <a:lnTo>
                    <a:pt x="197168" y="222885"/>
                  </a:lnTo>
                  <a:lnTo>
                    <a:pt x="197168" y="197168"/>
                  </a:lnTo>
                  <a:lnTo>
                    <a:pt x="205740" y="128587"/>
                  </a:lnTo>
                  <a:lnTo>
                    <a:pt x="205740" y="94298"/>
                  </a:lnTo>
                  <a:lnTo>
                    <a:pt x="214312" y="68580"/>
                  </a:lnTo>
                  <a:lnTo>
                    <a:pt x="214312" y="42862"/>
                  </a:lnTo>
                  <a:lnTo>
                    <a:pt x="214312" y="25718"/>
                  </a:lnTo>
                  <a:lnTo>
                    <a:pt x="205740" y="8573"/>
                  </a:lnTo>
                  <a:lnTo>
                    <a:pt x="197168" y="0"/>
                  </a:lnTo>
                  <a:lnTo>
                    <a:pt x="162877" y="0"/>
                  </a:lnTo>
                  <a:lnTo>
                    <a:pt x="137160" y="0"/>
                  </a:lnTo>
                  <a:lnTo>
                    <a:pt x="111443" y="0"/>
                  </a:lnTo>
                  <a:lnTo>
                    <a:pt x="85725" y="0"/>
                  </a:lnTo>
                  <a:lnTo>
                    <a:pt x="51435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3" name="Oval 5282"/>
            <p:cNvSpPr/>
            <p:nvPr/>
          </p:nvSpPr>
          <p:spPr>
            <a:xfrm>
              <a:off x="6924437" y="3719750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4" name="Oval 5283"/>
            <p:cNvSpPr/>
            <p:nvPr/>
          </p:nvSpPr>
          <p:spPr>
            <a:xfrm>
              <a:off x="6675834" y="346257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9" name="Group 5288"/>
          <p:cNvGrpSpPr/>
          <p:nvPr/>
        </p:nvGrpSpPr>
        <p:grpSpPr>
          <a:xfrm>
            <a:off x="7824550" y="3205400"/>
            <a:ext cx="721518" cy="95727"/>
            <a:chOff x="7824550" y="3205400"/>
            <a:chExt cx="721518" cy="95727"/>
          </a:xfrm>
        </p:grpSpPr>
        <p:sp>
          <p:nvSpPr>
            <p:cNvPr id="5286" name="Freeform 5285"/>
            <p:cNvSpPr/>
            <p:nvPr/>
          </p:nvSpPr>
          <p:spPr>
            <a:xfrm>
              <a:off x="7842409" y="3223260"/>
              <a:ext cx="685801" cy="60008"/>
            </a:xfrm>
            <a:custGeom>
              <a:avLst/>
              <a:gdLst/>
              <a:ahLst/>
              <a:cxnLst/>
              <a:rect l="0" t="0" r="0" b="0"/>
              <a:pathLst>
                <a:path w="685801" h="60008">
                  <a:moveTo>
                    <a:pt x="685800" y="0"/>
                  </a:moveTo>
                  <a:lnTo>
                    <a:pt x="677228" y="8573"/>
                  </a:lnTo>
                  <a:lnTo>
                    <a:pt x="660082" y="8573"/>
                  </a:lnTo>
                  <a:lnTo>
                    <a:pt x="625792" y="17145"/>
                  </a:lnTo>
                  <a:lnTo>
                    <a:pt x="574357" y="17145"/>
                  </a:lnTo>
                  <a:lnTo>
                    <a:pt x="428625" y="25717"/>
                  </a:lnTo>
                  <a:lnTo>
                    <a:pt x="291465" y="42863"/>
                  </a:lnTo>
                  <a:lnTo>
                    <a:pt x="222885" y="42863"/>
                  </a:lnTo>
                  <a:lnTo>
                    <a:pt x="154305" y="51435"/>
                  </a:lnTo>
                  <a:lnTo>
                    <a:pt x="102870" y="51435"/>
                  </a:lnTo>
                  <a:lnTo>
                    <a:pt x="34290" y="51435"/>
                  </a:lnTo>
                  <a:lnTo>
                    <a:pt x="17145" y="60007"/>
                  </a:lnTo>
                  <a:lnTo>
                    <a:pt x="0" y="6000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7" name="Oval 5286"/>
            <p:cNvSpPr/>
            <p:nvPr/>
          </p:nvSpPr>
          <p:spPr>
            <a:xfrm>
              <a:off x="8510350" y="3205400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8" name="Oval 5287"/>
            <p:cNvSpPr/>
            <p:nvPr/>
          </p:nvSpPr>
          <p:spPr>
            <a:xfrm>
              <a:off x="7824550" y="326540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3" name="Group 5292"/>
          <p:cNvGrpSpPr/>
          <p:nvPr/>
        </p:nvGrpSpPr>
        <p:grpSpPr>
          <a:xfrm>
            <a:off x="7927419" y="3411141"/>
            <a:ext cx="310039" cy="44291"/>
            <a:chOff x="7927419" y="3411141"/>
            <a:chExt cx="310039" cy="44291"/>
          </a:xfrm>
        </p:grpSpPr>
        <p:sp>
          <p:nvSpPr>
            <p:cNvPr id="5290" name="Freeform 5289"/>
            <p:cNvSpPr/>
            <p:nvPr/>
          </p:nvSpPr>
          <p:spPr>
            <a:xfrm>
              <a:off x="7945279" y="3429000"/>
              <a:ext cx="274320" cy="8573"/>
            </a:xfrm>
            <a:custGeom>
              <a:avLst/>
              <a:gdLst/>
              <a:ahLst/>
              <a:cxnLst/>
              <a:rect l="0" t="0" r="0" b="0"/>
              <a:pathLst>
                <a:path w="274320" h="8573">
                  <a:moveTo>
                    <a:pt x="274319" y="8572"/>
                  </a:moveTo>
                  <a:lnTo>
                    <a:pt x="257175" y="0"/>
                  </a:lnTo>
                  <a:lnTo>
                    <a:pt x="240030" y="0"/>
                  </a:lnTo>
                  <a:lnTo>
                    <a:pt x="214312" y="0"/>
                  </a:lnTo>
                  <a:lnTo>
                    <a:pt x="188595" y="0"/>
                  </a:lnTo>
                  <a:lnTo>
                    <a:pt x="145733" y="0"/>
                  </a:lnTo>
                  <a:lnTo>
                    <a:pt x="111442" y="0"/>
                  </a:lnTo>
                  <a:lnTo>
                    <a:pt x="68580" y="0"/>
                  </a:lnTo>
                  <a:lnTo>
                    <a:pt x="42862" y="0"/>
                  </a:lnTo>
                  <a:lnTo>
                    <a:pt x="17145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1" name="Oval 5290"/>
            <p:cNvSpPr/>
            <p:nvPr/>
          </p:nvSpPr>
          <p:spPr>
            <a:xfrm>
              <a:off x="8201739" y="341971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2" name="Oval 5291"/>
            <p:cNvSpPr/>
            <p:nvPr/>
          </p:nvSpPr>
          <p:spPr>
            <a:xfrm>
              <a:off x="7927419" y="341114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7" name="Group 5296"/>
          <p:cNvGrpSpPr/>
          <p:nvPr/>
        </p:nvGrpSpPr>
        <p:grpSpPr>
          <a:xfrm>
            <a:off x="8270319" y="3333988"/>
            <a:ext cx="232173" cy="267176"/>
            <a:chOff x="8270319" y="3333988"/>
            <a:chExt cx="232173" cy="267176"/>
          </a:xfrm>
        </p:grpSpPr>
        <p:sp>
          <p:nvSpPr>
            <p:cNvPr id="5294" name="Freeform 5293"/>
            <p:cNvSpPr/>
            <p:nvPr/>
          </p:nvSpPr>
          <p:spPr>
            <a:xfrm>
              <a:off x="8288179" y="3343275"/>
              <a:ext cx="214313" cy="257176"/>
            </a:xfrm>
            <a:custGeom>
              <a:avLst/>
              <a:gdLst/>
              <a:ahLst/>
              <a:cxnLst/>
              <a:rect l="0" t="0" r="0" b="0"/>
              <a:pathLst>
                <a:path w="214313" h="257176">
                  <a:moveTo>
                    <a:pt x="188595" y="240030"/>
                  </a:moveTo>
                  <a:lnTo>
                    <a:pt x="214312" y="257175"/>
                  </a:lnTo>
                  <a:lnTo>
                    <a:pt x="205740" y="248602"/>
                  </a:lnTo>
                  <a:lnTo>
                    <a:pt x="197167" y="214313"/>
                  </a:lnTo>
                  <a:lnTo>
                    <a:pt x="188595" y="188595"/>
                  </a:lnTo>
                  <a:lnTo>
                    <a:pt x="197167" y="154305"/>
                  </a:lnTo>
                  <a:lnTo>
                    <a:pt x="197167" y="128588"/>
                  </a:lnTo>
                  <a:lnTo>
                    <a:pt x="197167" y="94297"/>
                  </a:lnTo>
                  <a:lnTo>
                    <a:pt x="205740" y="77153"/>
                  </a:lnTo>
                  <a:lnTo>
                    <a:pt x="205740" y="51435"/>
                  </a:lnTo>
                  <a:lnTo>
                    <a:pt x="205740" y="17145"/>
                  </a:lnTo>
                  <a:lnTo>
                    <a:pt x="197167" y="8572"/>
                  </a:lnTo>
                  <a:lnTo>
                    <a:pt x="188595" y="8572"/>
                  </a:lnTo>
                  <a:lnTo>
                    <a:pt x="171450" y="8572"/>
                  </a:lnTo>
                  <a:lnTo>
                    <a:pt x="120015" y="0"/>
                  </a:lnTo>
                  <a:lnTo>
                    <a:pt x="94297" y="0"/>
                  </a:lnTo>
                  <a:lnTo>
                    <a:pt x="60008" y="0"/>
                  </a:lnTo>
                  <a:lnTo>
                    <a:pt x="25717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5" name="Oval 5294"/>
            <p:cNvSpPr/>
            <p:nvPr/>
          </p:nvSpPr>
          <p:spPr>
            <a:xfrm>
              <a:off x="8458915" y="356544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6" name="Oval 5295"/>
            <p:cNvSpPr/>
            <p:nvPr/>
          </p:nvSpPr>
          <p:spPr>
            <a:xfrm>
              <a:off x="8270319" y="333398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1" name="Group 5300"/>
          <p:cNvGrpSpPr/>
          <p:nvPr/>
        </p:nvGrpSpPr>
        <p:grpSpPr>
          <a:xfrm>
            <a:off x="7027307" y="3968353"/>
            <a:ext cx="292893" cy="250031"/>
            <a:chOff x="7027307" y="3968353"/>
            <a:chExt cx="292893" cy="250031"/>
          </a:xfrm>
        </p:grpSpPr>
        <p:sp>
          <p:nvSpPr>
            <p:cNvPr id="5298" name="Freeform 5297"/>
            <p:cNvSpPr/>
            <p:nvPr/>
          </p:nvSpPr>
          <p:spPr>
            <a:xfrm>
              <a:off x="7045166" y="3986213"/>
              <a:ext cx="257176" cy="231458"/>
            </a:xfrm>
            <a:custGeom>
              <a:avLst/>
              <a:gdLst/>
              <a:ahLst/>
              <a:cxnLst/>
              <a:rect l="0" t="0" r="0" b="0"/>
              <a:pathLst>
                <a:path w="257176" h="231458">
                  <a:moveTo>
                    <a:pt x="257175" y="214312"/>
                  </a:moveTo>
                  <a:lnTo>
                    <a:pt x="248603" y="231457"/>
                  </a:lnTo>
                  <a:lnTo>
                    <a:pt x="231458" y="222884"/>
                  </a:lnTo>
                  <a:lnTo>
                    <a:pt x="214313" y="214312"/>
                  </a:lnTo>
                  <a:lnTo>
                    <a:pt x="188596" y="197167"/>
                  </a:lnTo>
                  <a:lnTo>
                    <a:pt x="171450" y="180022"/>
                  </a:lnTo>
                  <a:lnTo>
                    <a:pt x="137160" y="154304"/>
                  </a:lnTo>
                  <a:lnTo>
                    <a:pt x="111443" y="128587"/>
                  </a:lnTo>
                  <a:lnTo>
                    <a:pt x="77153" y="102870"/>
                  </a:lnTo>
                  <a:lnTo>
                    <a:pt x="25718" y="42862"/>
                  </a:lnTo>
                  <a:lnTo>
                    <a:pt x="8572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9" name="Oval 5298"/>
            <p:cNvSpPr/>
            <p:nvPr/>
          </p:nvSpPr>
          <p:spPr>
            <a:xfrm>
              <a:off x="7284482" y="418266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0" name="Oval 5299"/>
            <p:cNvSpPr/>
            <p:nvPr/>
          </p:nvSpPr>
          <p:spPr>
            <a:xfrm>
              <a:off x="7027307" y="396835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5" name="Group 5304"/>
          <p:cNvGrpSpPr/>
          <p:nvPr/>
        </p:nvGrpSpPr>
        <p:grpSpPr>
          <a:xfrm>
            <a:off x="7062312" y="3959781"/>
            <a:ext cx="172163" cy="284321"/>
            <a:chOff x="7062312" y="3959781"/>
            <a:chExt cx="172163" cy="284321"/>
          </a:xfrm>
        </p:grpSpPr>
        <p:sp>
          <p:nvSpPr>
            <p:cNvPr id="5302" name="Freeform 5301"/>
            <p:cNvSpPr/>
            <p:nvPr/>
          </p:nvSpPr>
          <p:spPr>
            <a:xfrm>
              <a:off x="7062312" y="3977640"/>
              <a:ext cx="154305" cy="257176"/>
            </a:xfrm>
            <a:custGeom>
              <a:avLst/>
              <a:gdLst/>
              <a:ahLst/>
              <a:cxnLst/>
              <a:rect l="0" t="0" r="0" b="0"/>
              <a:pathLst>
                <a:path w="154305" h="257176">
                  <a:moveTo>
                    <a:pt x="34289" y="248602"/>
                  </a:moveTo>
                  <a:lnTo>
                    <a:pt x="17144" y="248602"/>
                  </a:lnTo>
                  <a:lnTo>
                    <a:pt x="0" y="257175"/>
                  </a:lnTo>
                  <a:lnTo>
                    <a:pt x="17144" y="248602"/>
                  </a:lnTo>
                  <a:lnTo>
                    <a:pt x="25717" y="231457"/>
                  </a:lnTo>
                  <a:lnTo>
                    <a:pt x="42862" y="205740"/>
                  </a:lnTo>
                  <a:lnTo>
                    <a:pt x="60007" y="180023"/>
                  </a:lnTo>
                  <a:lnTo>
                    <a:pt x="77152" y="154305"/>
                  </a:lnTo>
                  <a:lnTo>
                    <a:pt x="120014" y="77152"/>
                  </a:lnTo>
                  <a:lnTo>
                    <a:pt x="137159" y="42862"/>
                  </a:lnTo>
                  <a:lnTo>
                    <a:pt x="145732" y="17145"/>
                  </a:lnTo>
                  <a:lnTo>
                    <a:pt x="154304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3" name="Oval 5302"/>
            <p:cNvSpPr/>
            <p:nvPr/>
          </p:nvSpPr>
          <p:spPr>
            <a:xfrm>
              <a:off x="7078742" y="420838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4" name="Oval 5303"/>
            <p:cNvSpPr/>
            <p:nvPr/>
          </p:nvSpPr>
          <p:spPr>
            <a:xfrm>
              <a:off x="7198757" y="3959781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9" name="Group 5308"/>
          <p:cNvGrpSpPr/>
          <p:nvPr/>
        </p:nvGrpSpPr>
        <p:grpSpPr>
          <a:xfrm>
            <a:off x="7301627" y="4054078"/>
            <a:ext cx="232886" cy="44291"/>
            <a:chOff x="7301627" y="4054078"/>
            <a:chExt cx="232886" cy="44291"/>
          </a:xfrm>
        </p:grpSpPr>
        <p:sp>
          <p:nvSpPr>
            <p:cNvPr id="5306" name="Freeform 5305"/>
            <p:cNvSpPr/>
            <p:nvPr/>
          </p:nvSpPr>
          <p:spPr>
            <a:xfrm>
              <a:off x="7319487" y="4054792"/>
              <a:ext cx="205740" cy="25719"/>
            </a:xfrm>
            <a:custGeom>
              <a:avLst/>
              <a:gdLst/>
              <a:ahLst/>
              <a:cxnLst/>
              <a:rect l="0" t="0" r="0" b="0"/>
              <a:pathLst>
                <a:path w="205740" h="25719">
                  <a:moveTo>
                    <a:pt x="197167" y="25718"/>
                  </a:moveTo>
                  <a:lnTo>
                    <a:pt x="205739" y="0"/>
                  </a:lnTo>
                  <a:lnTo>
                    <a:pt x="188594" y="8573"/>
                  </a:lnTo>
                  <a:lnTo>
                    <a:pt x="180022" y="0"/>
                  </a:lnTo>
                  <a:lnTo>
                    <a:pt x="154304" y="0"/>
                  </a:lnTo>
                  <a:lnTo>
                    <a:pt x="128587" y="8573"/>
                  </a:lnTo>
                  <a:lnTo>
                    <a:pt x="102869" y="8573"/>
                  </a:lnTo>
                  <a:lnTo>
                    <a:pt x="85725" y="8573"/>
                  </a:lnTo>
                  <a:lnTo>
                    <a:pt x="51434" y="8573"/>
                  </a:lnTo>
                  <a:lnTo>
                    <a:pt x="8572" y="17146"/>
                  </a:lnTo>
                  <a:lnTo>
                    <a:pt x="0" y="17146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7" name="Oval 5306"/>
            <p:cNvSpPr/>
            <p:nvPr/>
          </p:nvSpPr>
          <p:spPr>
            <a:xfrm>
              <a:off x="7498794" y="4062650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8" name="Oval 5307"/>
            <p:cNvSpPr/>
            <p:nvPr/>
          </p:nvSpPr>
          <p:spPr>
            <a:xfrm>
              <a:off x="7301627" y="405407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13" name="Group 5312"/>
          <p:cNvGrpSpPr/>
          <p:nvPr/>
        </p:nvGrpSpPr>
        <p:grpSpPr>
          <a:xfrm>
            <a:off x="7378779" y="4122658"/>
            <a:ext cx="198596" cy="44292"/>
            <a:chOff x="7378779" y="4122658"/>
            <a:chExt cx="198596" cy="44292"/>
          </a:xfrm>
        </p:grpSpPr>
        <p:sp>
          <p:nvSpPr>
            <p:cNvPr id="5310" name="Freeform 5309"/>
            <p:cNvSpPr/>
            <p:nvPr/>
          </p:nvSpPr>
          <p:spPr>
            <a:xfrm>
              <a:off x="7396638" y="4140517"/>
              <a:ext cx="162879" cy="8574"/>
            </a:xfrm>
            <a:custGeom>
              <a:avLst/>
              <a:gdLst/>
              <a:ahLst/>
              <a:cxnLst/>
              <a:rect l="0" t="0" r="0" b="0"/>
              <a:pathLst>
                <a:path w="162879" h="8574">
                  <a:moveTo>
                    <a:pt x="162878" y="8573"/>
                  </a:moveTo>
                  <a:lnTo>
                    <a:pt x="137161" y="0"/>
                  </a:lnTo>
                  <a:lnTo>
                    <a:pt x="120016" y="0"/>
                  </a:lnTo>
                  <a:lnTo>
                    <a:pt x="94299" y="0"/>
                  </a:lnTo>
                  <a:lnTo>
                    <a:pt x="77153" y="0"/>
                  </a:lnTo>
                  <a:lnTo>
                    <a:pt x="42863" y="0"/>
                  </a:lnTo>
                  <a:lnTo>
                    <a:pt x="17146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1" name="Oval 5310"/>
            <p:cNvSpPr/>
            <p:nvPr/>
          </p:nvSpPr>
          <p:spPr>
            <a:xfrm>
              <a:off x="7541657" y="4131231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2" name="Oval 5311"/>
            <p:cNvSpPr/>
            <p:nvPr/>
          </p:nvSpPr>
          <p:spPr>
            <a:xfrm>
              <a:off x="7378779" y="412265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17" name="Group 5316"/>
          <p:cNvGrpSpPr/>
          <p:nvPr/>
        </p:nvGrpSpPr>
        <p:grpSpPr>
          <a:xfrm>
            <a:off x="7824550" y="3968353"/>
            <a:ext cx="267175" cy="44291"/>
            <a:chOff x="7824550" y="3968353"/>
            <a:chExt cx="267175" cy="44291"/>
          </a:xfrm>
        </p:grpSpPr>
        <p:sp>
          <p:nvSpPr>
            <p:cNvPr id="5314" name="Freeform 5313"/>
            <p:cNvSpPr/>
            <p:nvPr/>
          </p:nvSpPr>
          <p:spPr>
            <a:xfrm>
              <a:off x="7842409" y="3986213"/>
              <a:ext cx="231458" cy="8573"/>
            </a:xfrm>
            <a:custGeom>
              <a:avLst/>
              <a:gdLst/>
              <a:ahLst/>
              <a:cxnLst/>
              <a:rect l="0" t="0" r="0" b="0"/>
              <a:pathLst>
                <a:path w="231458" h="8573">
                  <a:moveTo>
                    <a:pt x="231457" y="0"/>
                  </a:moveTo>
                  <a:lnTo>
                    <a:pt x="214312" y="0"/>
                  </a:lnTo>
                  <a:lnTo>
                    <a:pt x="205740" y="0"/>
                  </a:lnTo>
                  <a:lnTo>
                    <a:pt x="162877" y="0"/>
                  </a:lnTo>
                  <a:lnTo>
                    <a:pt x="128587" y="0"/>
                  </a:lnTo>
                  <a:lnTo>
                    <a:pt x="94297" y="0"/>
                  </a:lnTo>
                  <a:lnTo>
                    <a:pt x="60007" y="0"/>
                  </a:lnTo>
                  <a:lnTo>
                    <a:pt x="25717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5" name="Oval 5314"/>
            <p:cNvSpPr/>
            <p:nvPr/>
          </p:nvSpPr>
          <p:spPr>
            <a:xfrm>
              <a:off x="8056007" y="396835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6" name="Oval 5315"/>
            <p:cNvSpPr/>
            <p:nvPr/>
          </p:nvSpPr>
          <p:spPr>
            <a:xfrm>
              <a:off x="7824550" y="3976925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1" name="Group 5320"/>
          <p:cNvGrpSpPr/>
          <p:nvPr/>
        </p:nvGrpSpPr>
        <p:grpSpPr>
          <a:xfrm>
            <a:off x="8151019" y="3857625"/>
            <a:ext cx="446484" cy="325756"/>
            <a:chOff x="8151019" y="3857625"/>
            <a:chExt cx="446484" cy="325756"/>
          </a:xfrm>
        </p:grpSpPr>
        <p:sp>
          <p:nvSpPr>
            <p:cNvPr id="5318" name="Freeform 5317"/>
            <p:cNvSpPr/>
            <p:nvPr/>
          </p:nvSpPr>
          <p:spPr>
            <a:xfrm>
              <a:off x="8151019" y="3857625"/>
              <a:ext cx="428626" cy="325756"/>
            </a:xfrm>
            <a:custGeom>
              <a:avLst/>
              <a:gdLst/>
              <a:ahLst/>
              <a:cxnLst/>
              <a:rect l="0" t="0" r="0" b="0"/>
              <a:pathLst>
                <a:path w="428626" h="325756">
                  <a:moveTo>
                    <a:pt x="428625" y="257175"/>
                  </a:moveTo>
                  <a:lnTo>
                    <a:pt x="420052" y="248603"/>
                  </a:lnTo>
                  <a:lnTo>
                    <a:pt x="385762" y="274320"/>
                  </a:lnTo>
                  <a:lnTo>
                    <a:pt x="368618" y="274320"/>
                  </a:lnTo>
                  <a:lnTo>
                    <a:pt x="351472" y="265748"/>
                  </a:lnTo>
                  <a:lnTo>
                    <a:pt x="334327" y="257175"/>
                  </a:lnTo>
                  <a:lnTo>
                    <a:pt x="300037" y="248603"/>
                  </a:lnTo>
                  <a:lnTo>
                    <a:pt x="274320" y="231458"/>
                  </a:lnTo>
                  <a:lnTo>
                    <a:pt x="197168" y="222885"/>
                  </a:lnTo>
                  <a:lnTo>
                    <a:pt x="154305" y="222885"/>
                  </a:lnTo>
                  <a:lnTo>
                    <a:pt x="94297" y="240030"/>
                  </a:lnTo>
                  <a:lnTo>
                    <a:pt x="42862" y="257175"/>
                  </a:lnTo>
                  <a:lnTo>
                    <a:pt x="8572" y="274320"/>
                  </a:lnTo>
                  <a:lnTo>
                    <a:pt x="0" y="291465"/>
                  </a:lnTo>
                  <a:lnTo>
                    <a:pt x="0" y="300038"/>
                  </a:lnTo>
                  <a:lnTo>
                    <a:pt x="42862" y="317183"/>
                  </a:lnTo>
                  <a:lnTo>
                    <a:pt x="77152" y="325755"/>
                  </a:lnTo>
                  <a:lnTo>
                    <a:pt x="120015" y="317183"/>
                  </a:lnTo>
                  <a:lnTo>
                    <a:pt x="154305" y="300038"/>
                  </a:lnTo>
                  <a:lnTo>
                    <a:pt x="188594" y="291465"/>
                  </a:lnTo>
                  <a:lnTo>
                    <a:pt x="205740" y="265748"/>
                  </a:lnTo>
                  <a:lnTo>
                    <a:pt x="231457" y="248603"/>
                  </a:lnTo>
                  <a:lnTo>
                    <a:pt x="265747" y="197167"/>
                  </a:lnTo>
                  <a:lnTo>
                    <a:pt x="274320" y="162877"/>
                  </a:lnTo>
                  <a:lnTo>
                    <a:pt x="282892" y="137160"/>
                  </a:lnTo>
                  <a:lnTo>
                    <a:pt x="274320" y="102870"/>
                  </a:lnTo>
                  <a:lnTo>
                    <a:pt x="265747" y="68580"/>
                  </a:lnTo>
                  <a:lnTo>
                    <a:pt x="248602" y="42863"/>
                  </a:lnTo>
                  <a:lnTo>
                    <a:pt x="222885" y="25717"/>
                  </a:lnTo>
                  <a:lnTo>
                    <a:pt x="154305" y="0"/>
                  </a:lnTo>
                  <a:lnTo>
                    <a:pt x="111443" y="8572"/>
                  </a:lnTo>
                  <a:lnTo>
                    <a:pt x="77152" y="17145"/>
                  </a:lnTo>
                  <a:lnTo>
                    <a:pt x="60008" y="3429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9" name="Oval 5318"/>
            <p:cNvSpPr/>
            <p:nvPr/>
          </p:nvSpPr>
          <p:spPr>
            <a:xfrm>
              <a:off x="8561784" y="409694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0" name="Oval 5319"/>
            <p:cNvSpPr/>
            <p:nvPr/>
          </p:nvSpPr>
          <p:spPr>
            <a:xfrm>
              <a:off x="8193167" y="387405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5" name="Group 5324"/>
          <p:cNvGrpSpPr/>
          <p:nvPr/>
        </p:nvGrpSpPr>
        <p:grpSpPr>
          <a:xfrm>
            <a:off x="563642" y="3111818"/>
            <a:ext cx="429340" cy="437198"/>
            <a:chOff x="563642" y="3111818"/>
            <a:chExt cx="429340" cy="437198"/>
          </a:xfrm>
        </p:grpSpPr>
        <p:sp>
          <p:nvSpPr>
            <p:cNvPr id="5322" name="Freeform 5321"/>
            <p:cNvSpPr/>
            <p:nvPr/>
          </p:nvSpPr>
          <p:spPr>
            <a:xfrm>
              <a:off x="581501" y="3111818"/>
              <a:ext cx="411481" cy="437198"/>
            </a:xfrm>
            <a:custGeom>
              <a:avLst/>
              <a:gdLst/>
              <a:ahLst/>
              <a:cxnLst/>
              <a:rect l="0" t="0" r="0" b="0"/>
              <a:pathLst>
                <a:path w="411481" h="437198">
                  <a:moveTo>
                    <a:pt x="162878" y="377190"/>
                  </a:moveTo>
                  <a:lnTo>
                    <a:pt x="154305" y="411479"/>
                  </a:lnTo>
                  <a:lnTo>
                    <a:pt x="154305" y="437197"/>
                  </a:lnTo>
                  <a:lnTo>
                    <a:pt x="171450" y="437197"/>
                  </a:lnTo>
                  <a:lnTo>
                    <a:pt x="205740" y="437197"/>
                  </a:lnTo>
                  <a:lnTo>
                    <a:pt x="240030" y="437197"/>
                  </a:lnTo>
                  <a:lnTo>
                    <a:pt x="274320" y="437197"/>
                  </a:lnTo>
                  <a:lnTo>
                    <a:pt x="308610" y="420052"/>
                  </a:lnTo>
                  <a:lnTo>
                    <a:pt x="377190" y="385762"/>
                  </a:lnTo>
                  <a:lnTo>
                    <a:pt x="394335" y="368617"/>
                  </a:lnTo>
                  <a:lnTo>
                    <a:pt x="411480" y="342899"/>
                  </a:lnTo>
                  <a:lnTo>
                    <a:pt x="411480" y="291465"/>
                  </a:lnTo>
                  <a:lnTo>
                    <a:pt x="394335" y="274320"/>
                  </a:lnTo>
                  <a:lnTo>
                    <a:pt x="385763" y="248602"/>
                  </a:lnTo>
                  <a:lnTo>
                    <a:pt x="274320" y="205740"/>
                  </a:lnTo>
                  <a:lnTo>
                    <a:pt x="231458" y="205740"/>
                  </a:lnTo>
                  <a:lnTo>
                    <a:pt x="197168" y="214312"/>
                  </a:lnTo>
                  <a:lnTo>
                    <a:pt x="162878" y="222885"/>
                  </a:lnTo>
                  <a:lnTo>
                    <a:pt x="162878" y="231457"/>
                  </a:lnTo>
                  <a:lnTo>
                    <a:pt x="171450" y="231457"/>
                  </a:lnTo>
                  <a:lnTo>
                    <a:pt x="188595" y="222885"/>
                  </a:lnTo>
                  <a:lnTo>
                    <a:pt x="205740" y="205740"/>
                  </a:lnTo>
                  <a:lnTo>
                    <a:pt x="231458" y="154305"/>
                  </a:lnTo>
                  <a:lnTo>
                    <a:pt x="231458" y="120015"/>
                  </a:lnTo>
                  <a:lnTo>
                    <a:pt x="222885" y="85724"/>
                  </a:lnTo>
                  <a:lnTo>
                    <a:pt x="214313" y="51434"/>
                  </a:lnTo>
                  <a:lnTo>
                    <a:pt x="188595" y="25717"/>
                  </a:lnTo>
                  <a:lnTo>
                    <a:pt x="171450" y="8572"/>
                  </a:lnTo>
                  <a:lnTo>
                    <a:pt x="120015" y="0"/>
                  </a:lnTo>
                  <a:lnTo>
                    <a:pt x="77153" y="17145"/>
                  </a:lnTo>
                  <a:lnTo>
                    <a:pt x="17145" y="60007"/>
                  </a:lnTo>
                  <a:lnTo>
                    <a:pt x="0" y="7715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3" name="Oval 5322"/>
            <p:cNvSpPr/>
            <p:nvPr/>
          </p:nvSpPr>
          <p:spPr>
            <a:xfrm>
              <a:off x="726519" y="347114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4" name="Oval 5323"/>
            <p:cNvSpPr/>
            <p:nvPr/>
          </p:nvSpPr>
          <p:spPr>
            <a:xfrm>
              <a:off x="563642" y="31711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9" name="Group 5328"/>
          <p:cNvGrpSpPr/>
          <p:nvPr/>
        </p:nvGrpSpPr>
        <p:grpSpPr>
          <a:xfrm>
            <a:off x="1112996" y="3059668"/>
            <a:ext cx="206455" cy="455058"/>
            <a:chOff x="1112996" y="3059668"/>
            <a:chExt cx="206455" cy="455058"/>
          </a:xfrm>
        </p:grpSpPr>
        <p:sp>
          <p:nvSpPr>
            <p:cNvPr id="5326" name="Freeform 5325"/>
            <p:cNvSpPr/>
            <p:nvPr/>
          </p:nvSpPr>
          <p:spPr>
            <a:xfrm>
              <a:off x="1112996" y="3077528"/>
              <a:ext cx="197169" cy="437198"/>
            </a:xfrm>
            <a:custGeom>
              <a:avLst/>
              <a:gdLst/>
              <a:ahLst/>
              <a:cxnLst/>
              <a:rect l="0" t="0" r="0" b="0"/>
              <a:pathLst>
                <a:path w="197169" h="437198">
                  <a:moveTo>
                    <a:pt x="188595" y="402907"/>
                  </a:moveTo>
                  <a:lnTo>
                    <a:pt x="197168" y="437197"/>
                  </a:lnTo>
                  <a:lnTo>
                    <a:pt x="180023" y="437197"/>
                  </a:lnTo>
                  <a:lnTo>
                    <a:pt x="162878" y="437197"/>
                  </a:lnTo>
                  <a:lnTo>
                    <a:pt x="137160" y="428625"/>
                  </a:lnTo>
                  <a:lnTo>
                    <a:pt x="111443" y="428625"/>
                  </a:lnTo>
                  <a:lnTo>
                    <a:pt x="68580" y="385762"/>
                  </a:lnTo>
                  <a:lnTo>
                    <a:pt x="42863" y="360044"/>
                  </a:lnTo>
                  <a:lnTo>
                    <a:pt x="25718" y="325755"/>
                  </a:lnTo>
                  <a:lnTo>
                    <a:pt x="8573" y="248602"/>
                  </a:lnTo>
                  <a:lnTo>
                    <a:pt x="0" y="205739"/>
                  </a:lnTo>
                  <a:lnTo>
                    <a:pt x="8573" y="162877"/>
                  </a:lnTo>
                  <a:lnTo>
                    <a:pt x="8573" y="120014"/>
                  </a:lnTo>
                  <a:lnTo>
                    <a:pt x="17145" y="85724"/>
                  </a:lnTo>
                  <a:lnTo>
                    <a:pt x="25718" y="60007"/>
                  </a:lnTo>
                  <a:lnTo>
                    <a:pt x="34290" y="17145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7" name="Oval 5326"/>
            <p:cNvSpPr/>
            <p:nvPr/>
          </p:nvSpPr>
          <p:spPr>
            <a:xfrm>
              <a:off x="1283732" y="346257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8" name="Oval 5327"/>
            <p:cNvSpPr/>
            <p:nvPr/>
          </p:nvSpPr>
          <p:spPr>
            <a:xfrm>
              <a:off x="1129427" y="305966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3" name="Group 5332"/>
          <p:cNvGrpSpPr/>
          <p:nvPr/>
        </p:nvGrpSpPr>
        <p:grpSpPr>
          <a:xfrm>
            <a:off x="1275159" y="3299698"/>
            <a:ext cx="207169" cy="61436"/>
            <a:chOff x="1275159" y="3299698"/>
            <a:chExt cx="207169" cy="61436"/>
          </a:xfrm>
        </p:grpSpPr>
        <p:sp>
          <p:nvSpPr>
            <p:cNvPr id="5330" name="Freeform 5329"/>
            <p:cNvSpPr/>
            <p:nvPr/>
          </p:nvSpPr>
          <p:spPr>
            <a:xfrm>
              <a:off x="1293019" y="3317558"/>
              <a:ext cx="171451" cy="25718"/>
            </a:xfrm>
            <a:custGeom>
              <a:avLst/>
              <a:gdLst/>
              <a:ahLst/>
              <a:cxnLst/>
              <a:rect l="0" t="0" r="0" b="0"/>
              <a:pathLst>
                <a:path w="171451" h="25718">
                  <a:moveTo>
                    <a:pt x="171450" y="0"/>
                  </a:moveTo>
                  <a:lnTo>
                    <a:pt x="162877" y="0"/>
                  </a:lnTo>
                  <a:lnTo>
                    <a:pt x="145732" y="0"/>
                  </a:lnTo>
                  <a:lnTo>
                    <a:pt x="128587" y="0"/>
                  </a:lnTo>
                  <a:lnTo>
                    <a:pt x="51435" y="8572"/>
                  </a:lnTo>
                  <a:lnTo>
                    <a:pt x="17145" y="17145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1" name="Oval 5330"/>
            <p:cNvSpPr/>
            <p:nvPr/>
          </p:nvSpPr>
          <p:spPr>
            <a:xfrm>
              <a:off x="1446609" y="329969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2" name="Oval 5331"/>
            <p:cNvSpPr/>
            <p:nvPr/>
          </p:nvSpPr>
          <p:spPr>
            <a:xfrm>
              <a:off x="1275159" y="332541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7" name="Group 5336"/>
          <p:cNvGrpSpPr/>
          <p:nvPr/>
        </p:nvGrpSpPr>
        <p:grpSpPr>
          <a:xfrm>
            <a:off x="1566624" y="3120390"/>
            <a:ext cx="292894" cy="368619"/>
            <a:chOff x="1566624" y="3120390"/>
            <a:chExt cx="292894" cy="368619"/>
          </a:xfrm>
        </p:grpSpPr>
        <p:sp>
          <p:nvSpPr>
            <p:cNvPr id="5334" name="Freeform 5333"/>
            <p:cNvSpPr/>
            <p:nvPr/>
          </p:nvSpPr>
          <p:spPr>
            <a:xfrm>
              <a:off x="1584484" y="3120390"/>
              <a:ext cx="274321" cy="368619"/>
            </a:xfrm>
            <a:custGeom>
              <a:avLst/>
              <a:gdLst/>
              <a:ahLst/>
              <a:cxnLst/>
              <a:rect l="0" t="0" r="0" b="0"/>
              <a:pathLst>
                <a:path w="274321" h="368619">
                  <a:moveTo>
                    <a:pt x="257175" y="342900"/>
                  </a:moveTo>
                  <a:lnTo>
                    <a:pt x="274320" y="360045"/>
                  </a:lnTo>
                  <a:lnTo>
                    <a:pt x="231457" y="360045"/>
                  </a:lnTo>
                  <a:lnTo>
                    <a:pt x="205740" y="360045"/>
                  </a:lnTo>
                  <a:lnTo>
                    <a:pt x="180022" y="360045"/>
                  </a:lnTo>
                  <a:lnTo>
                    <a:pt x="154305" y="360045"/>
                  </a:lnTo>
                  <a:lnTo>
                    <a:pt x="111442" y="368618"/>
                  </a:lnTo>
                  <a:lnTo>
                    <a:pt x="77152" y="360045"/>
                  </a:lnTo>
                  <a:lnTo>
                    <a:pt x="77152" y="351473"/>
                  </a:lnTo>
                  <a:lnTo>
                    <a:pt x="102870" y="325755"/>
                  </a:lnTo>
                  <a:lnTo>
                    <a:pt x="120015" y="300038"/>
                  </a:lnTo>
                  <a:lnTo>
                    <a:pt x="145732" y="257175"/>
                  </a:lnTo>
                  <a:lnTo>
                    <a:pt x="188595" y="162877"/>
                  </a:lnTo>
                  <a:lnTo>
                    <a:pt x="197167" y="120015"/>
                  </a:lnTo>
                  <a:lnTo>
                    <a:pt x="197167" y="77152"/>
                  </a:lnTo>
                  <a:lnTo>
                    <a:pt x="188595" y="51435"/>
                  </a:lnTo>
                  <a:lnTo>
                    <a:pt x="171450" y="25718"/>
                  </a:lnTo>
                  <a:lnTo>
                    <a:pt x="145732" y="8573"/>
                  </a:lnTo>
                  <a:lnTo>
                    <a:pt x="120015" y="0"/>
                  </a:lnTo>
                  <a:lnTo>
                    <a:pt x="51435" y="17145"/>
                  </a:lnTo>
                  <a:lnTo>
                    <a:pt x="25717" y="34290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5" name="Oval 5334"/>
            <p:cNvSpPr/>
            <p:nvPr/>
          </p:nvSpPr>
          <p:spPr>
            <a:xfrm>
              <a:off x="1823799" y="3445431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6" name="Oval 5335"/>
            <p:cNvSpPr/>
            <p:nvPr/>
          </p:nvSpPr>
          <p:spPr>
            <a:xfrm>
              <a:off x="1566624" y="315396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1" name="Group 5340"/>
          <p:cNvGrpSpPr/>
          <p:nvPr/>
        </p:nvGrpSpPr>
        <p:grpSpPr>
          <a:xfrm>
            <a:off x="1883807" y="3051096"/>
            <a:ext cx="257890" cy="447199"/>
            <a:chOff x="1883807" y="3051096"/>
            <a:chExt cx="257890" cy="447199"/>
          </a:xfrm>
        </p:grpSpPr>
        <p:sp>
          <p:nvSpPr>
            <p:cNvPr id="5338" name="Freeform 5337"/>
            <p:cNvSpPr/>
            <p:nvPr/>
          </p:nvSpPr>
          <p:spPr>
            <a:xfrm>
              <a:off x="1901666" y="3068955"/>
              <a:ext cx="240031" cy="420054"/>
            </a:xfrm>
            <a:custGeom>
              <a:avLst/>
              <a:gdLst/>
              <a:ahLst/>
              <a:cxnLst/>
              <a:rect l="0" t="0" r="0" b="0"/>
              <a:pathLst>
                <a:path w="240031" h="420054">
                  <a:moveTo>
                    <a:pt x="85725" y="411480"/>
                  </a:moveTo>
                  <a:lnTo>
                    <a:pt x="137160" y="420053"/>
                  </a:lnTo>
                  <a:lnTo>
                    <a:pt x="162878" y="420053"/>
                  </a:lnTo>
                  <a:lnTo>
                    <a:pt x="188595" y="411480"/>
                  </a:lnTo>
                  <a:lnTo>
                    <a:pt x="214313" y="394335"/>
                  </a:lnTo>
                  <a:lnTo>
                    <a:pt x="240030" y="325755"/>
                  </a:lnTo>
                  <a:lnTo>
                    <a:pt x="240030" y="282892"/>
                  </a:lnTo>
                  <a:lnTo>
                    <a:pt x="231458" y="240030"/>
                  </a:lnTo>
                  <a:lnTo>
                    <a:pt x="214313" y="205740"/>
                  </a:lnTo>
                  <a:lnTo>
                    <a:pt x="188595" y="162878"/>
                  </a:lnTo>
                  <a:lnTo>
                    <a:pt x="154305" y="120015"/>
                  </a:lnTo>
                  <a:lnTo>
                    <a:pt x="60008" y="51435"/>
                  </a:lnTo>
                  <a:lnTo>
                    <a:pt x="25718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9" name="Oval 5338"/>
            <p:cNvSpPr/>
            <p:nvPr/>
          </p:nvSpPr>
          <p:spPr>
            <a:xfrm>
              <a:off x="1969532" y="346257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0" name="Oval 5339"/>
            <p:cNvSpPr/>
            <p:nvPr/>
          </p:nvSpPr>
          <p:spPr>
            <a:xfrm>
              <a:off x="1883807" y="305109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5" name="Group 5344"/>
          <p:cNvGrpSpPr/>
          <p:nvPr/>
        </p:nvGrpSpPr>
        <p:grpSpPr>
          <a:xfrm>
            <a:off x="2398157" y="3231118"/>
            <a:ext cx="267176" cy="61436"/>
            <a:chOff x="2398157" y="3231118"/>
            <a:chExt cx="267176" cy="61436"/>
          </a:xfrm>
        </p:grpSpPr>
        <p:sp>
          <p:nvSpPr>
            <p:cNvPr id="5342" name="Freeform 5341"/>
            <p:cNvSpPr/>
            <p:nvPr/>
          </p:nvSpPr>
          <p:spPr>
            <a:xfrm>
              <a:off x="2416016" y="3248977"/>
              <a:ext cx="231459" cy="25719"/>
            </a:xfrm>
            <a:custGeom>
              <a:avLst/>
              <a:gdLst/>
              <a:ahLst/>
              <a:cxnLst/>
              <a:rect l="0" t="0" r="0" b="0"/>
              <a:pathLst>
                <a:path w="231459" h="25719">
                  <a:moveTo>
                    <a:pt x="231458" y="0"/>
                  </a:moveTo>
                  <a:lnTo>
                    <a:pt x="205740" y="0"/>
                  </a:lnTo>
                  <a:lnTo>
                    <a:pt x="197168" y="0"/>
                  </a:lnTo>
                  <a:lnTo>
                    <a:pt x="171450" y="0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3" name="Oval 5342"/>
            <p:cNvSpPr/>
            <p:nvPr/>
          </p:nvSpPr>
          <p:spPr>
            <a:xfrm>
              <a:off x="2629614" y="323111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4" name="Oval 5343"/>
            <p:cNvSpPr/>
            <p:nvPr/>
          </p:nvSpPr>
          <p:spPr>
            <a:xfrm>
              <a:off x="2398157" y="325683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9" name="Group 5348"/>
          <p:cNvGrpSpPr/>
          <p:nvPr/>
        </p:nvGrpSpPr>
        <p:grpSpPr>
          <a:xfrm>
            <a:off x="2475310" y="3119675"/>
            <a:ext cx="130016" cy="284322"/>
            <a:chOff x="2475310" y="3119675"/>
            <a:chExt cx="130016" cy="284322"/>
          </a:xfrm>
        </p:grpSpPr>
        <p:sp>
          <p:nvSpPr>
            <p:cNvPr id="5346" name="Freeform 5345"/>
            <p:cNvSpPr/>
            <p:nvPr/>
          </p:nvSpPr>
          <p:spPr>
            <a:xfrm>
              <a:off x="2493169" y="3137535"/>
              <a:ext cx="94298" cy="257176"/>
            </a:xfrm>
            <a:custGeom>
              <a:avLst/>
              <a:gdLst/>
              <a:ahLst/>
              <a:cxnLst/>
              <a:rect l="0" t="0" r="0" b="0"/>
              <a:pathLst>
                <a:path w="94298" h="257176">
                  <a:moveTo>
                    <a:pt x="94297" y="248603"/>
                  </a:moveTo>
                  <a:lnTo>
                    <a:pt x="85725" y="257175"/>
                  </a:lnTo>
                  <a:lnTo>
                    <a:pt x="68580" y="240030"/>
                  </a:lnTo>
                  <a:lnTo>
                    <a:pt x="60007" y="214312"/>
                  </a:lnTo>
                  <a:lnTo>
                    <a:pt x="51435" y="188595"/>
                  </a:lnTo>
                  <a:lnTo>
                    <a:pt x="42862" y="154305"/>
                  </a:lnTo>
                  <a:lnTo>
                    <a:pt x="34290" y="111442"/>
                  </a:lnTo>
                  <a:lnTo>
                    <a:pt x="17145" y="60007"/>
                  </a:lnTo>
                  <a:lnTo>
                    <a:pt x="8572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7" name="Oval 5346"/>
            <p:cNvSpPr/>
            <p:nvPr/>
          </p:nvSpPr>
          <p:spPr>
            <a:xfrm>
              <a:off x="2569607" y="336827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8" name="Oval 5347"/>
            <p:cNvSpPr/>
            <p:nvPr/>
          </p:nvSpPr>
          <p:spPr>
            <a:xfrm>
              <a:off x="2475310" y="3119675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3" name="Group 5352"/>
          <p:cNvGrpSpPr/>
          <p:nvPr/>
        </p:nvGrpSpPr>
        <p:grpSpPr>
          <a:xfrm>
            <a:off x="2810351" y="3076813"/>
            <a:ext cx="326470" cy="206455"/>
            <a:chOff x="2810351" y="3076813"/>
            <a:chExt cx="326470" cy="206455"/>
          </a:xfrm>
        </p:grpSpPr>
        <p:sp>
          <p:nvSpPr>
            <p:cNvPr id="5350" name="Freeform 5349"/>
            <p:cNvSpPr/>
            <p:nvPr/>
          </p:nvSpPr>
          <p:spPr>
            <a:xfrm>
              <a:off x="2810351" y="3094673"/>
              <a:ext cx="308611" cy="188595"/>
            </a:xfrm>
            <a:custGeom>
              <a:avLst/>
              <a:gdLst/>
              <a:ahLst/>
              <a:cxnLst/>
              <a:rect l="0" t="0" r="0" b="0"/>
              <a:pathLst>
                <a:path w="308611" h="188595">
                  <a:moveTo>
                    <a:pt x="308610" y="137160"/>
                  </a:moveTo>
                  <a:lnTo>
                    <a:pt x="308610" y="154304"/>
                  </a:lnTo>
                  <a:lnTo>
                    <a:pt x="282893" y="162877"/>
                  </a:lnTo>
                  <a:lnTo>
                    <a:pt x="265748" y="162877"/>
                  </a:lnTo>
                  <a:lnTo>
                    <a:pt x="231458" y="171450"/>
                  </a:lnTo>
                  <a:lnTo>
                    <a:pt x="188595" y="171450"/>
                  </a:lnTo>
                  <a:lnTo>
                    <a:pt x="128588" y="180022"/>
                  </a:lnTo>
                  <a:lnTo>
                    <a:pt x="68580" y="188594"/>
                  </a:lnTo>
                  <a:lnTo>
                    <a:pt x="8573" y="188594"/>
                  </a:lnTo>
                  <a:lnTo>
                    <a:pt x="0" y="171450"/>
                  </a:lnTo>
                  <a:lnTo>
                    <a:pt x="8573" y="154304"/>
                  </a:lnTo>
                  <a:lnTo>
                    <a:pt x="17145" y="128587"/>
                  </a:lnTo>
                  <a:lnTo>
                    <a:pt x="25718" y="94297"/>
                  </a:lnTo>
                  <a:lnTo>
                    <a:pt x="34290" y="68579"/>
                  </a:lnTo>
                  <a:lnTo>
                    <a:pt x="42863" y="8572"/>
                  </a:lnTo>
                  <a:lnTo>
                    <a:pt x="42863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1" name="Oval 5350"/>
            <p:cNvSpPr/>
            <p:nvPr/>
          </p:nvSpPr>
          <p:spPr>
            <a:xfrm>
              <a:off x="3101102" y="321397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2" name="Oval 5351"/>
            <p:cNvSpPr/>
            <p:nvPr/>
          </p:nvSpPr>
          <p:spPr>
            <a:xfrm>
              <a:off x="2835354" y="307681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7" name="Group 5356"/>
          <p:cNvGrpSpPr/>
          <p:nvPr/>
        </p:nvGrpSpPr>
        <p:grpSpPr>
          <a:xfrm>
            <a:off x="3066812" y="3042523"/>
            <a:ext cx="147161" cy="352188"/>
            <a:chOff x="3066812" y="3042523"/>
            <a:chExt cx="147161" cy="352188"/>
          </a:xfrm>
        </p:grpSpPr>
        <p:sp>
          <p:nvSpPr>
            <p:cNvPr id="5354" name="Freeform 5353"/>
            <p:cNvSpPr/>
            <p:nvPr/>
          </p:nvSpPr>
          <p:spPr>
            <a:xfrm>
              <a:off x="3084671" y="3060383"/>
              <a:ext cx="111444" cy="334328"/>
            </a:xfrm>
            <a:custGeom>
              <a:avLst/>
              <a:gdLst/>
              <a:ahLst/>
              <a:cxnLst/>
              <a:rect l="0" t="0" r="0" b="0"/>
              <a:pathLst>
                <a:path w="111444" h="334328">
                  <a:moveTo>
                    <a:pt x="111443" y="257175"/>
                  </a:moveTo>
                  <a:lnTo>
                    <a:pt x="94298" y="334327"/>
                  </a:lnTo>
                  <a:lnTo>
                    <a:pt x="85725" y="325755"/>
                  </a:lnTo>
                  <a:lnTo>
                    <a:pt x="77153" y="308609"/>
                  </a:lnTo>
                  <a:lnTo>
                    <a:pt x="68580" y="282892"/>
                  </a:lnTo>
                  <a:lnTo>
                    <a:pt x="60008" y="240030"/>
                  </a:lnTo>
                  <a:lnTo>
                    <a:pt x="51435" y="197167"/>
                  </a:lnTo>
                  <a:lnTo>
                    <a:pt x="25718" y="128587"/>
                  </a:lnTo>
                  <a:lnTo>
                    <a:pt x="0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5" name="Oval 5354"/>
            <p:cNvSpPr/>
            <p:nvPr/>
          </p:nvSpPr>
          <p:spPr>
            <a:xfrm>
              <a:off x="3178254" y="329969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6" name="Oval 5355"/>
            <p:cNvSpPr/>
            <p:nvPr/>
          </p:nvSpPr>
          <p:spPr>
            <a:xfrm>
              <a:off x="3066812" y="304252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61" name="Group 5360"/>
          <p:cNvGrpSpPr/>
          <p:nvPr/>
        </p:nvGrpSpPr>
        <p:grpSpPr>
          <a:xfrm>
            <a:off x="3229689" y="3111818"/>
            <a:ext cx="360761" cy="514350"/>
            <a:chOff x="3229689" y="3111818"/>
            <a:chExt cx="360761" cy="514350"/>
          </a:xfrm>
        </p:grpSpPr>
        <p:sp>
          <p:nvSpPr>
            <p:cNvPr id="5358" name="Freeform 5357"/>
            <p:cNvSpPr/>
            <p:nvPr/>
          </p:nvSpPr>
          <p:spPr>
            <a:xfrm>
              <a:off x="3247549" y="3111818"/>
              <a:ext cx="342901" cy="514350"/>
            </a:xfrm>
            <a:custGeom>
              <a:avLst/>
              <a:gdLst/>
              <a:ahLst/>
              <a:cxnLst/>
              <a:rect l="0" t="0" r="0" b="0"/>
              <a:pathLst>
                <a:path w="342901" h="514350">
                  <a:moveTo>
                    <a:pt x="17145" y="377190"/>
                  </a:moveTo>
                  <a:lnTo>
                    <a:pt x="68580" y="480059"/>
                  </a:lnTo>
                  <a:lnTo>
                    <a:pt x="128587" y="514349"/>
                  </a:lnTo>
                  <a:lnTo>
                    <a:pt x="180022" y="514349"/>
                  </a:lnTo>
                  <a:lnTo>
                    <a:pt x="257175" y="480059"/>
                  </a:lnTo>
                  <a:lnTo>
                    <a:pt x="291465" y="462915"/>
                  </a:lnTo>
                  <a:lnTo>
                    <a:pt x="317182" y="445770"/>
                  </a:lnTo>
                  <a:lnTo>
                    <a:pt x="325755" y="428624"/>
                  </a:lnTo>
                  <a:lnTo>
                    <a:pt x="334327" y="402907"/>
                  </a:lnTo>
                  <a:lnTo>
                    <a:pt x="342900" y="385762"/>
                  </a:lnTo>
                  <a:lnTo>
                    <a:pt x="342900" y="351472"/>
                  </a:lnTo>
                  <a:lnTo>
                    <a:pt x="300037" y="257174"/>
                  </a:lnTo>
                  <a:lnTo>
                    <a:pt x="274320" y="214312"/>
                  </a:lnTo>
                  <a:lnTo>
                    <a:pt x="240030" y="145732"/>
                  </a:lnTo>
                  <a:lnTo>
                    <a:pt x="222885" y="94297"/>
                  </a:lnTo>
                  <a:lnTo>
                    <a:pt x="197167" y="42862"/>
                  </a:lnTo>
                  <a:lnTo>
                    <a:pt x="197167" y="0"/>
                  </a:lnTo>
                  <a:lnTo>
                    <a:pt x="205740" y="17145"/>
                  </a:lnTo>
                  <a:lnTo>
                    <a:pt x="214312" y="60007"/>
                  </a:lnTo>
                  <a:lnTo>
                    <a:pt x="214312" y="111442"/>
                  </a:lnTo>
                  <a:lnTo>
                    <a:pt x="205740" y="145732"/>
                  </a:lnTo>
                  <a:lnTo>
                    <a:pt x="197167" y="180022"/>
                  </a:lnTo>
                  <a:lnTo>
                    <a:pt x="188595" y="197167"/>
                  </a:lnTo>
                  <a:lnTo>
                    <a:pt x="162877" y="214312"/>
                  </a:lnTo>
                  <a:lnTo>
                    <a:pt x="111442" y="205740"/>
                  </a:lnTo>
                  <a:lnTo>
                    <a:pt x="77152" y="188595"/>
                  </a:lnTo>
                  <a:lnTo>
                    <a:pt x="42862" y="154305"/>
                  </a:lnTo>
                  <a:lnTo>
                    <a:pt x="17145" y="111442"/>
                  </a:lnTo>
                  <a:lnTo>
                    <a:pt x="0" y="6858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9" name="Oval 5358"/>
            <p:cNvSpPr/>
            <p:nvPr/>
          </p:nvSpPr>
          <p:spPr>
            <a:xfrm>
              <a:off x="3246834" y="347114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0" name="Oval 5359"/>
            <p:cNvSpPr/>
            <p:nvPr/>
          </p:nvSpPr>
          <p:spPr>
            <a:xfrm>
              <a:off x="3229689" y="316253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65" name="Group 5364"/>
          <p:cNvGrpSpPr/>
          <p:nvPr/>
        </p:nvGrpSpPr>
        <p:grpSpPr>
          <a:xfrm>
            <a:off x="3769757" y="3102531"/>
            <a:ext cx="240745" cy="35718"/>
            <a:chOff x="3769757" y="3102531"/>
            <a:chExt cx="240745" cy="35718"/>
          </a:xfrm>
        </p:grpSpPr>
        <p:sp>
          <p:nvSpPr>
            <p:cNvPr id="5362" name="Freeform 5361"/>
            <p:cNvSpPr/>
            <p:nvPr/>
          </p:nvSpPr>
          <p:spPr>
            <a:xfrm>
              <a:off x="3787616" y="3103245"/>
              <a:ext cx="222886" cy="17146"/>
            </a:xfrm>
            <a:custGeom>
              <a:avLst/>
              <a:gdLst/>
              <a:ahLst/>
              <a:cxnLst/>
              <a:rect l="0" t="0" r="0" b="0"/>
              <a:pathLst>
                <a:path w="222886" h="17146">
                  <a:moveTo>
                    <a:pt x="197168" y="17145"/>
                  </a:moveTo>
                  <a:lnTo>
                    <a:pt x="222885" y="17145"/>
                  </a:lnTo>
                  <a:lnTo>
                    <a:pt x="214313" y="0"/>
                  </a:lnTo>
                  <a:lnTo>
                    <a:pt x="197168" y="0"/>
                  </a:lnTo>
                  <a:lnTo>
                    <a:pt x="180023" y="0"/>
                  </a:lnTo>
                  <a:lnTo>
                    <a:pt x="145733" y="0"/>
                  </a:lnTo>
                  <a:lnTo>
                    <a:pt x="102870" y="8573"/>
                  </a:lnTo>
                  <a:lnTo>
                    <a:pt x="51435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3" name="Oval 5362"/>
            <p:cNvSpPr/>
            <p:nvPr/>
          </p:nvSpPr>
          <p:spPr>
            <a:xfrm>
              <a:off x="3966924" y="310253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4" name="Oval 5363"/>
            <p:cNvSpPr/>
            <p:nvPr/>
          </p:nvSpPr>
          <p:spPr>
            <a:xfrm>
              <a:off x="3769757" y="310253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69" name="Group 5368"/>
          <p:cNvGrpSpPr/>
          <p:nvPr/>
        </p:nvGrpSpPr>
        <p:grpSpPr>
          <a:xfrm>
            <a:off x="3744039" y="3196828"/>
            <a:ext cx="267177" cy="70009"/>
            <a:chOff x="3744039" y="3196828"/>
            <a:chExt cx="267177" cy="70009"/>
          </a:xfrm>
        </p:grpSpPr>
        <p:sp>
          <p:nvSpPr>
            <p:cNvPr id="5366" name="Freeform 5365"/>
            <p:cNvSpPr/>
            <p:nvPr/>
          </p:nvSpPr>
          <p:spPr>
            <a:xfrm>
              <a:off x="3761899" y="3214688"/>
              <a:ext cx="231458" cy="34290"/>
            </a:xfrm>
            <a:custGeom>
              <a:avLst/>
              <a:gdLst/>
              <a:ahLst/>
              <a:cxnLst/>
              <a:rect l="0" t="0" r="0" b="0"/>
              <a:pathLst>
                <a:path w="231458" h="34290">
                  <a:moveTo>
                    <a:pt x="231457" y="0"/>
                  </a:moveTo>
                  <a:lnTo>
                    <a:pt x="231457" y="8572"/>
                  </a:lnTo>
                  <a:lnTo>
                    <a:pt x="205740" y="8572"/>
                  </a:lnTo>
                  <a:lnTo>
                    <a:pt x="197167" y="25717"/>
                  </a:lnTo>
                  <a:lnTo>
                    <a:pt x="180022" y="25717"/>
                  </a:lnTo>
                  <a:lnTo>
                    <a:pt x="162877" y="34289"/>
                  </a:lnTo>
                  <a:lnTo>
                    <a:pt x="137160" y="34289"/>
                  </a:lnTo>
                  <a:lnTo>
                    <a:pt x="60007" y="34289"/>
                  </a:lnTo>
                  <a:lnTo>
                    <a:pt x="25717" y="34289"/>
                  </a:lnTo>
                  <a:lnTo>
                    <a:pt x="0" y="34289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7" name="Oval 5366"/>
            <p:cNvSpPr/>
            <p:nvPr/>
          </p:nvSpPr>
          <p:spPr>
            <a:xfrm>
              <a:off x="3975497" y="319682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8" name="Oval 5367"/>
            <p:cNvSpPr/>
            <p:nvPr/>
          </p:nvSpPr>
          <p:spPr>
            <a:xfrm>
              <a:off x="3744039" y="323111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3" name="Group 5372"/>
          <p:cNvGrpSpPr/>
          <p:nvPr/>
        </p:nvGrpSpPr>
        <p:grpSpPr>
          <a:xfrm>
            <a:off x="4164806" y="2965371"/>
            <a:ext cx="300039" cy="438626"/>
            <a:chOff x="4164806" y="2965371"/>
            <a:chExt cx="300039" cy="438626"/>
          </a:xfrm>
        </p:grpSpPr>
        <p:sp>
          <p:nvSpPr>
            <p:cNvPr id="5370" name="Freeform 5369"/>
            <p:cNvSpPr/>
            <p:nvPr/>
          </p:nvSpPr>
          <p:spPr>
            <a:xfrm>
              <a:off x="4164806" y="2983230"/>
              <a:ext cx="300039" cy="411481"/>
            </a:xfrm>
            <a:custGeom>
              <a:avLst/>
              <a:gdLst/>
              <a:ahLst/>
              <a:cxnLst/>
              <a:rect l="0" t="0" r="0" b="0"/>
              <a:pathLst>
                <a:path w="300039" h="411481">
                  <a:moveTo>
                    <a:pt x="162878" y="402908"/>
                  </a:moveTo>
                  <a:lnTo>
                    <a:pt x="145733" y="411480"/>
                  </a:lnTo>
                  <a:lnTo>
                    <a:pt x="137160" y="402908"/>
                  </a:lnTo>
                  <a:lnTo>
                    <a:pt x="128588" y="385762"/>
                  </a:lnTo>
                  <a:lnTo>
                    <a:pt x="137160" y="325755"/>
                  </a:lnTo>
                  <a:lnTo>
                    <a:pt x="154305" y="291465"/>
                  </a:lnTo>
                  <a:lnTo>
                    <a:pt x="180023" y="257175"/>
                  </a:lnTo>
                  <a:lnTo>
                    <a:pt x="205740" y="231458"/>
                  </a:lnTo>
                  <a:lnTo>
                    <a:pt x="240030" y="214312"/>
                  </a:lnTo>
                  <a:lnTo>
                    <a:pt x="265748" y="214312"/>
                  </a:lnTo>
                  <a:lnTo>
                    <a:pt x="291465" y="222885"/>
                  </a:lnTo>
                  <a:lnTo>
                    <a:pt x="300038" y="248603"/>
                  </a:lnTo>
                  <a:lnTo>
                    <a:pt x="291465" y="274320"/>
                  </a:lnTo>
                  <a:lnTo>
                    <a:pt x="274320" y="300037"/>
                  </a:lnTo>
                  <a:lnTo>
                    <a:pt x="257175" y="325755"/>
                  </a:lnTo>
                  <a:lnTo>
                    <a:pt x="222885" y="342900"/>
                  </a:lnTo>
                  <a:lnTo>
                    <a:pt x="197168" y="360045"/>
                  </a:lnTo>
                  <a:lnTo>
                    <a:pt x="154305" y="368617"/>
                  </a:lnTo>
                  <a:lnTo>
                    <a:pt x="77153" y="334328"/>
                  </a:lnTo>
                  <a:lnTo>
                    <a:pt x="42863" y="308610"/>
                  </a:lnTo>
                  <a:lnTo>
                    <a:pt x="17145" y="265747"/>
                  </a:lnTo>
                  <a:lnTo>
                    <a:pt x="0" y="214312"/>
                  </a:lnTo>
                  <a:lnTo>
                    <a:pt x="8573" y="162878"/>
                  </a:lnTo>
                  <a:lnTo>
                    <a:pt x="17145" y="120015"/>
                  </a:lnTo>
                  <a:lnTo>
                    <a:pt x="51435" y="51435"/>
                  </a:lnTo>
                  <a:lnTo>
                    <a:pt x="77153" y="25717"/>
                  </a:lnTo>
                  <a:lnTo>
                    <a:pt x="94298" y="8573"/>
                  </a:lnTo>
                  <a:lnTo>
                    <a:pt x="111443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1" name="Oval 5370"/>
            <p:cNvSpPr/>
            <p:nvPr/>
          </p:nvSpPr>
          <p:spPr>
            <a:xfrm>
              <a:off x="4309825" y="336827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2" name="Oval 5371"/>
            <p:cNvSpPr/>
            <p:nvPr/>
          </p:nvSpPr>
          <p:spPr>
            <a:xfrm>
              <a:off x="4258389" y="296537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7" name="Group 5376"/>
          <p:cNvGrpSpPr/>
          <p:nvPr/>
        </p:nvGrpSpPr>
        <p:grpSpPr>
          <a:xfrm>
            <a:off x="1343739" y="3856911"/>
            <a:ext cx="318612" cy="44291"/>
            <a:chOff x="1343739" y="3856911"/>
            <a:chExt cx="318612" cy="44291"/>
          </a:xfrm>
        </p:grpSpPr>
        <p:sp>
          <p:nvSpPr>
            <p:cNvPr id="5374" name="Freeform 5373"/>
            <p:cNvSpPr/>
            <p:nvPr/>
          </p:nvSpPr>
          <p:spPr>
            <a:xfrm>
              <a:off x="1361599" y="3866197"/>
              <a:ext cx="282893" cy="17146"/>
            </a:xfrm>
            <a:custGeom>
              <a:avLst/>
              <a:gdLst/>
              <a:ahLst/>
              <a:cxnLst/>
              <a:rect l="0" t="0" r="0" b="0"/>
              <a:pathLst>
                <a:path w="282893" h="17146">
                  <a:moveTo>
                    <a:pt x="282892" y="8573"/>
                  </a:moveTo>
                  <a:lnTo>
                    <a:pt x="265747" y="0"/>
                  </a:lnTo>
                  <a:lnTo>
                    <a:pt x="257175" y="0"/>
                  </a:lnTo>
                  <a:lnTo>
                    <a:pt x="205740" y="0"/>
                  </a:lnTo>
                  <a:lnTo>
                    <a:pt x="162877" y="8573"/>
                  </a:lnTo>
                  <a:lnTo>
                    <a:pt x="120015" y="8573"/>
                  </a:lnTo>
                  <a:lnTo>
                    <a:pt x="85725" y="8573"/>
                  </a:lnTo>
                  <a:lnTo>
                    <a:pt x="51435" y="17145"/>
                  </a:lnTo>
                  <a:lnTo>
                    <a:pt x="25717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5" name="Oval 5374"/>
            <p:cNvSpPr/>
            <p:nvPr/>
          </p:nvSpPr>
          <p:spPr>
            <a:xfrm>
              <a:off x="1626632" y="38569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6" name="Oval 5375"/>
            <p:cNvSpPr/>
            <p:nvPr/>
          </p:nvSpPr>
          <p:spPr>
            <a:xfrm>
              <a:off x="1343739" y="386548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81" name="Group 5380"/>
          <p:cNvGrpSpPr/>
          <p:nvPr/>
        </p:nvGrpSpPr>
        <p:grpSpPr>
          <a:xfrm>
            <a:off x="1764506" y="3694033"/>
            <a:ext cx="300039" cy="463631"/>
            <a:chOff x="1764506" y="3694033"/>
            <a:chExt cx="300039" cy="463631"/>
          </a:xfrm>
        </p:grpSpPr>
        <p:sp>
          <p:nvSpPr>
            <p:cNvPr id="5378" name="Freeform 5377"/>
            <p:cNvSpPr/>
            <p:nvPr/>
          </p:nvSpPr>
          <p:spPr>
            <a:xfrm>
              <a:off x="1764506" y="3711892"/>
              <a:ext cx="300039" cy="445772"/>
            </a:xfrm>
            <a:custGeom>
              <a:avLst/>
              <a:gdLst/>
              <a:ahLst/>
              <a:cxnLst/>
              <a:rect l="0" t="0" r="0" b="0"/>
              <a:pathLst>
                <a:path w="300039" h="445772">
                  <a:moveTo>
                    <a:pt x="265748" y="420053"/>
                  </a:moveTo>
                  <a:lnTo>
                    <a:pt x="240030" y="445771"/>
                  </a:lnTo>
                  <a:lnTo>
                    <a:pt x="222885" y="437198"/>
                  </a:lnTo>
                  <a:lnTo>
                    <a:pt x="214313" y="428625"/>
                  </a:lnTo>
                  <a:lnTo>
                    <a:pt x="188595" y="394336"/>
                  </a:lnTo>
                  <a:lnTo>
                    <a:pt x="180023" y="351473"/>
                  </a:lnTo>
                  <a:lnTo>
                    <a:pt x="171450" y="300038"/>
                  </a:lnTo>
                  <a:lnTo>
                    <a:pt x="180023" y="240030"/>
                  </a:lnTo>
                  <a:lnTo>
                    <a:pt x="197168" y="197168"/>
                  </a:lnTo>
                  <a:lnTo>
                    <a:pt x="214313" y="171450"/>
                  </a:lnTo>
                  <a:lnTo>
                    <a:pt x="231458" y="171450"/>
                  </a:lnTo>
                  <a:lnTo>
                    <a:pt x="282893" y="205741"/>
                  </a:lnTo>
                  <a:lnTo>
                    <a:pt x="300038" y="291466"/>
                  </a:lnTo>
                  <a:lnTo>
                    <a:pt x="282893" y="334328"/>
                  </a:lnTo>
                  <a:lnTo>
                    <a:pt x="257175" y="377191"/>
                  </a:lnTo>
                  <a:lnTo>
                    <a:pt x="222885" y="411481"/>
                  </a:lnTo>
                  <a:lnTo>
                    <a:pt x="180023" y="420053"/>
                  </a:lnTo>
                  <a:lnTo>
                    <a:pt x="94298" y="411481"/>
                  </a:lnTo>
                  <a:lnTo>
                    <a:pt x="68580" y="394336"/>
                  </a:lnTo>
                  <a:lnTo>
                    <a:pt x="34290" y="360046"/>
                  </a:lnTo>
                  <a:lnTo>
                    <a:pt x="17145" y="317183"/>
                  </a:lnTo>
                  <a:lnTo>
                    <a:pt x="0" y="248603"/>
                  </a:lnTo>
                  <a:lnTo>
                    <a:pt x="0" y="197168"/>
                  </a:lnTo>
                  <a:lnTo>
                    <a:pt x="8573" y="145733"/>
                  </a:lnTo>
                  <a:lnTo>
                    <a:pt x="34290" y="77153"/>
                  </a:lnTo>
                  <a:lnTo>
                    <a:pt x="51435" y="51436"/>
                  </a:lnTo>
                  <a:lnTo>
                    <a:pt x="77153" y="25718"/>
                  </a:lnTo>
                  <a:lnTo>
                    <a:pt x="94298" y="8573"/>
                  </a:lnTo>
                  <a:lnTo>
                    <a:pt x="10287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9" name="Oval 5378"/>
            <p:cNvSpPr/>
            <p:nvPr/>
          </p:nvSpPr>
          <p:spPr>
            <a:xfrm>
              <a:off x="2012394" y="411408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0" name="Oval 5379"/>
            <p:cNvSpPr/>
            <p:nvPr/>
          </p:nvSpPr>
          <p:spPr>
            <a:xfrm>
              <a:off x="1849517" y="36940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85" name="Group 5384"/>
          <p:cNvGrpSpPr/>
          <p:nvPr/>
        </p:nvGrpSpPr>
        <p:grpSpPr>
          <a:xfrm>
            <a:off x="2252424" y="3908346"/>
            <a:ext cx="284322" cy="35718"/>
            <a:chOff x="2252424" y="3908346"/>
            <a:chExt cx="284322" cy="35718"/>
          </a:xfrm>
        </p:grpSpPr>
        <p:sp>
          <p:nvSpPr>
            <p:cNvPr id="5382" name="Freeform 5381"/>
            <p:cNvSpPr/>
            <p:nvPr/>
          </p:nvSpPr>
          <p:spPr>
            <a:xfrm>
              <a:off x="2270284" y="3917633"/>
              <a:ext cx="248603" cy="8573"/>
            </a:xfrm>
            <a:custGeom>
              <a:avLst/>
              <a:gdLst/>
              <a:ahLst/>
              <a:cxnLst/>
              <a:rect l="0" t="0" r="0" b="0"/>
              <a:pathLst>
                <a:path w="248603" h="8573">
                  <a:moveTo>
                    <a:pt x="248602" y="8572"/>
                  </a:moveTo>
                  <a:lnTo>
                    <a:pt x="231457" y="0"/>
                  </a:lnTo>
                  <a:lnTo>
                    <a:pt x="214312" y="0"/>
                  </a:lnTo>
                  <a:lnTo>
                    <a:pt x="180022" y="0"/>
                  </a:lnTo>
                  <a:lnTo>
                    <a:pt x="111442" y="0"/>
                  </a:lnTo>
                  <a:lnTo>
                    <a:pt x="77152" y="8572"/>
                  </a:lnTo>
                  <a:lnTo>
                    <a:pt x="42862" y="8572"/>
                  </a:lnTo>
                  <a:lnTo>
                    <a:pt x="17145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3" name="Oval 5382"/>
            <p:cNvSpPr/>
            <p:nvPr/>
          </p:nvSpPr>
          <p:spPr>
            <a:xfrm>
              <a:off x="2501027" y="390834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4" name="Oval 5383"/>
            <p:cNvSpPr/>
            <p:nvPr/>
          </p:nvSpPr>
          <p:spPr>
            <a:xfrm>
              <a:off x="2252424" y="390834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89" name="Group 5388"/>
          <p:cNvGrpSpPr/>
          <p:nvPr/>
        </p:nvGrpSpPr>
        <p:grpSpPr>
          <a:xfrm>
            <a:off x="2406729" y="3882628"/>
            <a:ext cx="95727" cy="180738"/>
            <a:chOff x="2406729" y="3882628"/>
            <a:chExt cx="95727" cy="180738"/>
          </a:xfrm>
        </p:grpSpPr>
        <p:sp>
          <p:nvSpPr>
            <p:cNvPr id="5386" name="Freeform 5385"/>
            <p:cNvSpPr/>
            <p:nvPr/>
          </p:nvSpPr>
          <p:spPr>
            <a:xfrm>
              <a:off x="2424589" y="3900488"/>
              <a:ext cx="60008" cy="162878"/>
            </a:xfrm>
            <a:custGeom>
              <a:avLst/>
              <a:gdLst/>
              <a:ahLst/>
              <a:cxnLst/>
              <a:rect l="0" t="0" r="0" b="0"/>
              <a:pathLst>
                <a:path w="60008" h="162878">
                  <a:moveTo>
                    <a:pt x="60007" y="137159"/>
                  </a:moveTo>
                  <a:lnTo>
                    <a:pt x="60007" y="162877"/>
                  </a:lnTo>
                  <a:lnTo>
                    <a:pt x="51435" y="154304"/>
                  </a:lnTo>
                  <a:lnTo>
                    <a:pt x="51435" y="145732"/>
                  </a:lnTo>
                  <a:lnTo>
                    <a:pt x="42862" y="120014"/>
                  </a:lnTo>
                  <a:lnTo>
                    <a:pt x="34290" y="8572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7" name="Oval 5386"/>
            <p:cNvSpPr/>
            <p:nvPr/>
          </p:nvSpPr>
          <p:spPr>
            <a:xfrm>
              <a:off x="2466737" y="401978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8" name="Oval 5387"/>
            <p:cNvSpPr/>
            <p:nvPr/>
          </p:nvSpPr>
          <p:spPr>
            <a:xfrm>
              <a:off x="2406729" y="388262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3" name="Group 5392"/>
          <p:cNvGrpSpPr/>
          <p:nvPr/>
        </p:nvGrpSpPr>
        <p:grpSpPr>
          <a:xfrm>
            <a:off x="2647474" y="3762613"/>
            <a:ext cx="275034" cy="155021"/>
            <a:chOff x="2647474" y="3762613"/>
            <a:chExt cx="275034" cy="155021"/>
          </a:xfrm>
        </p:grpSpPr>
        <p:sp>
          <p:nvSpPr>
            <p:cNvPr id="5390" name="Freeform 5389"/>
            <p:cNvSpPr/>
            <p:nvPr/>
          </p:nvSpPr>
          <p:spPr>
            <a:xfrm>
              <a:off x="2647474" y="3780472"/>
              <a:ext cx="257176" cy="137162"/>
            </a:xfrm>
            <a:custGeom>
              <a:avLst/>
              <a:gdLst/>
              <a:ahLst/>
              <a:cxnLst/>
              <a:rect l="0" t="0" r="0" b="0"/>
              <a:pathLst>
                <a:path w="257176" h="137162">
                  <a:moveTo>
                    <a:pt x="257175" y="85725"/>
                  </a:moveTo>
                  <a:lnTo>
                    <a:pt x="257175" y="111443"/>
                  </a:lnTo>
                  <a:lnTo>
                    <a:pt x="231457" y="111443"/>
                  </a:lnTo>
                  <a:lnTo>
                    <a:pt x="222885" y="111443"/>
                  </a:lnTo>
                  <a:lnTo>
                    <a:pt x="188595" y="111443"/>
                  </a:lnTo>
                  <a:lnTo>
                    <a:pt x="145732" y="120016"/>
                  </a:lnTo>
                  <a:lnTo>
                    <a:pt x="60007" y="137161"/>
                  </a:lnTo>
                  <a:lnTo>
                    <a:pt x="25717" y="137161"/>
                  </a:lnTo>
                  <a:lnTo>
                    <a:pt x="17145" y="137161"/>
                  </a:lnTo>
                  <a:lnTo>
                    <a:pt x="0" y="120016"/>
                  </a:lnTo>
                  <a:lnTo>
                    <a:pt x="0" y="111443"/>
                  </a:lnTo>
                  <a:lnTo>
                    <a:pt x="0" y="94298"/>
                  </a:lnTo>
                  <a:lnTo>
                    <a:pt x="17145" y="25718"/>
                  </a:lnTo>
                  <a:lnTo>
                    <a:pt x="25717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1" name="Oval 5390"/>
            <p:cNvSpPr/>
            <p:nvPr/>
          </p:nvSpPr>
          <p:spPr>
            <a:xfrm>
              <a:off x="2886789" y="384833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2" name="Oval 5391"/>
            <p:cNvSpPr/>
            <p:nvPr/>
          </p:nvSpPr>
          <p:spPr>
            <a:xfrm>
              <a:off x="2655332" y="376261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7" name="Group 5396"/>
          <p:cNvGrpSpPr/>
          <p:nvPr/>
        </p:nvGrpSpPr>
        <p:grpSpPr>
          <a:xfrm>
            <a:off x="2843927" y="3676888"/>
            <a:ext cx="155734" cy="395764"/>
            <a:chOff x="2843927" y="3676888"/>
            <a:chExt cx="155734" cy="395764"/>
          </a:xfrm>
        </p:grpSpPr>
        <p:sp>
          <p:nvSpPr>
            <p:cNvPr id="5394" name="Freeform 5393"/>
            <p:cNvSpPr/>
            <p:nvPr/>
          </p:nvSpPr>
          <p:spPr>
            <a:xfrm>
              <a:off x="2861786" y="3694748"/>
              <a:ext cx="120016" cy="368618"/>
            </a:xfrm>
            <a:custGeom>
              <a:avLst/>
              <a:gdLst/>
              <a:ahLst/>
              <a:cxnLst/>
              <a:rect l="0" t="0" r="0" b="0"/>
              <a:pathLst>
                <a:path w="120016" h="368618">
                  <a:moveTo>
                    <a:pt x="120015" y="360044"/>
                  </a:moveTo>
                  <a:lnTo>
                    <a:pt x="111443" y="368617"/>
                  </a:lnTo>
                  <a:lnTo>
                    <a:pt x="111443" y="351472"/>
                  </a:lnTo>
                  <a:lnTo>
                    <a:pt x="102870" y="317182"/>
                  </a:lnTo>
                  <a:lnTo>
                    <a:pt x="94298" y="265747"/>
                  </a:lnTo>
                  <a:lnTo>
                    <a:pt x="77153" y="214312"/>
                  </a:lnTo>
                  <a:lnTo>
                    <a:pt x="34290" y="85724"/>
                  </a:lnTo>
                  <a:lnTo>
                    <a:pt x="17145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5" name="Oval 5394"/>
            <p:cNvSpPr/>
            <p:nvPr/>
          </p:nvSpPr>
          <p:spPr>
            <a:xfrm>
              <a:off x="2963942" y="40369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6" name="Oval 5395"/>
            <p:cNvSpPr/>
            <p:nvPr/>
          </p:nvSpPr>
          <p:spPr>
            <a:xfrm>
              <a:off x="2843927" y="367688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1" name="Group 5400"/>
          <p:cNvGrpSpPr/>
          <p:nvPr/>
        </p:nvGrpSpPr>
        <p:grpSpPr>
          <a:xfrm>
            <a:off x="3041094" y="3771186"/>
            <a:ext cx="403623" cy="506493"/>
            <a:chOff x="3041094" y="3771186"/>
            <a:chExt cx="403623" cy="506493"/>
          </a:xfrm>
        </p:grpSpPr>
        <p:sp>
          <p:nvSpPr>
            <p:cNvPr id="5398" name="Freeform 5397"/>
            <p:cNvSpPr/>
            <p:nvPr/>
          </p:nvSpPr>
          <p:spPr>
            <a:xfrm>
              <a:off x="3058954" y="3780472"/>
              <a:ext cx="385763" cy="497207"/>
            </a:xfrm>
            <a:custGeom>
              <a:avLst/>
              <a:gdLst/>
              <a:ahLst/>
              <a:cxnLst/>
              <a:rect l="0" t="0" r="0" b="0"/>
              <a:pathLst>
                <a:path w="385763" h="497207">
                  <a:moveTo>
                    <a:pt x="111442" y="385763"/>
                  </a:moveTo>
                  <a:lnTo>
                    <a:pt x="128587" y="462916"/>
                  </a:lnTo>
                  <a:lnTo>
                    <a:pt x="154305" y="471488"/>
                  </a:lnTo>
                  <a:lnTo>
                    <a:pt x="188595" y="488633"/>
                  </a:lnTo>
                  <a:lnTo>
                    <a:pt x="231457" y="497206"/>
                  </a:lnTo>
                  <a:lnTo>
                    <a:pt x="265747" y="488633"/>
                  </a:lnTo>
                  <a:lnTo>
                    <a:pt x="300037" y="480061"/>
                  </a:lnTo>
                  <a:lnTo>
                    <a:pt x="325755" y="462916"/>
                  </a:lnTo>
                  <a:lnTo>
                    <a:pt x="368617" y="420053"/>
                  </a:lnTo>
                  <a:lnTo>
                    <a:pt x="385762" y="402908"/>
                  </a:lnTo>
                  <a:lnTo>
                    <a:pt x="385762" y="368618"/>
                  </a:lnTo>
                  <a:lnTo>
                    <a:pt x="368617" y="300038"/>
                  </a:lnTo>
                  <a:lnTo>
                    <a:pt x="342900" y="248603"/>
                  </a:lnTo>
                  <a:lnTo>
                    <a:pt x="300037" y="197168"/>
                  </a:lnTo>
                  <a:lnTo>
                    <a:pt x="240030" y="94298"/>
                  </a:lnTo>
                  <a:lnTo>
                    <a:pt x="214312" y="42863"/>
                  </a:lnTo>
                  <a:lnTo>
                    <a:pt x="197167" y="8573"/>
                  </a:lnTo>
                  <a:lnTo>
                    <a:pt x="197167" y="0"/>
                  </a:lnTo>
                  <a:lnTo>
                    <a:pt x="197167" y="17145"/>
                  </a:lnTo>
                  <a:lnTo>
                    <a:pt x="205740" y="51436"/>
                  </a:lnTo>
                  <a:lnTo>
                    <a:pt x="205740" y="102870"/>
                  </a:lnTo>
                  <a:lnTo>
                    <a:pt x="197167" y="137161"/>
                  </a:lnTo>
                  <a:lnTo>
                    <a:pt x="188595" y="171450"/>
                  </a:lnTo>
                  <a:lnTo>
                    <a:pt x="171450" y="197168"/>
                  </a:lnTo>
                  <a:lnTo>
                    <a:pt x="145732" y="214313"/>
                  </a:lnTo>
                  <a:lnTo>
                    <a:pt x="94297" y="197168"/>
                  </a:lnTo>
                  <a:lnTo>
                    <a:pt x="68580" y="171450"/>
                  </a:lnTo>
                  <a:lnTo>
                    <a:pt x="34290" y="128588"/>
                  </a:lnTo>
                  <a:lnTo>
                    <a:pt x="8572" y="77153"/>
                  </a:lnTo>
                  <a:lnTo>
                    <a:pt x="0" y="4286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9" name="Oval 5398"/>
            <p:cNvSpPr/>
            <p:nvPr/>
          </p:nvSpPr>
          <p:spPr>
            <a:xfrm>
              <a:off x="3152537" y="4148375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0" name="Oval 5399"/>
            <p:cNvSpPr/>
            <p:nvPr/>
          </p:nvSpPr>
          <p:spPr>
            <a:xfrm>
              <a:off x="3041094" y="377118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5" name="Group 5404"/>
          <p:cNvGrpSpPr/>
          <p:nvPr/>
        </p:nvGrpSpPr>
        <p:grpSpPr>
          <a:xfrm>
            <a:off x="3675459" y="3771186"/>
            <a:ext cx="284322" cy="61436"/>
            <a:chOff x="3675459" y="3771186"/>
            <a:chExt cx="284322" cy="61436"/>
          </a:xfrm>
        </p:grpSpPr>
        <p:sp>
          <p:nvSpPr>
            <p:cNvPr id="5402" name="Freeform 5401"/>
            <p:cNvSpPr/>
            <p:nvPr/>
          </p:nvSpPr>
          <p:spPr>
            <a:xfrm>
              <a:off x="3693319" y="3780472"/>
              <a:ext cx="248603" cy="34292"/>
            </a:xfrm>
            <a:custGeom>
              <a:avLst/>
              <a:gdLst/>
              <a:ahLst/>
              <a:cxnLst/>
              <a:rect l="0" t="0" r="0" b="0"/>
              <a:pathLst>
                <a:path w="248603" h="34292">
                  <a:moveTo>
                    <a:pt x="248602" y="8573"/>
                  </a:moveTo>
                  <a:lnTo>
                    <a:pt x="248602" y="17145"/>
                  </a:lnTo>
                  <a:lnTo>
                    <a:pt x="231457" y="0"/>
                  </a:lnTo>
                  <a:lnTo>
                    <a:pt x="222885" y="0"/>
                  </a:lnTo>
                  <a:lnTo>
                    <a:pt x="188595" y="0"/>
                  </a:lnTo>
                  <a:lnTo>
                    <a:pt x="145732" y="8573"/>
                  </a:lnTo>
                  <a:lnTo>
                    <a:pt x="94297" y="17145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3" name="Oval 5402"/>
            <p:cNvSpPr/>
            <p:nvPr/>
          </p:nvSpPr>
          <p:spPr>
            <a:xfrm>
              <a:off x="3924062" y="377118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4" name="Oval 5403"/>
            <p:cNvSpPr/>
            <p:nvPr/>
          </p:nvSpPr>
          <p:spPr>
            <a:xfrm>
              <a:off x="3675459" y="379690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9" name="Group 5408"/>
          <p:cNvGrpSpPr/>
          <p:nvPr/>
        </p:nvGrpSpPr>
        <p:grpSpPr>
          <a:xfrm>
            <a:off x="3684032" y="3848338"/>
            <a:ext cx="284321" cy="44291"/>
            <a:chOff x="3684032" y="3848338"/>
            <a:chExt cx="284321" cy="44291"/>
          </a:xfrm>
        </p:grpSpPr>
        <p:sp>
          <p:nvSpPr>
            <p:cNvPr id="5406" name="Freeform 5405"/>
            <p:cNvSpPr/>
            <p:nvPr/>
          </p:nvSpPr>
          <p:spPr>
            <a:xfrm>
              <a:off x="3701891" y="3857625"/>
              <a:ext cx="248604" cy="17146"/>
            </a:xfrm>
            <a:custGeom>
              <a:avLst/>
              <a:gdLst/>
              <a:ahLst/>
              <a:cxnLst/>
              <a:rect l="0" t="0" r="0" b="0"/>
              <a:pathLst>
                <a:path w="248604" h="17146">
                  <a:moveTo>
                    <a:pt x="248603" y="8572"/>
                  </a:moveTo>
                  <a:lnTo>
                    <a:pt x="231458" y="8572"/>
                  </a:lnTo>
                  <a:lnTo>
                    <a:pt x="222885" y="0"/>
                  </a:lnTo>
                  <a:lnTo>
                    <a:pt x="214313" y="8572"/>
                  </a:lnTo>
                  <a:lnTo>
                    <a:pt x="154305" y="8572"/>
                  </a:lnTo>
                  <a:lnTo>
                    <a:pt x="111443" y="17145"/>
                  </a:lnTo>
                  <a:lnTo>
                    <a:pt x="60008" y="17145"/>
                  </a:lnTo>
                  <a:lnTo>
                    <a:pt x="17145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7" name="Oval 5406"/>
            <p:cNvSpPr/>
            <p:nvPr/>
          </p:nvSpPr>
          <p:spPr>
            <a:xfrm>
              <a:off x="3932634" y="384833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8" name="Oval 5407"/>
            <p:cNvSpPr/>
            <p:nvPr/>
          </p:nvSpPr>
          <p:spPr>
            <a:xfrm>
              <a:off x="3684032" y="385691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3" name="Group 5412"/>
          <p:cNvGrpSpPr/>
          <p:nvPr/>
        </p:nvGrpSpPr>
        <p:grpSpPr>
          <a:xfrm>
            <a:off x="4139089" y="3565446"/>
            <a:ext cx="334328" cy="404336"/>
            <a:chOff x="4139089" y="3565446"/>
            <a:chExt cx="334328" cy="404336"/>
          </a:xfrm>
        </p:grpSpPr>
        <p:sp>
          <p:nvSpPr>
            <p:cNvPr id="5410" name="Freeform 5409"/>
            <p:cNvSpPr/>
            <p:nvPr/>
          </p:nvSpPr>
          <p:spPr>
            <a:xfrm>
              <a:off x="4139089" y="3583305"/>
              <a:ext cx="334328" cy="385763"/>
            </a:xfrm>
            <a:custGeom>
              <a:avLst/>
              <a:gdLst/>
              <a:ahLst/>
              <a:cxnLst/>
              <a:rect l="0" t="0" r="0" b="0"/>
              <a:pathLst>
                <a:path w="334328" h="385763">
                  <a:moveTo>
                    <a:pt x="231457" y="368617"/>
                  </a:moveTo>
                  <a:lnTo>
                    <a:pt x="205740" y="385762"/>
                  </a:lnTo>
                  <a:lnTo>
                    <a:pt x="180022" y="385762"/>
                  </a:lnTo>
                  <a:lnTo>
                    <a:pt x="171450" y="368617"/>
                  </a:lnTo>
                  <a:lnTo>
                    <a:pt x="162877" y="342900"/>
                  </a:lnTo>
                  <a:lnTo>
                    <a:pt x="171450" y="308610"/>
                  </a:lnTo>
                  <a:lnTo>
                    <a:pt x="171450" y="274320"/>
                  </a:lnTo>
                  <a:lnTo>
                    <a:pt x="197167" y="240030"/>
                  </a:lnTo>
                  <a:lnTo>
                    <a:pt x="265747" y="188595"/>
                  </a:lnTo>
                  <a:lnTo>
                    <a:pt x="300037" y="180023"/>
                  </a:lnTo>
                  <a:lnTo>
                    <a:pt x="325755" y="180023"/>
                  </a:lnTo>
                  <a:lnTo>
                    <a:pt x="334327" y="188595"/>
                  </a:lnTo>
                  <a:lnTo>
                    <a:pt x="334327" y="214312"/>
                  </a:lnTo>
                  <a:lnTo>
                    <a:pt x="325755" y="240030"/>
                  </a:lnTo>
                  <a:lnTo>
                    <a:pt x="308610" y="265748"/>
                  </a:lnTo>
                  <a:lnTo>
                    <a:pt x="257175" y="317183"/>
                  </a:lnTo>
                  <a:lnTo>
                    <a:pt x="222885" y="342900"/>
                  </a:lnTo>
                  <a:lnTo>
                    <a:pt x="180022" y="351473"/>
                  </a:lnTo>
                  <a:lnTo>
                    <a:pt x="128587" y="360045"/>
                  </a:lnTo>
                  <a:lnTo>
                    <a:pt x="85725" y="342900"/>
                  </a:lnTo>
                  <a:lnTo>
                    <a:pt x="51435" y="317183"/>
                  </a:lnTo>
                  <a:lnTo>
                    <a:pt x="17145" y="274320"/>
                  </a:lnTo>
                  <a:lnTo>
                    <a:pt x="0" y="162878"/>
                  </a:lnTo>
                  <a:lnTo>
                    <a:pt x="17145" y="120015"/>
                  </a:lnTo>
                  <a:lnTo>
                    <a:pt x="25717" y="77153"/>
                  </a:lnTo>
                  <a:lnTo>
                    <a:pt x="42862" y="42862"/>
                  </a:lnTo>
                  <a:lnTo>
                    <a:pt x="60007" y="25717"/>
                  </a:lnTo>
                  <a:lnTo>
                    <a:pt x="77152" y="8572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1" name="Oval 5410"/>
            <p:cNvSpPr/>
            <p:nvPr/>
          </p:nvSpPr>
          <p:spPr>
            <a:xfrm>
              <a:off x="4352687" y="393406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2" name="Oval 5411"/>
            <p:cNvSpPr/>
            <p:nvPr/>
          </p:nvSpPr>
          <p:spPr>
            <a:xfrm>
              <a:off x="4206954" y="356544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7" name="Group 5416"/>
          <p:cNvGrpSpPr/>
          <p:nvPr/>
        </p:nvGrpSpPr>
        <p:grpSpPr>
          <a:xfrm>
            <a:off x="1300877" y="4371975"/>
            <a:ext cx="275749" cy="60722"/>
            <a:chOff x="1300877" y="4371975"/>
            <a:chExt cx="275749" cy="60722"/>
          </a:xfrm>
        </p:grpSpPr>
        <p:sp>
          <p:nvSpPr>
            <p:cNvPr id="5414" name="Freeform 5413"/>
            <p:cNvSpPr/>
            <p:nvPr/>
          </p:nvSpPr>
          <p:spPr>
            <a:xfrm>
              <a:off x="1318736" y="4371975"/>
              <a:ext cx="240031" cy="42864"/>
            </a:xfrm>
            <a:custGeom>
              <a:avLst/>
              <a:gdLst/>
              <a:ahLst/>
              <a:cxnLst/>
              <a:rect l="0" t="0" r="0" b="0"/>
              <a:pathLst>
                <a:path w="240031" h="42864">
                  <a:moveTo>
                    <a:pt x="240030" y="25717"/>
                  </a:moveTo>
                  <a:lnTo>
                    <a:pt x="231458" y="17145"/>
                  </a:lnTo>
                  <a:lnTo>
                    <a:pt x="222885" y="0"/>
                  </a:lnTo>
                  <a:lnTo>
                    <a:pt x="205740" y="8572"/>
                  </a:lnTo>
                  <a:lnTo>
                    <a:pt x="180023" y="8572"/>
                  </a:lnTo>
                  <a:lnTo>
                    <a:pt x="137160" y="17145"/>
                  </a:lnTo>
                  <a:lnTo>
                    <a:pt x="60008" y="34290"/>
                  </a:lnTo>
                  <a:lnTo>
                    <a:pt x="25718" y="42863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5" name="Oval 5414"/>
            <p:cNvSpPr/>
            <p:nvPr/>
          </p:nvSpPr>
          <p:spPr>
            <a:xfrm>
              <a:off x="1540907" y="43798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6" name="Oval 5415"/>
            <p:cNvSpPr/>
            <p:nvPr/>
          </p:nvSpPr>
          <p:spPr>
            <a:xfrm>
              <a:off x="1300877" y="439697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21" name="Group 5420"/>
          <p:cNvGrpSpPr/>
          <p:nvPr/>
        </p:nvGrpSpPr>
        <p:grpSpPr>
          <a:xfrm>
            <a:off x="1455182" y="4276963"/>
            <a:ext cx="95726" cy="241459"/>
            <a:chOff x="1455182" y="4276963"/>
            <a:chExt cx="95726" cy="241459"/>
          </a:xfrm>
        </p:grpSpPr>
        <p:sp>
          <p:nvSpPr>
            <p:cNvPr id="5418" name="Freeform 5417"/>
            <p:cNvSpPr/>
            <p:nvPr/>
          </p:nvSpPr>
          <p:spPr>
            <a:xfrm>
              <a:off x="1473041" y="4294822"/>
              <a:ext cx="60009" cy="214314"/>
            </a:xfrm>
            <a:custGeom>
              <a:avLst/>
              <a:gdLst/>
              <a:ahLst/>
              <a:cxnLst/>
              <a:rect l="0" t="0" r="0" b="0"/>
              <a:pathLst>
                <a:path w="60009" h="214314">
                  <a:moveTo>
                    <a:pt x="60008" y="205741"/>
                  </a:moveTo>
                  <a:lnTo>
                    <a:pt x="60008" y="214313"/>
                  </a:lnTo>
                  <a:lnTo>
                    <a:pt x="51435" y="205741"/>
                  </a:lnTo>
                  <a:lnTo>
                    <a:pt x="51435" y="197168"/>
                  </a:lnTo>
                  <a:lnTo>
                    <a:pt x="42863" y="171450"/>
                  </a:lnTo>
                  <a:lnTo>
                    <a:pt x="42863" y="145733"/>
                  </a:lnTo>
                  <a:lnTo>
                    <a:pt x="34290" y="111443"/>
                  </a:lnTo>
                  <a:lnTo>
                    <a:pt x="25718" y="77153"/>
                  </a:lnTo>
                  <a:lnTo>
                    <a:pt x="8573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9" name="Oval 5418"/>
            <p:cNvSpPr/>
            <p:nvPr/>
          </p:nvSpPr>
          <p:spPr>
            <a:xfrm>
              <a:off x="1515189" y="448270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0" name="Oval 5419"/>
            <p:cNvSpPr/>
            <p:nvPr/>
          </p:nvSpPr>
          <p:spPr>
            <a:xfrm>
              <a:off x="1455182" y="427696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25" name="Group 5424"/>
          <p:cNvGrpSpPr/>
          <p:nvPr/>
        </p:nvGrpSpPr>
        <p:grpSpPr>
          <a:xfrm>
            <a:off x="1815227" y="4259818"/>
            <a:ext cx="292894" cy="317898"/>
            <a:chOff x="1815227" y="4259818"/>
            <a:chExt cx="292894" cy="317898"/>
          </a:xfrm>
        </p:grpSpPr>
        <p:sp>
          <p:nvSpPr>
            <p:cNvPr id="5422" name="Freeform 5421"/>
            <p:cNvSpPr/>
            <p:nvPr/>
          </p:nvSpPr>
          <p:spPr>
            <a:xfrm>
              <a:off x="1815941" y="4277678"/>
              <a:ext cx="274321" cy="300038"/>
            </a:xfrm>
            <a:custGeom>
              <a:avLst/>
              <a:gdLst/>
              <a:ahLst/>
              <a:cxnLst/>
              <a:rect l="0" t="0" r="0" b="0"/>
              <a:pathLst>
                <a:path w="274321" h="300038">
                  <a:moveTo>
                    <a:pt x="274320" y="257175"/>
                  </a:moveTo>
                  <a:lnTo>
                    <a:pt x="257175" y="282892"/>
                  </a:lnTo>
                  <a:lnTo>
                    <a:pt x="222885" y="300037"/>
                  </a:lnTo>
                  <a:lnTo>
                    <a:pt x="205740" y="300037"/>
                  </a:lnTo>
                  <a:lnTo>
                    <a:pt x="188595" y="300037"/>
                  </a:lnTo>
                  <a:lnTo>
                    <a:pt x="180023" y="282892"/>
                  </a:lnTo>
                  <a:lnTo>
                    <a:pt x="162878" y="257175"/>
                  </a:lnTo>
                  <a:lnTo>
                    <a:pt x="154305" y="222885"/>
                  </a:lnTo>
                  <a:lnTo>
                    <a:pt x="154305" y="171449"/>
                  </a:lnTo>
                  <a:lnTo>
                    <a:pt x="180023" y="102869"/>
                  </a:lnTo>
                  <a:lnTo>
                    <a:pt x="197168" y="85725"/>
                  </a:lnTo>
                  <a:lnTo>
                    <a:pt x="214313" y="85725"/>
                  </a:lnTo>
                  <a:lnTo>
                    <a:pt x="231458" y="85725"/>
                  </a:lnTo>
                  <a:lnTo>
                    <a:pt x="257175" y="111442"/>
                  </a:lnTo>
                  <a:lnTo>
                    <a:pt x="265748" y="137160"/>
                  </a:lnTo>
                  <a:lnTo>
                    <a:pt x="265748" y="171449"/>
                  </a:lnTo>
                  <a:lnTo>
                    <a:pt x="231458" y="222885"/>
                  </a:lnTo>
                  <a:lnTo>
                    <a:pt x="197168" y="248602"/>
                  </a:lnTo>
                  <a:lnTo>
                    <a:pt x="154305" y="265747"/>
                  </a:lnTo>
                  <a:lnTo>
                    <a:pt x="111443" y="265747"/>
                  </a:lnTo>
                  <a:lnTo>
                    <a:pt x="68580" y="257175"/>
                  </a:lnTo>
                  <a:lnTo>
                    <a:pt x="25718" y="214312"/>
                  </a:lnTo>
                  <a:lnTo>
                    <a:pt x="0" y="145732"/>
                  </a:lnTo>
                  <a:lnTo>
                    <a:pt x="0" y="102869"/>
                  </a:lnTo>
                  <a:lnTo>
                    <a:pt x="0" y="77152"/>
                  </a:lnTo>
                  <a:lnTo>
                    <a:pt x="8573" y="42862"/>
                  </a:lnTo>
                  <a:lnTo>
                    <a:pt x="17145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3" name="Oval 5422"/>
            <p:cNvSpPr/>
            <p:nvPr/>
          </p:nvSpPr>
          <p:spPr>
            <a:xfrm>
              <a:off x="2072402" y="451699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4" name="Oval 5423"/>
            <p:cNvSpPr/>
            <p:nvPr/>
          </p:nvSpPr>
          <p:spPr>
            <a:xfrm>
              <a:off x="1815227" y="425981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29" name="Group 5428"/>
          <p:cNvGrpSpPr/>
          <p:nvPr/>
        </p:nvGrpSpPr>
        <p:grpSpPr>
          <a:xfrm>
            <a:off x="4069795" y="4208383"/>
            <a:ext cx="267176" cy="70009"/>
            <a:chOff x="4069795" y="4208383"/>
            <a:chExt cx="267176" cy="70009"/>
          </a:xfrm>
        </p:grpSpPr>
        <p:sp>
          <p:nvSpPr>
            <p:cNvPr id="5426" name="Freeform 5425"/>
            <p:cNvSpPr/>
            <p:nvPr/>
          </p:nvSpPr>
          <p:spPr>
            <a:xfrm>
              <a:off x="4087654" y="4226242"/>
              <a:ext cx="231458" cy="34292"/>
            </a:xfrm>
            <a:custGeom>
              <a:avLst/>
              <a:gdLst/>
              <a:ahLst/>
              <a:cxnLst/>
              <a:rect l="0" t="0" r="0" b="0"/>
              <a:pathLst>
                <a:path w="231458" h="34292">
                  <a:moveTo>
                    <a:pt x="231457" y="0"/>
                  </a:moveTo>
                  <a:lnTo>
                    <a:pt x="197167" y="17146"/>
                  </a:lnTo>
                  <a:lnTo>
                    <a:pt x="180022" y="17146"/>
                  </a:lnTo>
                  <a:lnTo>
                    <a:pt x="145732" y="25718"/>
                  </a:lnTo>
                  <a:lnTo>
                    <a:pt x="111442" y="25718"/>
                  </a:lnTo>
                  <a:lnTo>
                    <a:pt x="77152" y="34291"/>
                  </a:lnTo>
                  <a:lnTo>
                    <a:pt x="51435" y="34291"/>
                  </a:lnTo>
                  <a:lnTo>
                    <a:pt x="17145" y="34291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7" name="Oval 5426"/>
            <p:cNvSpPr/>
            <p:nvPr/>
          </p:nvSpPr>
          <p:spPr>
            <a:xfrm>
              <a:off x="4301252" y="420838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8" name="Oval 5427"/>
            <p:cNvSpPr/>
            <p:nvPr/>
          </p:nvSpPr>
          <p:spPr>
            <a:xfrm>
              <a:off x="4069795" y="424267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33" name="Group 5432"/>
          <p:cNvGrpSpPr/>
          <p:nvPr/>
        </p:nvGrpSpPr>
        <p:grpSpPr>
          <a:xfrm>
            <a:off x="4206954" y="4182666"/>
            <a:ext cx="95727" cy="147161"/>
            <a:chOff x="4206954" y="4182666"/>
            <a:chExt cx="95727" cy="147161"/>
          </a:xfrm>
        </p:grpSpPr>
        <p:sp>
          <p:nvSpPr>
            <p:cNvPr id="5430" name="Freeform 5429"/>
            <p:cNvSpPr/>
            <p:nvPr/>
          </p:nvSpPr>
          <p:spPr>
            <a:xfrm>
              <a:off x="4224814" y="4200525"/>
              <a:ext cx="60008" cy="128589"/>
            </a:xfrm>
            <a:custGeom>
              <a:avLst/>
              <a:gdLst/>
              <a:ahLst/>
              <a:cxnLst/>
              <a:rect l="0" t="0" r="0" b="0"/>
              <a:pathLst>
                <a:path w="60008" h="128589">
                  <a:moveTo>
                    <a:pt x="60007" y="111442"/>
                  </a:moveTo>
                  <a:lnTo>
                    <a:pt x="60007" y="128588"/>
                  </a:lnTo>
                  <a:lnTo>
                    <a:pt x="51435" y="120015"/>
                  </a:lnTo>
                  <a:lnTo>
                    <a:pt x="51435" y="102870"/>
                  </a:lnTo>
                  <a:lnTo>
                    <a:pt x="34290" y="85725"/>
                  </a:lnTo>
                  <a:lnTo>
                    <a:pt x="8572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1" name="Oval 5430"/>
            <p:cNvSpPr/>
            <p:nvPr/>
          </p:nvSpPr>
          <p:spPr>
            <a:xfrm>
              <a:off x="4266962" y="429410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2" name="Oval 5431"/>
            <p:cNvSpPr/>
            <p:nvPr/>
          </p:nvSpPr>
          <p:spPr>
            <a:xfrm>
              <a:off x="4206954" y="418266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37" name="Group 5436"/>
          <p:cNvGrpSpPr/>
          <p:nvPr/>
        </p:nvGrpSpPr>
        <p:grpSpPr>
          <a:xfrm>
            <a:off x="4456271" y="4011216"/>
            <a:ext cx="282893" cy="352901"/>
            <a:chOff x="4456271" y="4011216"/>
            <a:chExt cx="282893" cy="352901"/>
          </a:xfrm>
        </p:grpSpPr>
        <p:sp>
          <p:nvSpPr>
            <p:cNvPr id="5434" name="Freeform 5433"/>
            <p:cNvSpPr/>
            <p:nvPr/>
          </p:nvSpPr>
          <p:spPr>
            <a:xfrm>
              <a:off x="4456271" y="4029075"/>
              <a:ext cx="282893" cy="334329"/>
            </a:xfrm>
            <a:custGeom>
              <a:avLst/>
              <a:gdLst/>
              <a:ahLst/>
              <a:cxnLst/>
              <a:rect l="0" t="0" r="0" b="0"/>
              <a:pathLst>
                <a:path w="282893" h="334329">
                  <a:moveTo>
                    <a:pt x="231458" y="317183"/>
                  </a:moveTo>
                  <a:lnTo>
                    <a:pt x="231458" y="334328"/>
                  </a:lnTo>
                  <a:lnTo>
                    <a:pt x="205741" y="334328"/>
                  </a:lnTo>
                  <a:lnTo>
                    <a:pt x="188595" y="334328"/>
                  </a:lnTo>
                  <a:lnTo>
                    <a:pt x="171450" y="317183"/>
                  </a:lnTo>
                  <a:lnTo>
                    <a:pt x="162878" y="257175"/>
                  </a:lnTo>
                  <a:lnTo>
                    <a:pt x="171450" y="222885"/>
                  </a:lnTo>
                  <a:lnTo>
                    <a:pt x="180023" y="188595"/>
                  </a:lnTo>
                  <a:lnTo>
                    <a:pt x="205741" y="162878"/>
                  </a:lnTo>
                  <a:lnTo>
                    <a:pt x="231458" y="145733"/>
                  </a:lnTo>
                  <a:lnTo>
                    <a:pt x="248603" y="137160"/>
                  </a:lnTo>
                  <a:lnTo>
                    <a:pt x="265748" y="154305"/>
                  </a:lnTo>
                  <a:lnTo>
                    <a:pt x="282892" y="197167"/>
                  </a:lnTo>
                  <a:lnTo>
                    <a:pt x="265748" y="231458"/>
                  </a:lnTo>
                  <a:lnTo>
                    <a:pt x="248603" y="257175"/>
                  </a:lnTo>
                  <a:lnTo>
                    <a:pt x="214313" y="282892"/>
                  </a:lnTo>
                  <a:lnTo>
                    <a:pt x="171450" y="300038"/>
                  </a:lnTo>
                  <a:lnTo>
                    <a:pt x="120015" y="300038"/>
                  </a:lnTo>
                  <a:lnTo>
                    <a:pt x="77153" y="291465"/>
                  </a:lnTo>
                  <a:lnTo>
                    <a:pt x="17145" y="231458"/>
                  </a:lnTo>
                  <a:lnTo>
                    <a:pt x="8573" y="188595"/>
                  </a:lnTo>
                  <a:lnTo>
                    <a:pt x="0" y="145733"/>
                  </a:lnTo>
                  <a:lnTo>
                    <a:pt x="17145" y="77153"/>
                  </a:lnTo>
                  <a:lnTo>
                    <a:pt x="25718" y="42863"/>
                  </a:lnTo>
                  <a:lnTo>
                    <a:pt x="34290" y="25717"/>
                  </a:lnTo>
                  <a:lnTo>
                    <a:pt x="51435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5" name="Oval 5434"/>
            <p:cNvSpPr/>
            <p:nvPr/>
          </p:nvSpPr>
          <p:spPr>
            <a:xfrm>
              <a:off x="4669870" y="432839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6" name="Oval 5435"/>
            <p:cNvSpPr/>
            <p:nvPr/>
          </p:nvSpPr>
          <p:spPr>
            <a:xfrm>
              <a:off x="4489847" y="401121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1" name="Group 5440"/>
          <p:cNvGrpSpPr/>
          <p:nvPr/>
        </p:nvGrpSpPr>
        <p:grpSpPr>
          <a:xfrm>
            <a:off x="1232297" y="4431268"/>
            <a:ext cx="4321255" cy="472916"/>
            <a:chOff x="1232297" y="4431268"/>
            <a:chExt cx="4321255" cy="472916"/>
          </a:xfrm>
        </p:grpSpPr>
        <p:sp>
          <p:nvSpPr>
            <p:cNvPr id="5438" name="Freeform 5437"/>
            <p:cNvSpPr/>
            <p:nvPr/>
          </p:nvSpPr>
          <p:spPr>
            <a:xfrm>
              <a:off x="1250156" y="4449127"/>
              <a:ext cx="4303396" cy="437199"/>
            </a:xfrm>
            <a:custGeom>
              <a:avLst/>
              <a:gdLst/>
              <a:ahLst/>
              <a:cxnLst/>
              <a:rect l="0" t="0" r="0" b="0"/>
              <a:pathLst>
                <a:path w="4303396" h="437199">
                  <a:moveTo>
                    <a:pt x="4226243" y="0"/>
                  </a:moveTo>
                  <a:lnTo>
                    <a:pt x="4303395" y="0"/>
                  </a:lnTo>
                  <a:lnTo>
                    <a:pt x="4294823" y="0"/>
                  </a:lnTo>
                  <a:lnTo>
                    <a:pt x="4260533" y="0"/>
                  </a:lnTo>
                  <a:lnTo>
                    <a:pt x="4226243" y="0"/>
                  </a:lnTo>
                  <a:lnTo>
                    <a:pt x="4174808" y="8573"/>
                  </a:lnTo>
                  <a:lnTo>
                    <a:pt x="4114800" y="8573"/>
                  </a:lnTo>
                  <a:lnTo>
                    <a:pt x="3986213" y="17145"/>
                  </a:lnTo>
                  <a:lnTo>
                    <a:pt x="3823335" y="25718"/>
                  </a:lnTo>
                  <a:lnTo>
                    <a:pt x="3669030" y="42863"/>
                  </a:lnTo>
                  <a:lnTo>
                    <a:pt x="3609023" y="51436"/>
                  </a:lnTo>
                  <a:lnTo>
                    <a:pt x="3531870" y="60008"/>
                  </a:lnTo>
                  <a:lnTo>
                    <a:pt x="3377565" y="68581"/>
                  </a:lnTo>
                  <a:lnTo>
                    <a:pt x="3308985" y="77153"/>
                  </a:lnTo>
                  <a:lnTo>
                    <a:pt x="3231833" y="94298"/>
                  </a:lnTo>
                  <a:lnTo>
                    <a:pt x="3154680" y="102871"/>
                  </a:lnTo>
                  <a:lnTo>
                    <a:pt x="3077528" y="111443"/>
                  </a:lnTo>
                  <a:lnTo>
                    <a:pt x="2906078" y="120015"/>
                  </a:lnTo>
                  <a:lnTo>
                    <a:pt x="2726055" y="128588"/>
                  </a:lnTo>
                  <a:lnTo>
                    <a:pt x="2606040" y="137160"/>
                  </a:lnTo>
                  <a:lnTo>
                    <a:pt x="2451735" y="145733"/>
                  </a:lnTo>
                  <a:lnTo>
                    <a:pt x="2288858" y="162878"/>
                  </a:lnTo>
                  <a:lnTo>
                    <a:pt x="1903095" y="205741"/>
                  </a:lnTo>
                  <a:lnTo>
                    <a:pt x="1697355" y="222886"/>
                  </a:lnTo>
                  <a:lnTo>
                    <a:pt x="1285875" y="257175"/>
                  </a:lnTo>
                  <a:lnTo>
                    <a:pt x="1088708" y="274321"/>
                  </a:lnTo>
                  <a:lnTo>
                    <a:pt x="728663" y="317183"/>
                  </a:lnTo>
                  <a:lnTo>
                    <a:pt x="565785" y="334328"/>
                  </a:lnTo>
                  <a:lnTo>
                    <a:pt x="445770" y="351473"/>
                  </a:lnTo>
                  <a:lnTo>
                    <a:pt x="325755" y="368618"/>
                  </a:lnTo>
                  <a:lnTo>
                    <a:pt x="162878" y="394336"/>
                  </a:lnTo>
                  <a:lnTo>
                    <a:pt x="102870" y="411481"/>
                  </a:lnTo>
                  <a:lnTo>
                    <a:pt x="51435" y="420053"/>
                  </a:lnTo>
                  <a:lnTo>
                    <a:pt x="17145" y="428625"/>
                  </a:lnTo>
                  <a:lnTo>
                    <a:pt x="0" y="437198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9" name="Oval 5438"/>
            <p:cNvSpPr/>
            <p:nvPr/>
          </p:nvSpPr>
          <p:spPr>
            <a:xfrm>
              <a:off x="5458540" y="443126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0" name="Oval 5439"/>
            <p:cNvSpPr/>
            <p:nvPr/>
          </p:nvSpPr>
          <p:spPr>
            <a:xfrm>
              <a:off x="1232297" y="486846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5" name="Group 5444"/>
          <p:cNvGrpSpPr/>
          <p:nvPr/>
        </p:nvGrpSpPr>
        <p:grpSpPr>
          <a:xfrm>
            <a:off x="2989659" y="4697016"/>
            <a:ext cx="284322" cy="232886"/>
            <a:chOff x="2989659" y="4697016"/>
            <a:chExt cx="284322" cy="232886"/>
          </a:xfrm>
        </p:grpSpPr>
        <p:sp>
          <p:nvSpPr>
            <p:cNvPr id="5442" name="Freeform 5441"/>
            <p:cNvSpPr/>
            <p:nvPr/>
          </p:nvSpPr>
          <p:spPr>
            <a:xfrm>
              <a:off x="3007519" y="4714875"/>
              <a:ext cx="257176" cy="214314"/>
            </a:xfrm>
            <a:custGeom>
              <a:avLst/>
              <a:gdLst/>
              <a:ahLst/>
              <a:cxnLst/>
              <a:rect l="0" t="0" r="0" b="0"/>
              <a:pathLst>
                <a:path w="257176" h="214314">
                  <a:moveTo>
                    <a:pt x="248602" y="197168"/>
                  </a:moveTo>
                  <a:lnTo>
                    <a:pt x="257175" y="197168"/>
                  </a:lnTo>
                  <a:lnTo>
                    <a:pt x="231457" y="197168"/>
                  </a:lnTo>
                  <a:lnTo>
                    <a:pt x="222885" y="197168"/>
                  </a:lnTo>
                  <a:lnTo>
                    <a:pt x="197167" y="197168"/>
                  </a:lnTo>
                  <a:lnTo>
                    <a:pt x="111442" y="205740"/>
                  </a:lnTo>
                  <a:lnTo>
                    <a:pt x="77152" y="214313"/>
                  </a:lnTo>
                  <a:lnTo>
                    <a:pt x="42862" y="214313"/>
                  </a:lnTo>
                  <a:lnTo>
                    <a:pt x="25717" y="214313"/>
                  </a:lnTo>
                  <a:lnTo>
                    <a:pt x="8572" y="205740"/>
                  </a:lnTo>
                  <a:lnTo>
                    <a:pt x="17145" y="162877"/>
                  </a:lnTo>
                  <a:lnTo>
                    <a:pt x="17145" y="137160"/>
                  </a:lnTo>
                  <a:lnTo>
                    <a:pt x="8572" y="102870"/>
                  </a:lnTo>
                  <a:lnTo>
                    <a:pt x="17145" y="6858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3" name="Oval 5442"/>
            <p:cNvSpPr/>
            <p:nvPr/>
          </p:nvSpPr>
          <p:spPr>
            <a:xfrm>
              <a:off x="3238262" y="489418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4" name="Oval 5443"/>
            <p:cNvSpPr/>
            <p:nvPr/>
          </p:nvSpPr>
          <p:spPr>
            <a:xfrm>
              <a:off x="2989659" y="469701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9" name="Group 5448"/>
          <p:cNvGrpSpPr/>
          <p:nvPr/>
        </p:nvGrpSpPr>
        <p:grpSpPr>
          <a:xfrm>
            <a:off x="3186827" y="4757023"/>
            <a:ext cx="190023" cy="309325"/>
            <a:chOff x="3186827" y="4757023"/>
            <a:chExt cx="190023" cy="309325"/>
          </a:xfrm>
        </p:grpSpPr>
        <p:sp>
          <p:nvSpPr>
            <p:cNvPr id="5446" name="Freeform 5445"/>
            <p:cNvSpPr/>
            <p:nvPr/>
          </p:nvSpPr>
          <p:spPr>
            <a:xfrm>
              <a:off x="3204686" y="4774882"/>
              <a:ext cx="154306" cy="291466"/>
            </a:xfrm>
            <a:custGeom>
              <a:avLst/>
              <a:gdLst/>
              <a:ahLst/>
              <a:cxnLst/>
              <a:rect l="0" t="0" r="0" b="0"/>
              <a:pathLst>
                <a:path w="154306" h="291466">
                  <a:moveTo>
                    <a:pt x="154305" y="265748"/>
                  </a:moveTo>
                  <a:lnTo>
                    <a:pt x="145733" y="291465"/>
                  </a:lnTo>
                  <a:lnTo>
                    <a:pt x="137160" y="274321"/>
                  </a:lnTo>
                  <a:lnTo>
                    <a:pt x="111443" y="214313"/>
                  </a:lnTo>
                  <a:lnTo>
                    <a:pt x="85725" y="171450"/>
                  </a:lnTo>
                  <a:lnTo>
                    <a:pt x="60008" y="111443"/>
                  </a:lnTo>
                  <a:lnTo>
                    <a:pt x="25718" y="6000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7" name="Oval 5446"/>
            <p:cNvSpPr/>
            <p:nvPr/>
          </p:nvSpPr>
          <p:spPr>
            <a:xfrm>
              <a:off x="3341132" y="502277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8" name="Oval 5447"/>
            <p:cNvSpPr/>
            <p:nvPr/>
          </p:nvSpPr>
          <p:spPr>
            <a:xfrm>
              <a:off x="3186827" y="475702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3" name="Group 5452"/>
          <p:cNvGrpSpPr/>
          <p:nvPr/>
        </p:nvGrpSpPr>
        <p:grpSpPr>
          <a:xfrm>
            <a:off x="3349704" y="4860608"/>
            <a:ext cx="369333" cy="368618"/>
            <a:chOff x="3349704" y="4860608"/>
            <a:chExt cx="369333" cy="368618"/>
          </a:xfrm>
        </p:grpSpPr>
        <p:sp>
          <p:nvSpPr>
            <p:cNvPr id="5450" name="Freeform 5449"/>
            <p:cNvSpPr/>
            <p:nvPr/>
          </p:nvSpPr>
          <p:spPr>
            <a:xfrm>
              <a:off x="3367564" y="4860608"/>
              <a:ext cx="351473" cy="368618"/>
            </a:xfrm>
            <a:custGeom>
              <a:avLst/>
              <a:gdLst/>
              <a:ahLst/>
              <a:cxnLst/>
              <a:rect l="0" t="0" r="0" b="0"/>
              <a:pathLst>
                <a:path w="351473" h="368618">
                  <a:moveTo>
                    <a:pt x="111442" y="308609"/>
                  </a:moveTo>
                  <a:lnTo>
                    <a:pt x="120015" y="342899"/>
                  </a:lnTo>
                  <a:lnTo>
                    <a:pt x="197167" y="368617"/>
                  </a:lnTo>
                  <a:lnTo>
                    <a:pt x="240030" y="368617"/>
                  </a:lnTo>
                  <a:lnTo>
                    <a:pt x="317182" y="351472"/>
                  </a:lnTo>
                  <a:lnTo>
                    <a:pt x="342900" y="342899"/>
                  </a:lnTo>
                  <a:lnTo>
                    <a:pt x="351472" y="325755"/>
                  </a:lnTo>
                  <a:lnTo>
                    <a:pt x="351472" y="308609"/>
                  </a:lnTo>
                  <a:lnTo>
                    <a:pt x="351472" y="291465"/>
                  </a:lnTo>
                  <a:lnTo>
                    <a:pt x="300037" y="222885"/>
                  </a:lnTo>
                  <a:lnTo>
                    <a:pt x="257175" y="180022"/>
                  </a:lnTo>
                  <a:lnTo>
                    <a:pt x="205740" y="137159"/>
                  </a:lnTo>
                  <a:lnTo>
                    <a:pt x="162877" y="77152"/>
                  </a:lnTo>
                  <a:lnTo>
                    <a:pt x="137160" y="34289"/>
                  </a:lnTo>
                  <a:lnTo>
                    <a:pt x="128587" y="0"/>
                  </a:lnTo>
                  <a:lnTo>
                    <a:pt x="145732" y="17144"/>
                  </a:lnTo>
                  <a:lnTo>
                    <a:pt x="145732" y="42862"/>
                  </a:lnTo>
                  <a:lnTo>
                    <a:pt x="154305" y="77152"/>
                  </a:lnTo>
                  <a:lnTo>
                    <a:pt x="137160" y="102870"/>
                  </a:lnTo>
                  <a:lnTo>
                    <a:pt x="120015" y="128587"/>
                  </a:lnTo>
                  <a:lnTo>
                    <a:pt x="102870" y="145732"/>
                  </a:lnTo>
                  <a:lnTo>
                    <a:pt x="42862" y="128587"/>
                  </a:lnTo>
                  <a:lnTo>
                    <a:pt x="25717" y="102870"/>
                  </a:lnTo>
                  <a:lnTo>
                    <a:pt x="0" y="6858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1" name="Oval 5450"/>
            <p:cNvSpPr/>
            <p:nvPr/>
          </p:nvSpPr>
          <p:spPr>
            <a:xfrm>
              <a:off x="3461147" y="515135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2" name="Oval 5451"/>
            <p:cNvSpPr/>
            <p:nvPr/>
          </p:nvSpPr>
          <p:spPr>
            <a:xfrm>
              <a:off x="3349704" y="491132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7" name="Group 5456"/>
          <p:cNvGrpSpPr/>
          <p:nvPr/>
        </p:nvGrpSpPr>
        <p:grpSpPr>
          <a:xfrm>
            <a:off x="3821192" y="4842748"/>
            <a:ext cx="197883" cy="52864"/>
            <a:chOff x="3821192" y="4842748"/>
            <a:chExt cx="197883" cy="52864"/>
          </a:xfrm>
        </p:grpSpPr>
        <p:sp>
          <p:nvSpPr>
            <p:cNvPr id="5454" name="Freeform 5453"/>
            <p:cNvSpPr/>
            <p:nvPr/>
          </p:nvSpPr>
          <p:spPr>
            <a:xfrm>
              <a:off x="3839051" y="4860608"/>
              <a:ext cx="180024" cy="17145"/>
            </a:xfrm>
            <a:custGeom>
              <a:avLst/>
              <a:gdLst/>
              <a:ahLst/>
              <a:cxnLst/>
              <a:rect l="0" t="0" r="0" b="0"/>
              <a:pathLst>
                <a:path w="180024" h="17145">
                  <a:moveTo>
                    <a:pt x="154305" y="0"/>
                  </a:moveTo>
                  <a:lnTo>
                    <a:pt x="180023" y="0"/>
                  </a:lnTo>
                  <a:lnTo>
                    <a:pt x="154305" y="0"/>
                  </a:lnTo>
                  <a:lnTo>
                    <a:pt x="137160" y="0"/>
                  </a:lnTo>
                  <a:lnTo>
                    <a:pt x="111443" y="8572"/>
                  </a:lnTo>
                  <a:lnTo>
                    <a:pt x="34290" y="17144"/>
                  </a:lnTo>
                  <a:lnTo>
                    <a:pt x="0" y="17144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5" name="Oval 5454"/>
            <p:cNvSpPr/>
            <p:nvPr/>
          </p:nvSpPr>
          <p:spPr>
            <a:xfrm>
              <a:off x="3975497" y="484274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6" name="Oval 5455"/>
            <p:cNvSpPr/>
            <p:nvPr/>
          </p:nvSpPr>
          <p:spPr>
            <a:xfrm>
              <a:off x="3821192" y="485989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61" name="Group 5460"/>
          <p:cNvGrpSpPr/>
          <p:nvPr/>
        </p:nvGrpSpPr>
        <p:grpSpPr>
          <a:xfrm>
            <a:off x="3829764" y="4902755"/>
            <a:ext cx="241459" cy="61437"/>
            <a:chOff x="3829764" y="4902755"/>
            <a:chExt cx="241459" cy="61437"/>
          </a:xfrm>
        </p:grpSpPr>
        <p:sp>
          <p:nvSpPr>
            <p:cNvPr id="5458" name="Freeform 5457"/>
            <p:cNvSpPr/>
            <p:nvPr/>
          </p:nvSpPr>
          <p:spPr>
            <a:xfrm>
              <a:off x="3847624" y="4920615"/>
              <a:ext cx="214313" cy="34291"/>
            </a:xfrm>
            <a:custGeom>
              <a:avLst/>
              <a:gdLst/>
              <a:ahLst/>
              <a:cxnLst/>
              <a:rect l="0" t="0" r="0" b="0"/>
              <a:pathLst>
                <a:path w="214313" h="34291">
                  <a:moveTo>
                    <a:pt x="205740" y="0"/>
                  </a:moveTo>
                  <a:lnTo>
                    <a:pt x="214312" y="17145"/>
                  </a:lnTo>
                  <a:lnTo>
                    <a:pt x="162877" y="17145"/>
                  </a:lnTo>
                  <a:lnTo>
                    <a:pt x="145732" y="17145"/>
                  </a:lnTo>
                  <a:lnTo>
                    <a:pt x="120015" y="25717"/>
                  </a:lnTo>
                  <a:lnTo>
                    <a:pt x="85725" y="25717"/>
                  </a:lnTo>
                  <a:lnTo>
                    <a:pt x="8572" y="34290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9" name="Oval 5458"/>
            <p:cNvSpPr/>
            <p:nvPr/>
          </p:nvSpPr>
          <p:spPr>
            <a:xfrm>
              <a:off x="4035504" y="4902755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0" name="Oval 5459"/>
            <p:cNvSpPr/>
            <p:nvPr/>
          </p:nvSpPr>
          <p:spPr>
            <a:xfrm>
              <a:off x="3829764" y="492847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65" name="Group 5464"/>
          <p:cNvGrpSpPr/>
          <p:nvPr/>
        </p:nvGrpSpPr>
        <p:grpSpPr>
          <a:xfrm>
            <a:off x="4198382" y="4748451"/>
            <a:ext cx="130016" cy="197882"/>
            <a:chOff x="4198382" y="4748451"/>
            <a:chExt cx="130016" cy="197882"/>
          </a:xfrm>
        </p:grpSpPr>
        <p:sp>
          <p:nvSpPr>
            <p:cNvPr id="5462" name="Freeform 5461"/>
            <p:cNvSpPr/>
            <p:nvPr/>
          </p:nvSpPr>
          <p:spPr>
            <a:xfrm>
              <a:off x="4216241" y="4766310"/>
              <a:ext cx="94299" cy="180023"/>
            </a:xfrm>
            <a:custGeom>
              <a:avLst/>
              <a:gdLst/>
              <a:ahLst/>
              <a:cxnLst/>
              <a:rect l="0" t="0" r="0" b="0"/>
              <a:pathLst>
                <a:path w="94299" h="180023">
                  <a:moveTo>
                    <a:pt x="94298" y="137160"/>
                  </a:moveTo>
                  <a:lnTo>
                    <a:pt x="77153" y="180022"/>
                  </a:lnTo>
                  <a:lnTo>
                    <a:pt x="68580" y="162878"/>
                  </a:lnTo>
                  <a:lnTo>
                    <a:pt x="51435" y="137160"/>
                  </a:lnTo>
                  <a:lnTo>
                    <a:pt x="34290" y="111442"/>
                  </a:lnTo>
                  <a:lnTo>
                    <a:pt x="17145" y="68580"/>
                  </a:lnTo>
                  <a:lnTo>
                    <a:pt x="8573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3" name="Oval 5462"/>
            <p:cNvSpPr/>
            <p:nvPr/>
          </p:nvSpPr>
          <p:spPr>
            <a:xfrm>
              <a:off x="4292679" y="48856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4" name="Oval 5463"/>
            <p:cNvSpPr/>
            <p:nvPr/>
          </p:nvSpPr>
          <p:spPr>
            <a:xfrm>
              <a:off x="4198382" y="4748451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69" name="Group 5468"/>
          <p:cNvGrpSpPr/>
          <p:nvPr/>
        </p:nvGrpSpPr>
        <p:grpSpPr>
          <a:xfrm>
            <a:off x="4369832" y="4723448"/>
            <a:ext cx="283608" cy="223599"/>
            <a:chOff x="4369832" y="4723448"/>
            <a:chExt cx="283608" cy="223599"/>
          </a:xfrm>
        </p:grpSpPr>
        <p:sp>
          <p:nvSpPr>
            <p:cNvPr id="5466" name="Freeform 5465"/>
            <p:cNvSpPr/>
            <p:nvPr/>
          </p:nvSpPr>
          <p:spPr>
            <a:xfrm>
              <a:off x="4387691" y="4723448"/>
              <a:ext cx="265749" cy="222885"/>
            </a:xfrm>
            <a:custGeom>
              <a:avLst/>
              <a:gdLst/>
              <a:ahLst/>
              <a:cxnLst/>
              <a:rect l="0" t="0" r="0" b="0"/>
              <a:pathLst>
                <a:path w="265749" h="222885">
                  <a:moveTo>
                    <a:pt x="240030" y="205740"/>
                  </a:moveTo>
                  <a:lnTo>
                    <a:pt x="265748" y="188595"/>
                  </a:lnTo>
                  <a:lnTo>
                    <a:pt x="257175" y="171449"/>
                  </a:lnTo>
                  <a:lnTo>
                    <a:pt x="205741" y="188595"/>
                  </a:lnTo>
                  <a:lnTo>
                    <a:pt x="162878" y="197167"/>
                  </a:lnTo>
                  <a:lnTo>
                    <a:pt x="128588" y="222884"/>
                  </a:lnTo>
                  <a:lnTo>
                    <a:pt x="77153" y="222884"/>
                  </a:lnTo>
                  <a:lnTo>
                    <a:pt x="94298" y="205740"/>
                  </a:lnTo>
                  <a:lnTo>
                    <a:pt x="111443" y="188595"/>
                  </a:lnTo>
                  <a:lnTo>
                    <a:pt x="128588" y="154304"/>
                  </a:lnTo>
                  <a:lnTo>
                    <a:pt x="145733" y="120015"/>
                  </a:lnTo>
                  <a:lnTo>
                    <a:pt x="171450" y="94297"/>
                  </a:lnTo>
                  <a:lnTo>
                    <a:pt x="180023" y="60007"/>
                  </a:lnTo>
                  <a:lnTo>
                    <a:pt x="162878" y="17144"/>
                  </a:lnTo>
                  <a:lnTo>
                    <a:pt x="137160" y="0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7" name="Oval 5466"/>
            <p:cNvSpPr/>
            <p:nvPr/>
          </p:nvSpPr>
          <p:spPr>
            <a:xfrm>
              <a:off x="4609862" y="491132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8" name="Oval 5467"/>
            <p:cNvSpPr/>
            <p:nvPr/>
          </p:nvSpPr>
          <p:spPr>
            <a:xfrm>
              <a:off x="4369832" y="4748451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73" name="Group 5472"/>
          <p:cNvGrpSpPr/>
          <p:nvPr/>
        </p:nvGrpSpPr>
        <p:grpSpPr>
          <a:xfrm>
            <a:off x="3795475" y="5382816"/>
            <a:ext cx="437912" cy="412195"/>
            <a:chOff x="3795475" y="5382816"/>
            <a:chExt cx="437912" cy="412195"/>
          </a:xfrm>
        </p:grpSpPr>
        <p:sp>
          <p:nvSpPr>
            <p:cNvPr id="5470" name="Freeform 5469"/>
            <p:cNvSpPr/>
            <p:nvPr/>
          </p:nvSpPr>
          <p:spPr>
            <a:xfrm>
              <a:off x="3813334" y="5392103"/>
              <a:ext cx="420053" cy="402908"/>
            </a:xfrm>
            <a:custGeom>
              <a:avLst/>
              <a:gdLst/>
              <a:ahLst/>
              <a:cxnLst/>
              <a:rect l="0" t="0" r="0" b="0"/>
              <a:pathLst>
                <a:path w="420053" h="402908">
                  <a:moveTo>
                    <a:pt x="214312" y="231457"/>
                  </a:moveTo>
                  <a:lnTo>
                    <a:pt x="171450" y="360044"/>
                  </a:lnTo>
                  <a:lnTo>
                    <a:pt x="257175" y="394335"/>
                  </a:lnTo>
                  <a:lnTo>
                    <a:pt x="308610" y="402907"/>
                  </a:lnTo>
                  <a:lnTo>
                    <a:pt x="342900" y="402907"/>
                  </a:lnTo>
                  <a:lnTo>
                    <a:pt x="377190" y="385762"/>
                  </a:lnTo>
                  <a:lnTo>
                    <a:pt x="394335" y="368617"/>
                  </a:lnTo>
                  <a:lnTo>
                    <a:pt x="411480" y="342899"/>
                  </a:lnTo>
                  <a:lnTo>
                    <a:pt x="420052" y="282892"/>
                  </a:lnTo>
                  <a:lnTo>
                    <a:pt x="402907" y="240029"/>
                  </a:lnTo>
                  <a:lnTo>
                    <a:pt x="368617" y="197167"/>
                  </a:lnTo>
                  <a:lnTo>
                    <a:pt x="325755" y="154305"/>
                  </a:lnTo>
                  <a:lnTo>
                    <a:pt x="282892" y="102869"/>
                  </a:lnTo>
                  <a:lnTo>
                    <a:pt x="240030" y="60007"/>
                  </a:lnTo>
                  <a:lnTo>
                    <a:pt x="205740" y="17145"/>
                  </a:lnTo>
                  <a:lnTo>
                    <a:pt x="214312" y="0"/>
                  </a:lnTo>
                  <a:lnTo>
                    <a:pt x="231457" y="25717"/>
                  </a:lnTo>
                  <a:lnTo>
                    <a:pt x="248602" y="60007"/>
                  </a:lnTo>
                  <a:lnTo>
                    <a:pt x="248602" y="111442"/>
                  </a:lnTo>
                  <a:lnTo>
                    <a:pt x="248602" y="154305"/>
                  </a:lnTo>
                  <a:lnTo>
                    <a:pt x="214312" y="205739"/>
                  </a:lnTo>
                  <a:lnTo>
                    <a:pt x="180022" y="214312"/>
                  </a:lnTo>
                  <a:lnTo>
                    <a:pt x="145732" y="205739"/>
                  </a:lnTo>
                  <a:lnTo>
                    <a:pt x="111442" y="188595"/>
                  </a:lnTo>
                  <a:lnTo>
                    <a:pt x="77152" y="154305"/>
                  </a:lnTo>
                  <a:lnTo>
                    <a:pt x="34290" y="102869"/>
                  </a:lnTo>
                  <a:lnTo>
                    <a:pt x="8572" y="51434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1" name="Oval 5470"/>
            <p:cNvSpPr/>
            <p:nvPr/>
          </p:nvSpPr>
          <p:spPr>
            <a:xfrm>
              <a:off x="4009787" y="5605701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2" name="Oval 5471"/>
            <p:cNvSpPr/>
            <p:nvPr/>
          </p:nvSpPr>
          <p:spPr>
            <a:xfrm>
              <a:off x="3795475" y="538281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77" name="Group 5476"/>
          <p:cNvGrpSpPr/>
          <p:nvPr/>
        </p:nvGrpSpPr>
        <p:grpSpPr>
          <a:xfrm>
            <a:off x="4224100" y="5374243"/>
            <a:ext cx="250031" cy="52864"/>
            <a:chOff x="4224100" y="5374243"/>
            <a:chExt cx="250031" cy="52864"/>
          </a:xfrm>
        </p:grpSpPr>
        <p:sp>
          <p:nvSpPr>
            <p:cNvPr id="5474" name="Freeform 5473"/>
            <p:cNvSpPr/>
            <p:nvPr/>
          </p:nvSpPr>
          <p:spPr>
            <a:xfrm>
              <a:off x="4241959" y="5374957"/>
              <a:ext cx="214313" cy="34292"/>
            </a:xfrm>
            <a:custGeom>
              <a:avLst/>
              <a:gdLst/>
              <a:ahLst/>
              <a:cxnLst/>
              <a:rect l="0" t="0" r="0" b="0"/>
              <a:pathLst>
                <a:path w="214313" h="34292">
                  <a:moveTo>
                    <a:pt x="214312" y="17146"/>
                  </a:moveTo>
                  <a:lnTo>
                    <a:pt x="197167" y="0"/>
                  </a:lnTo>
                  <a:lnTo>
                    <a:pt x="162877" y="0"/>
                  </a:lnTo>
                  <a:lnTo>
                    <a:pt x="128587" y="8573"/>
                  </a:lnTo>
                  <a:lnTo>
                    <a:pt x="42862" y="25718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5" name="Oval 5474"/>
            <p:cNvSpPr/>
            <p:nvPr/>
          </p:nvSpPr>
          <p:spPr>
            <a:xfrm>
              <a:off x="4438412" y="537424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6" name="Oval 5475"/>
            <p:cNvSpPr/>
            <p:nvPr/>
          </p:nvSpPr>
          <p:spPr>
            <a:xfrm>
              <a:off x="4224100" y="539138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81" name="Group 5480"/>
          <p:cNvGrpSpPr/>
          <p:nvPr/>
        </p:nvGrpSpPr>
        <p:grpSpPr>
          <a:xfrm>
            <a:off x="4284107" y="5408533"/>
            <a:ext cx="215741" cy="87154"/>
            <a:chOff x="4284107" y="5408533"/>
            <a:chExt cx="215741" cy="87154"/>
          </a:xfrm>
        </p:grpSpPr>
        <p:sp>
          <p:nvSpPr>
            <p:cNvPr id="5478" name="Freeform 5477"/>
            <p:cNvSpPr/>
            <p:nvPr/>
          </p:nvSpPr>
          <p:spPr>
            <a:xfrm>
              <a:off x="4301966" y="5426392"/>
              <a:ext cx="180024" cy="51437"/>
            </a:xfrm>
            <a:custGeom>
              <a:avLst/>
              <a:gdLst/>
              <a:ahLst/>
              <a:cxnLst/>
              <a:rect l="0" t="0" r="0" b="0"/>
              <a:pathLst>
                <a:path w="180024" h="51437">
                  <a:moveTo>
                    <a:pt x="180023" y="0"/>
                  </a:moveTo>
                  <a:lnTo>
                    <a:pt x="162878" y="25718"/>
                  </a:lnTo>
                  <a:lnTo>
                    <a:pt x="145733" y="34291"/>
                  </a:lnTo>
                  <a:lnTo>
                    <a:pt x="128588" y="34291"/>
                  </a:lnTo>
                  <a:lnTo>
                    <a:pt x="60008" y="42863"/>
                  </a:lnTo>
                  <a:lnTo>
                    <a:pt x="25718" y="51436"/>
                  </a:lnTo>
                  <a:lnTo>
                    <a:pt x="0" y="51436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9" name="Oval 5478"/>
            <p:cNvSpPr/>
            <p:nvPr/>
          </p:nvSpPr>
          <p:spPr>
            <a:xfrm>
              <a:off x="4464129" y="54085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0" name="Oval 5479"/>
            <p:cNvSpPr/>
            <p:nvPr/>
          </p:nvSpPr>
          <p:spPr>
            <a:xfrm>
              <a:off x="4284107" y="545996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85" name="Group 5484"/>
          <p:cNvGrpSpPr/>
          <p:nvPr/>
        </p:nvGrpSpPr>
        <p:grpSpPr>
          <a:xfrm>
            <a:off x="4541282" y="5246370"/>
            <a:ext cx="317898" cy="265749"/>
            <a:chOff x="4541282" y="5246370"/>
            <a:chExt cx="317898" cy="265749"/>
          </a:xfrm>
        </p:grpSpPr>
        <p:sp>
          <p:nvSpPr>
            <p:cNvPr id="5482" name="Freeform 5481"/>
            <p:cNvSpPr/>
            <p:nvPr/>
          </p:nvSpPr>
          <p:spPr>
            <a:xfrm>
              <a:off x="4559141" y="5246370"/>
              <a:ext cx="300039" cy="265749"/>
            </a:xfrm>
            <a:custGeom>
              <a:avLst/>
              <a:gdLst/>
              <a:ahLst/>
              <a:cxnLst/>
              <a:rect l="0" t="0" r="0" b="0"/>
              <a:pathLst>
                <a:path w="300039" h="265749">
                  <a:moveTo>
                    <a:pt x="85725" y="171450"/>
                  </a:moveTo>
                  <a:lnTo>
                    <a:pt x="111443" y="240030"/>
                  </a:lnTo>
                  <a:lnTo>
                    <a:pt x="128588" y="248602"/>
                  </a:lnTo>
                  <a:lnTo>
                    <a:pt x="197168" y="265748"/>
                  </a:lnTo>
                  <a:lnTo>
                    <a:pt x="248603" y="248602"/>
                  </a:lnTo>
                  <a:lnTo>
                    <a:pt x="265748" y="222885"/>
                  </a:lnTo>
                  <a:lnTo>
                    <a:pt x="291465" y="188595"/>
                  </a:lnTo>
                  <a:lnTo>
                    <a:pt x="300038" y="171450"/>
                  </a:lnTo>
                  <a:lnTo>
                    <a:pt x="291465" y="154305"/>
                  </a:lnTo>
                  <a:lnTo>
                    <a:pt x="291465" y="137160"/>
                  </a:lnTo>
                  <a:lnTo>
                    <a:pt x="282893" y="128587"/>
                  </a:lnTo>
                  <a:lnTo>
                    <a:pt x="265748" y="120015"/>
                  </a:lnTo>
                  <a:lnTo>
                    <a:pt x="240030" y="102870"/>
                  </a:lnTo>
                  <a:lnTo>
                    <a:pt x="188595" y="102870"/>
                  </a:lnTo>
                  <a:lnTo>
                    <a:pt x="162878" y="120015"/>
                  </a:lnTo>
                  <a:lnTo>
                    <a:pt x="154305" y="120015"/>
                  </a:lnTo>
                  <a:lnTo>
                    <a:pt x="128588" y="128587"/>
                  </a:lnTo>
                  <a:lnTo>
                    <a:pt x="154305" y="120015"/>
                  </a:lnTo>
                  <a:lnTo>
                    <a:pt x="171450" y="94298"/>
                  </a:lnTo>
                  <a:lnTo>
                    <a:pt x="171450" y="77152"/>
                  </a:lnTo>
                  <a:lnTo>
                    <a:pt x="180022" y="51435"/>
                  </a:lnTo>
                  <a:lnTo>
                    <a:pt x="162878" y="34290"/>
                  </a:lnTo>
                  <a:lnTo>
                    <a:pt x="128588" y="8572"/>
                  </a:lnTo>
                  <a:lnTo>
                    <a:pt x="94298" y="0"/>
                  </a:lnTo>
                  <a:lnTo>
                    <a:pt x="60008" y="8572"/>
                  </a:lnTo>
                  <a:lnTo>
                    <a:pt x="25718" y="25718"/>
                  </a:lnTo>
                  <a:lnTo>
                    <a:pt x="0" y="6858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3" name="Oval 5482"/>
            <p:cNvSpPr/>
            <p:nvPr/>
          </p:nvSpPr>
          <p:spPr>
            <a:xfrm>
              <a:off x="4627007" y="5399960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4" name="Oval 5483"/>
            <p:cNvSpPr/>
            <p:nvPr/>
          </p:nvSpPr>
          <p:spPr>
            <a:xfrm>
              <a:off x="4541282" y="529709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89" name="Group 5488"/>
          <p:cNvGrpSpPr/>
          <p:nvPr/>
        </p:nvGrpSpPr>
        <p:grpSpPr>
          <a:xfrm>
            <a:off x="6282214" y="4671298"/>
            <a:ext cx="206454" cy="686516"/>
            <a:chOff x="6282214" y="4671298"/>
            <a:chExt cx="206454" cy="686516"/>
          </a:xfrm>
        </p:grpSpPr>
        <p:sp>
          <p:nvSpPr>
            <p:cNvPr id="5486" name="Freeform 5485"/>
            <p:cNvSpPr/>
            <p:nvPr/>
          </p:nvSpPr>
          <p:spPr>
            <a:xfrm>
              <a:off x="6282214" y="4689158"/>
              <a:ext cx="188596" cy="668656"/>
            </a:xfrm>
            <a:custGeom>
              <a:avLst/>
              <a:gdLst/>
              <a:ahLst/>
              <a:cxnLst/>
              <a:rect l="0" t="0" r="0" b="0"/>
              <a:pathLst>
                <a:path w="188596" h="668656">
                  <a:moveTo>
                    <a:pt x="188595" y="617219"/>
                  </a:moveTo>
                  <a:lnTo>
                    <a:pt x="180022" y="651510"/>
                  </a:lnTo>
                  <a:lnTo>
                    <a:pt x="154305" y="668655"/>
                  </a:lnTo>
                  <a:lnTo>
                    <a:pt x="137160" y="660082"/>
                  </a:lnTo>
                  <a:lnTo>
                    <a:pt x="77152" y="608647"/>
                  </a:lnTo>
                  <a:lnTo>
                    <a:pt x="51435" y="565784"/>
                  </a:lnTo>
                  <a:lnTo>
                    <a:pt x="25718" y="505777"/>
                  </a:lnTo>
                  <a:lnTo>
                    <a:pt x="8572" y="420052"/>
                  </a:lnTo>
                  <a:lnTo>
                    <a:pt x="0" y="325754"/>
                  </a:lnTo>
                  <a:lnTo>
                    <a:pt x="17145" y="248602"/>
                  </a:lnTo>
                  <a:lnTo>
                    <a:pt x="34290" y="162877"/>
                  </a:lnTo>
                  <a:lnTo>
                    <a:pt x="60007" y="51434"/>
                  </a:lnTo>
                  <a:lnTo>
                    <a:pt x="77152" y="17144"/>
                  </a:lnTo>
                  <a:lnTo>
                    <a:pt x="94298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7" name="Oval 5486"/>
            <p:cNvSpPr/>
            <p:nvPr/>
          </p:nvSpPr>
          <p:spPr>
            <a:xfrm>
              <a:off x="6452950" y="528851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8" name="Oval 5487"/>
            <p:cNvSpPr/>
            <p:nvPr/>
          </p:nvSpPr>
          <p:spPr>
            <a:xfrm>
              <a:off x="6358652" y="467129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93" name="Group 5492"/>
          <p:cNvGrpSpPr/>
          <p:nvPr/>
        </p:nvGrpSpPr>
        <p:grpSpPr>
          <a:xfrm>
            <a:off x="6427232" y="5048488"/>
            <a:ext cx="250031" cy="44291"/>
            <a:chOff x="6427232" y="5048488"/>
            <a:chExt cx="250031" cy="44291"/>
          </a:xfrm>
        </p:grpSpPr>
        <p:sp>
          <p:nvSpPr>
            <p:cNvPr id="5490" name="Freeform 5489"/>
            <p:cNvSpPr/>
            <p:nvPr/>
          </p:nvSpPr>
          <p:spPr>
            <a:xfrm>
              <a:off x="6445091" y="5066347"/>
              <a:ext cx="214314" cy="8574"/>
            </a:xfrm>
            <a:custGeom>
              <a:avLst/>
              <a:gdLst/>
              <a:ahLst/>
              <a:cxnLst/>
              <a:rect l="0" t="0" r="0" b="0"/>
              <a:pathLst>
                <a:path w="214314" h="8574">
                  <a:moveTo>
                    <a:pt x="214313" y="0"/>
                  </a:moveTo>
                  <a:lnTo>
                    <a:pt x="180022" y="0"/>
                  </a:lnTo>
                  <a:lnTo>
                    <a:pt x="145733" y="8573"/>
                  </a:lnTo>
                  <a:lnTo>
                    <a:pt x="111443" y="8573"/>
                  </a:lnTo>
                  <a:lnTo>
                    <a:pt x="77153" y="8573"/>
                  </a:lnTo>
                  <a:lnTo>
                    <a:pt x="34290" y="857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1" name="Oval 5490"/>
            <p:cNvSpPr/>
            <p:nvPr/>
          </p:nvSpPr>
          <p:spPr>
            <a:xfrm>
              <a:off x="6641544" y="504848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2" name="Oval 5491"/>
            <p:cNvSpPr/>
            <p:nvPr/>
          </p:nvSpPr>
          <p:spPr>
            <a:xfrm>
              <a:off x="6427232" y="505706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97" name="Group 5496"/>
          <p:cNvGrpSpPr/>
          <p:nvPr/>
        </p:nvGrpSpPr>
        <p:grpSpPr>
          <a:xfrm>
            <a:off x="6735842" y="4869180"/>
            <a:ext cx="327183" cy="386477"/>
            <a:chOff x="6735842" y="4869180"/>
            <a:chExt cx="327183" cy="386477"/>
          </a:xfrm>
        </p:grpSpPr>
        <p:sp>
          <p:nvSpPr>
            <p:cNvPr id="5494" name="Freeform 5493"/>
            <p:cNvSpPr/>
            <p:nvPr/>
          </p:nvSpPr>
          <p:spPr>
            <a:xfrm>
              <a:off x="6753701" y="4869180"/>
              <a:ext cx="291466" cy="377191"/>
            </a:xfrm>
            <a:custGeom>
              <a:avLst/>
              <a:gdLst/>
              <a:ahLst/>
              <a:cxnLst/>
              <a:rect l="0" t="0" r="0" b="0"/>
              <a:pathLst>
                <a:path w="291466" h="377191">
                  <a:moveTo>
                    <a:pt x="291465" y="368617"/>
                  </a:moveTo>
                  <a:lnTo>
                    <a:pt x="274320" y="377190"/>
                  </a:lnTo>
                  <a:lnTo>
                    <a:pt x="240030" y="368617"/>
                  </a:lnTo>
                  <a:lnTo>
                    <a:pt x="222886" y="368617"/>
                  </a:lnTo>
                  <a:lnTo>
                    <a:pt x="205740" y="368617"/>
                  </a:lnTo>
                  <a:lnTo>
                    <a:pt x="137161" y="377190"/>
                  </a:lnTo>
                  <a:lnTo>
                    <a:pt x="102870" y="377190"/>
                  </a:lnTo>
                  <a:lnTo>
                    <a:pt x="68580" y="377190"/>
                  </a:lnTo>
                  <a:lnTo>
                    <a:pt x="60008" y="368617"/>
                  </a:lnTo>
                  <a:lnTo>
                    <a:pt x="102870" y="325755"/>
                  </a:lnTo>
                  <a:lnTo>
                    <a:pt x="128587" y="300037"/>
                  </a:lnTo>
                  <a:lnTo>
                    <a:pt x="162878" y="257175"/>
                  </a:lnTo>
                  <a:lnTo>
                    <a:pt x="188595" y="214313"/>
                  </a:lnTo>
                  <a:lnTo>
                    <a:pt x="214312" y="162878"/>
                  </a:lnTo>
                  <a:lnTo>
                    <a:pt x="222886" y="120015"/>
                  </a:lnTo>
                  <a:lnTo>
                    <a:pt x="222886" y="68580"/>
                  </a:lnTo>
                  <a:lnTo>
                    <a:pt x="197168" y="17145"/>
                  </a:lnTo>
                  <a:lnTo>
                    <a:pt x="162878" y="8572"/>
                  </a:lnTo>
                  <a:lnTo>
                    <a:pt x="128587" y="0"/>
                  </a:lnTo>
                  <a:lnTo>
                    <a:pt x="85725" y="8572"/>
                  </a:lnTo>
                  <a:lnTo>
                    <a:pt x="51436" y="25717"/>
                  </a:lnTo>
                  <a:lnTo>
                    <a:pt x="17145" y="51435"/>
                  </a:lnTo>
                  <a:lnTo>
                    <a:pt x="0" y="7715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5" name="Oval 5494"/>
            <p:cNvSpPr/>
            <p:nvPr/>
          </p:nvSpPr>
          <p:spPr>
            <a:xfrm>
              <a:off x="7027307" y="521993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6" name="Oval 5495"/>
            <p:cNvSpPr/>
            <p:nvPr/>
          </p:nvSpPr>
          <p:spPr>
            <a:xfrm>
              <a:off x="6735842" y="492847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01" name="Group 5500"/>
          <p:cNvGrpSpPr/>
          <p:nvPr/>
        </p:nvGrpSpPr>
        <p:grpSpPr>
          <a:xfrm>
            <a:off x="7164467" y="5117068"/>
            <a:ext cx="70008" cy="275749"/>
            <a:chOff x="7164467" y="5117068"/>
            <a:chExt cx="70008" cy="275749"/>
          </a:xfrm>
        </p:grpSpPr>
        <p:sp>
          <p:nvSpPr>
            <p:cNvPr id="5498" name="Freeform 5497"/>
            <p:cNvSpPr/>
            <p:nvPr/>
          </p:nvSpPr>
          <p:spPr>
            <a:xfrm>
              <a:off x="7182326" y="5134927"/>
              <a:ext cx="34291" cy="240031"/>
            </a:xfrm>
            <a:custGeom>
              <a:avLst/>
              <a:gdLst/>
              <a:ahLst/>
              <a:cxnLst/>
              <a:rect l="0" t="0" r="0" b="0"/>
              <a:pathLst>
                <a:path w="34291" h="240031">
                  <a:moveTo>
                    <a:pt x="34290" y="240030"/>
                  </a:moveTo>
                  <a:lnTo>
                    <a:pt x="25718" y="231458"/>
                  </a:lnTo>
                  <a:lnTo>
                    <a:pt x="25718" y="222886"/>
                  </a:lnTo>
                  <a:lnTo>
                    <a:pt x="25718" y="188595"/>
                  </a:lnTo>
                  <a:lnTo>
                    <a:pt x="8573" y="111443"/>
                  </a:lnTo>
                  <a:lnTo>
                    <a:pt x="0" y="6000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9" name="Oval 5498"/>
            <p:cNvSpPr/>
            <p:nvPr/>
          </p:nvSpPr>
          <p:spPr>
            <a:xfrm>
              <a:off x="7198757" y="535709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0" name="Oval 5499"/>
            <p:cNvSpPr/>
            <p:nvPr/>
          </p:nvSpPr>
          <p:spPr>
            <a:xfrm>
              <a:off x="7164467" y="511706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05" name="Group 5504"/>
          <p:cNvGrpSpPr/>
          <p:nvPr/>
        </p:nvGrpSpPr>
        <p:grpSpPr>
          <a:xfrm>
            <a:off x="7284482" y="4851321"/>
            <a:ext cx="343615" cy="377905"/>
            <a:chOff x="7284482" y="4851321"/>
            <a:chExt cx="343615" cy="377905"/>
          </a:xfrm>
        </p:grpSpPr>
        <p:sp>
          <p:nvSpPr>
            <p:cNvPr id="5502" name="Freeform 5501"/>
            <p:cNvSpPr/>
            <p:nvPr/>
          </p:nvSpPr>
          <p:spPr>
            <a:xfrm>
              <a:off x="7302341" y="4852035"/>
              <a:ext cx="325756" cy="377191"/>
            </a:xfrm>
            <a:custGeom>
              <a:avLst/>
              <a:gdLst/>
              <a:ahLst/>
              <a:cxnLst/>
              <a:rect l="0" t="0" r="0" b="0"/>
              <a:pathLst>
                <a:path w="325756" h="377191">
                  <a:moveTo>
                    <a:pt x="145733" y="291465"/>
                  </a:moveTo>
                  <a:lnTo>
                    <a:pt x="128588" y="317182"/>
                  </a:lnTo>
                  <a:lnTo>
                    <a:pt x="154305" y="360045"/>
                  </a:lnTo>
                  <a:lnTo>
                    <a:pt x="171450" y="377190"/>
                  </a:lnTo>
                  <a:lnTo>
                    <a:pt x="197168" y="377190"/>
                  </a:lnTo>
                  <a:lnTo>
                    <a:pt x="222885" y="377190"/>
                  </a:lnTo>
                  <a:lnTo>
                    <a:pt x="257175" y="368618"/>
                  </a:lnTo>
                  <a:lnTo>
                    <a:pt x="282893" y="360045"/>
                  </a:lnTo>
                  <a:lnTo>
                    <a:pt x="300038" y="342900"/>
                  </a:lnTo>
                  <a:lnTo>
                    <a:pt x="317183" y="308610"/>
                  </a:lnTo>
                  <a:lnTo>
                    <a:pt x="325755" y="274320"/>
                  </a:lnTo>
                  <a:lnTo>
                    <a:pt x="325755" y="265748"/>
                  </a:lnTo>
                  <a:lnTo>
                    <a:pt x="317183" y="248603"/>
                  </a:lnTo>
                  <a:lnTo>
                    <a:pt x="248603" y="222885"/>
                  </a:lnTo>
                  <a:lnTo>
                    <a:pt x="205740" y="214312"/>
                  </a:lnTo>
                  <a:lnTo>
                    <a:pt x="137160" y="197168"/>
                  </a:lnTo>
                  <a:lnTo>
                    <a:pt x="111443" y="197168"/>
                  </a:lnTo>
                  <a:lnTo>
                    <a:pt x="85725" y="188595"/>
                  </a:lnTo>
                  <a:lnTo>
                    <a:pt x="102871" y="197168"/>
                  </a:lnTo>
                  <a:lnTo>
                    <a:pt x="128588" y="188595"/>
                  </a:lnTo>
                  <a:lnTo>
                    <a:pt x="154305" y="171450"/>
                  </a:lnTo>
                  <a:lnTo>
                    <a:pt x="180022" y="145732"/>
                  </a:lnTo>
                  <a:lnTo>
                    <a:pt x="197168" y="120015"/>
                  </a:lnTo>
                  <a:lnTo>
                    <a:pt x="214313" y="68580"/>
                  </a:lnTo>
                  <a:lnTo>
                    <a:pt x="205740" y="42862"/>
                  </a:lnTo>
                  <a:lnTo>
                    <a:pt x="180022" y="25717"/>
                  </a:lnTo>
                  <a:lnTo>
                    <a:pt x="128588" y="0"/>
                  </a:lnTo>
                  <a:lnTo>
                    <a:pt x="25718" y="0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3" name="Oval 5502"/>
            <p:cNvSpPr/>
            <p:nvPr/>
          </p:nvSpPr>
          <p:spPr>
            <a:xfrm>
              <a:off x="7430215" y="512564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4" name="Oval 5503"/>
            <p:cNvSpPr/>
            <p:nvPr/>
          </p:nvSpPr>
          <p:spPr>
            <a:xfrm>
              <a:off x="7284482" y="4851321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09" name="Group 5508"/>
          <p:cNvGrpSpPr/>
          <p:nvPr/>
        </p:nvGrpSpPr>
        <p:grpSpPr>
          <a:xfrm>
            <a:off x="7695962" y="4799886"/>
            <a:ext cx="197883" cy="523637"/>
            <a:chOff x="7695962" y="4799886"/>
            <a:chExt cx="197883" cy="523637"/>
          </a:xfrm>
        </p:grpSpPr>
        <p:sp>
          <p:nvSpPr>
            <p:cNvPr id="5506" name="Freeform 5505"/>
            <p:cNvSpPr/>
            <p:nvPr/>
          </p:nvSpPr>
          <p:spPr>
            <a:xfrm>
              <a:off x="7713821" y="4817745"/>
              <a:ext cx="180024" cy="505778"/>
            </a:xfrm>
            <a:custGeom>
              <a:avLst/>
              <a:gdLst/>
              <a:ahLst/>
              <a:cxnLst/>
              <a:rect l="0" t="0" r="0" b="0"/>
              <a:pathLst>
                <a:path w="180024" h="505778">
                  <a:moveTo>
                    <a:pt x="0" y="454343"/>
                  </a:moveTo>
                  <a:lnTo>
                    <a:pt x="17145" y="505777"/>
                  </a:lnTo>
                  <a:lnTo>
                    <a:pt x="42863" y="505777"/>
                  </a:lnTo>
                  <a:lnTo>
                    <a:pt x="60008" y="505777"/>
                  </a:lnTo>
                  <a:lnTo>
                    <a:pt x="85725" y="497205"/>
                  </a:lnTo>
                  <a:lnTo>
                    <a:pt x="102870" y="488632"/>
                  </a:lnTo>
                  <a:lnTo>
                    <a:pt x="145733" y="437197"/>
                  </a:lnTo>
                  <a:lnTo>
                    <a:pt x="162878" y="394335"/>
                  </a:lnTo>
                  <a:lnTo>
                    <a:pt x="171450" y="351472"/>
                  </a:lnTo>
                  <a:lnTo>
                    <a:pt x="180023" y="300038"/>
                  </a:lnTo>
                  <a:lnTo>
                    <a:pt x="145733" y="188595"/>
                  </a:lnTo>
                  <a:lnTo>
                    <a:pt x="102870" y="128587"/>
                  </a:lnTo>
                  <a:lnTo>
                    <a:pt x="60008" y="60007"/>
                  </a:lnTo>
                  <a:lnTo>
                    <a:pt x="25717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7" name="Oval 5506"/>
            <p:cNvSpPr/>
            <p:nvPr/>
          </p:nvSpPr>
          <p:spPr>
            <a:xfrm>
              <a:off x="7695962" y="5254229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8" name="Oval 5507"/>
            <p:cNvSpPr/>
            <p:nvPr/>
          </p:nvSpPr>
          <p:spPr>
            <a:xfrm>
              <a:off x="7721679" y="479988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13" name="Group 5512"/>
          <p:cNvGrpSpPr/>
          <p:nvPr/>
        </p:nvGrpSpPr>
        <p:grpSpPr>
          <a:xfrm>
            <a:off x="5947887" y="4491990"/>
            <a:ext cx="2408873" cy="1080136"/>
            <a:chOff x="5947887" y="4491990"/>
            <a:chExt cx="2408873" cy="1080136"/>
          </a:xfrm>
        </p:grpSpPr>
        <p:sp>
          <p:nvSpPr>
            <p:cNvPr id="5510" name="Freeform 5509"/>
            <p:cNvSpPr/>
            <p:nvPr/>
          </p:nvSpPr>
          <p:spPr>
            <a:xfrm>
              <a:off x="5947887" y="4491990"/>
              <a:ext cx="2408873" cy="1080136"/>
            </a:xfrm>
            <a:custGeom>
              <a:avLst/>
              <a:gdLst/>
              <a:ahLst/>
              <a:cxnLst/>
              <a:rect l="0" t="0" r="0" b="0"/>
              <a:pathLst>
                <a:path w="2408873" h="1080136">
                  <a:moveTo>
                    <a:pt x="1911667" y="60008"/>
                  </a:moveTo>
                  <a:lnTo>
                    <a:pt x="1920239" y="60008"/>
                  </a:lnTo>
                  <a:lnTo>
                    <a:pt x="1920239" y="51435"/>
                  </a:lnTo>
                  <a:lnTo>
                    <a:pt x="1937384" y="60008"/>
                  </a:lnTo>
                  <a:lnTo>
                    <a:pt x="1945957" y="60008"/>
                  </a:lnTo>
                  <a:lnTo>
                    <a:pt x="1963101" y="60008"/>
                  </a:lnTo>
                  <a:lnTo>
                    <a:pt x="1980247" y="60008"/>
                  </a:lnTo>
                  <a:lnTo>
                    <a:pt x="2005964" y="60008"/>
                  </a:lnTo>
                  <a:lnTo>
                    <a:pt x="2014537" y="60008"/>
                  </a:lnTo>
                  <a:lnTo>
                    <a:pt x="2040254" y="60008"/>
                  </a:lnTo>
                  <a:lnTo>
                    <a:pt x="2048827" y="60008"/>
                  </a:lnTo>
                  <a:lnTo>
                    <a:pt x="2083117" y="68580"/>
                  </a:lnTo>
                  <a:lnTo>
                    <a:pt x="2100262" y="68580"/>
                  </a:lnTo>
                  <a:lnTo>
                    <a:pt x="2108834" y="68580"/>
                  </a:lnTo>
                  <a:lnTo>
                    <a:pt x="2125979" y="68580"/>
                  </a:lnTo>
                  <a:lnTo>
                    <a:pt x="2134551" y="77152"/>
                  </a:lnTo>
                  <a:lnTo>
                    <a:pt x="2177414" y="85725"/>
                  </a:lnTo>
                  <a:lnTo>
                    <a:pt x="2185987" y="85725"/>
                  </a:lnTo>
                  <a:lnTo>
                    <a:pt x="2203132" y="94297"/>
                  </a:lnTo>
                  <a:lnTo>
                    <a:pt x="2220276" y="94297"/>
                  </a:lnTo>
                  <a:lnTo>
                    <a:pt x="2245994" y="111443"/>
                  </a:lnTo>
                  <a:lnTo>
                    <a:pt x="2254567" y="128588"/>
                  </a:lnTo>
                  <a:lnTo>
                    <a:pt x="2263140" y="137160"/>
                  </a:lnTo>
                  <a:lnTo>
                    <a:pt x="2280284" y="145732"/>
                  </a:lnTo>
                  <a:lnTo>
                    <a:pt x="2288857" y="171450"/>
                  </a:lnTo>
                  <a:lnTo>
                    <a:pt x="2306001" y="188595"/>
                  </a:lnTo>
                  <a:lnTo>
                    <a:pt x="2323147" y="205740"/>
                  </a:lnTo>
                  <a:lnTo>
                    <a:pt x="2331719" y="214312"/>
                  </a:lnTo>
                  <a:lnTo>
                    <a:pt x="2348864" y="222885"/>
                  </a:lnTo>
                  <a:lnTo>
                    <a:pt x="2357437" y="240030"/>
                  </a:lnTo>
                  <a:lnTo>
                    <a:pt x="2366009" y="248602"/>
                  </a:lnTo>
                  <a:lnTo>
                    <a:pt x="2374582" y="257175"/>
                  </a:lnTo>
                  <a:lnTo>
                    <a:pt x="2383154" y="282892"/>
                  </a:lnTo>
                  <a:lnTo>
                    <a:pt x="2391726" y="291465"/>
                  </a:lnTo>
                  <a:lnTo>
                    <a:pt x="2391726" y="317182"/>
                  </a:lnTo>
                  <a:lnTo>
                    <a:pt x="2400300" y="334327"/>
                  </a:lnTo>
                  <a:lnTo>
                    <a:pt x="2408872" y="377190"/>
                  </a:lnTo>
                  <a:lnTo>
                    <a:pt x="2408872" y="402907"/>
                  </a:lnTo>
                  <a:lnTo>
                    <a:pt x="2408872" y="428625"/>
                  </a:lnTo>
                  <a:lnTo>
                    <a:pt x="2400300" y="454342"/>
                  </a:lnTo>
                  <a:lnTo>
                    <a:pt x="2400300" y="497205"/>
                  </a:lnTo>
                  <a:lnTo>
                    <a:pt x="2400300" y="557213"/>
                  </a:lnTo>
                  <a:lnTo>
                    <a:pt x="2400300" y="582930"/>
                  </a:lnTo>
                  <a:lnTo>
                    <a:pt x="2391726" y="617220"/>
                  </a:lnTo>
                  <a:lnTo>
                    <a:pt x="2400300" y="668655"/>
                  </a:lnTo>
                  <a:lnTo>
                    <a:pt x="2400300" y="694373"/>
                  </a:lnTo>
                  <a:lnTo>
                    <a:pt x="2408872" y="737235"/>
                  </a:lnTo>
                  <a:lnTo>
                    <a:pt x="2408872" y="762952"/>
                  </a:lnTo>
                  <a:lnTo>
                    <a:pt x="2408872" y="797243"/>
                  </a:lnTo>
                  <a:lnTo>
                    <a:pt x="2408872" y="831532"/>
                  </a:lnTo>
                  <a:lnTo>
                    <a:pt x="2383154" y="882967"/>
                  </a:lnTo>
                  <a:lnTo>
                    <a:pt x="2374582" y="900113"/>
                  </a:lnTo>
                  <a:lnTo>
                    <a:pt x="2357437" y="917258"/>
                  </a:lnTo>
                  <a:lnTo>
                    <a:pt x="2331719" y="942975"/>
                  </a:lnTo>
                  <a:lnTo>
                    <a:pt x="2323147" y="951547"/>
                  </a:lnTo>
                  <a:lnTo>
                    <a:pt x="2297429" y="977265"/>
                  </a:lnTo>
                  <a:lnTo>
                    <a:pt x="2254567" y="985838"/>
                  </a:lnTo>
                  <a:lnTo>
                    <a:pt x="2194559" y="994410"/>
                  </a:lnTo>
                  <a:lnTo>
                    <a:pt x="2168842" y="1002982"/>
                  </a:lnTo>
                  <a:lnTo>
                    <a:pt x="2108834" y="1011555"/>
                  </a:lnTo>
                  <a:lnTo>
                    <a:pt x="2083117" y="1020128"/>
                  </a:lnTo>
                  <a:lnTo>
                    <a:pt x="2048827" y="1020128"/>
                  </a:lnTo>
                  <a:lnTo>
                    <a:pt x="1988819" y="1020128"/>
                  </a:lnTo>
                  <a:lnTo>
                    <a:pt x="1945957" y="1020128"/>
                  </a:lnTo>
                  <a:lnTo>
                    <a:pt x="1920239" y="1020128"/>
                  </a:lnTo>
                  <a:lnTo>
                    <a:pt x="1877376" y="1020128"/>
                  </a:lnTo>
                  <a:lnTo>
                    <a:pt x="1834515" y="1020128"/>
                  </a:lnTo>
                  <a:lnTo>
                    <a:pt x="1791651" y="1020128"/>
                  </a:lnTo>
                  <a:lnTo>
                    <a:pt x="1688782" y="1028700"/>
                  </a:lnTo>
                  <a:lnTo>
                    <a:pt x="1594484" y="1028700"/>
                  </a:lnTo>
                  <a:lnTo>
                    <a:pt x="1551622" y="1037273"/>
                  </a:lnTo>
                  <a:lnTo>
                    <a:pt x="1500187" y="1045845"/>
                  </a:lnTo>
                  <a:lnTo>
                    <a:pt x="1465897" y="1045845"/>
                  </a:lnTo>
                  <a:lnTo>
                    <a:pt x="1431607" y="1054418"/>
                  </a:lnTo>
                  <a:lnTo>
                    <a:pt x="1388744" y="1054418"/>
                  </a:lnTo>
                  <a:lnTo>
                    <a:pt x="1354454" y="1054418"/>
                  </a:lnTo>
                  <a:lnTo>
                    <a:pt x="1277301" y="1062990"/>
                  </a:lnTo>
                  <a:lnTo>
                    <a:pt x="1217294" y="1062990"/>
                  </a:lnTo>
                  <a:lnTo>
                    <a:pt x="1183004" y="1062990"/>
                  </a:lnTo>
                  <a:lnTo>
                    <a:pt x="1148714" y="1062990"/>
                  </a:lnTo>
                  <a:lnTo>
                    <a:pt x="1105851" y="1062990"/>
                  </a:lnTo>
                  <a:lnTo>
                    <a:pt x="1011554" y="1071562"/>
                  </a:lnTo>
                  <a:lnTo>
                    <a:pt x="968692" y="1080135"/>
                  </a:lnTo>
                  <a:lnTo>
                    <a:pt x="925829" y="1080135"/>
                  </a:lnTo>
                  <a:lnTo>
                    <a:pt x="882967" y="1080135"/>
                  </a:lnTo>
                  <a:lnTo>
                    <a:pt x="840104" y="1080135"/>
                  </a:lnTo>
                  <a:lnTo>
                    <a:pt x="797242" y="1080135"/>
                  </a:lnTo>
                  <a:lnTo>
                    <a:pt x="754379" y="1080135"/>
                  </a:lnTo>
                  <a:lnTo>
                    <a:pt x="720089" y="1080135"/>
                  </a:lnTo>
                  <a:lnTo>
                    <a:pt x="634364" y="1071562"/>
                  </a:lnTo>
                  <a:lnTo>
                    <a:pt x="600075" y="1071562"/>
                  </a:lnTo>
                  <a:lnTo>
                    <a:pt x="565784" y="1062990"/>
                  </a:lnTo>
                  <a:lnTo>
                    <a:pt x="522922" y="1062990"/>
                  </a:lnTo>
                  <a:lnTo>
                    <a:pt x="497204" y="1054418"/>
                  </a:lnTo>
                  <a:lnTo>
                    <a:pt x="462914" y="1045845"/>
                  </a:lnTo>
                  <a:lnTo>
                    <a:pt x="437197" y="1037273"/>
                  </a:lnTo>
                  <a:lnTo>
                    <a:pt x="377189" y="1011555"/>
                  </a:lnTo>
                  <a:lnTo>
                    <a:pt x="351472" y="1011555"/>
                  </a:lnTo>
                  <a:lnTo>
                    <a:pt x="325754" y="994410"/>
                  </a:lnTo>
                  <a:lnTo>
                    <a:pt x="300037" y="985838"/>
                  </a:lnTo>
                  <a:lnTo>
                    <a:pt x="274319" y="977265"/>
                  </a:lnTo>
                  <a:lnTo>
                    <a:pt x="257174" y="968693"/>
                  </a:lnTo>
                  <a:lnTo>
                    <a:pt x="240029" y="951547"/>
                  </a:lnTo>
                  <a:lnTo>
                    <a:pt x="197167" y="925830"/>
                  </a:lnTo>
                  <a:lnTo>
                    <a:pt x="180022" y="908685"/>
                  </a:lnTo>
                  <a:lnTo>
                    <a:pt x="162877" y="891540"/>
                  </a:lnTo>
                  <a:lnTo>
                    <a:pt x="145732" y="874395"/>
                  </a:lnTo>
                  <a:lnTo>
                    <a:pt x="137159" y="848678"/>
                  </a:lnTo>
                  <a:lnTo>
                    <a:pt x="120014" y="822960"/>
                  </a:lnTo>
                  <a:lnTo>
                    <a:pt x="111442" y="797243"/>
                  </a:lnTo>
                  <a:lnTo>
                    <a:pt x="85724" y="728663"/>
                  </a:lnTo>
                  <a:lnTo>
                    <a:pt x="68579" y="702945"/>
                  </a:lnTo>
                  <a:lnTo>
                    <a:pt x="60007" y="660083"/>
                  </a:lnTo>
                  <a:lnTo>
                    <a:pt x="42862" y="634365"/>
                  </a:lnTo>
                  <a:lnTo>
                    <a:pt x="34289" y="591503"/>
                  </a:lnTo>
                  <a:lnTo>
                    <a:pt x="34289" y="557213"/>
                  </a:lnTo>
                  <a:lnTo>
                    <a:pt x="34289" y="514350"/>
                  </a:lnTo>
                  <a:lnTo>
                    <a:pt x="17144" y="428625"/>
                  </a:lnTo>
                  <a:lnTo>
                    <a:pt x="8572" y="385762"/>
                  </a:lnTo>
                  <a:lnTo>
                    <a:pt x="8572" y="334327"/>
                  </a:lnTo>
                  <a:lnTo>
                    <a:pt x="0" y="300038"/>
                  </a:lnTo>
                  <a:lnTo>
                    <a:pt x="0" y="257175"/>
                  </a:lnTo>
                  <a:lnTo>
                    <a:pt x="0" y="214312"/>
                  </a:lnTo>
                  <a:lnTo>
                    <a:pt x="0" y="180023"/>
                  </a:lnTo>
                  <a:lnTo>
                    <a:pt x="8572" y="120015"/>
                  </a:lnTo>
                  <a:lnTo>
                    <a:pt x="25717" y="94297"/>
                  </a:lnTo>
                  <a:lnTo>
                    <a:pt x="51434" y="77152"/>
                  </a:lnTo>
                  <a:lnTo>
                    <a:pt x="85724" y="51435"/>
                  </a:lnTo>
                  <a:lnTo>
                    <a:pt x="94297" y="42863"/>
                  </a:lnTo>
                  <a:lnTo>
                    <a:pt x="128587" y="25718"/>
                  </a:lnTo>
                  <a:lnTo>
                    <a:pt x="180022" y="17145"/>
                  </a:lnTo>
                  <a:lnTo>
                    <a:pt x="222884" y="17145"/>
                  </a:lnTo>
                  <a:lnTo>
                    <a:pt x="308609" y="8573"/>
                  </a:lnTo>
                  <a:lnTo>
                    <a:pt x="351472" y="8573"/>
                  </a:lnTo>
                  <a:lnTo>
                    <a:pt x="402907" y="8573"/>
                  </a:lnTo>
                  <a:lnTo>
                    <a:pt x="454342" y="8573"/>
                  </a:lnTo>
                  <a:lnTo>
                    <a:pt x="497204" y="8573"/>
                  </a:lnTo>
                  <a:lnTo>
                    <a:pt x="591501" y="8573"/>
                  </a:lnTo>
                  <a:lnTo>
                    <a:pt x="634364" y="8573"/>
                  </a:lnTo>
                  <a:lnTo>
                    <a:pt x="677226" y="8573"/>
                  </a:lnTo>
                  <a:lnTo>
                    <a:pt x="720089" y="8573"/>
                  </a:lnTo>
                  <a:lnTo>
                    <a:pt x="762952" y="8573"/>
                  </a:lnTo>
                  <a:lnTo>
                    <a:pt x="814387" y="8573"/>
                  </a:lnTo>
                  <a:lnTo>
                    <a:pt x="917257" y="0"/>
                  </a:lnTo>
                  <a:lnTo>
                    <a:pt x="968692" y="8573"/>
                  </a:lnTo>
                  <a:lnTo>
                    <a:pt x="1011554" y="8573"/>
                  </a:lnTo>
                  <a:lnTo>
                    <a:pt x="1062989" y="8573"/>
                  </a:lnTo>
                  <a:lnTo>
                    <a:pt x="1114425" y="17145"/>
                  </a:lnTo>
                  <a:lnTo>
                    <a:pt x="1165859" y="8573"/>
                  </a:lnTo>
                  <a:lnTo>
                    <a:pt x="1217294" y="17145"/>
                  </a:lnTo>
                  <a:lnTo>
                    <a:pt x="1320164" y="25718"/>
                  </a:lnTo>
                  <a:lnTo>
                    <a:pt x="1371600" y="25718"/>
                  </a:lnTo>
                  <a:lnTo>
                    <a:pt x="1423034" y="34290"/>
                  </a:lnTo>
                  <a:lnTo>
                    <a:pt x="1474469" y="42863"/>
                  </a:lnTo>
                  <a:lnTo>
                    <a:pt x="1534476" y="42863"/>
                  </a:lnTo>
                  <a:lnTo>
                    <a:pt x="1585912" y="42863"/>
                  </a:lnTo>
                  <a:lnTo>
                    <a:pt x="1637347" y="51435"/>
                  </a:lnTo>
                  <a:lnTo>
                    <a:pt x="1688782" y="51435"/>
                  </a:lnTo>
                  <a:lnTo>
                    <a:pt x="1783079" y="60008"/>
                  </a:lnTo>
                  <a:lnTo>
                    <a:pt x="1825942" y="68580"/>
                  </a:lnTo>
                  <a:lnTo>
                    <a:pt x="1860232" y="68580"/>
                  </a:lnTo>
                  <a:lnTo>
                    <a:pt x="1885950" y="68580"/>
                  </a:lnTo>
                  <a:lnTo>
                    <a:pt x="1920239" y="68580"/>
                  </a:lnTo>
                  <a:lnTo>
                    <a:pt x="1937384" y="68580"/>
                  </a:lnTo>
                  <a:lnTo>
                    <a:pt x="1954529" y="7715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1" name="Oval 5510"/>
            <p:cNvSpPr/>
            <p:nvPr/>
          </p:nvSpPr>
          <p:spPr>
            <a:xfrm>
              <a:off x="7841694" y="453413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2" name="Oval 5511"/>
            <p:cNvSpPr/>
            <p:nvPr/>
          </p:nvSpPr>
          <p:spPr>
            <a:xfrm>
              <a:off x="7884557" y="455128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74725" y="301625"/>
            <a:ext cx="639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000"/>
              <a:t>Solve the system of equations: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71600" y="1219200"/>
            <a:ext cx="3200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6x – 2y = 10</a:t>
            </a:r>
          </a:p>
          <a:p>
            <a:pPr eaLnBrk="1" hangingPunct="1"/>
            <a:r>
              <a:rPr lang="en-US" altLang="en-US" sz="4400"/>
              <a:t>3x – 7y = -19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0757" y="565785"/>
            <a:ext cx="370046" cy="480061"/>
            <a:chOff x="340757" y="565785"/>
            <a:chExt cx="370046" cy="480061"/>
          </a:xfrm>
        </p:grpSpPr>
        <p:sp>
          <p:nvSpPr>
            <p:cNvPr id="2" name="Freeform 1"/>
            <p:cNvSpPr/>
            <p:nvPr/>
          </p:nvSpPr>
          <p:spPr>
            <a:xfrm>
              <a:off x="350044" y="565785"/>
              <a:ext cx="351473" cy="480061"/>
            </a:xfrm>
            <a:custGeom>
              <a:avLst/>
              <a:gdLst/>
              <a:ahLst/>
              <a:cxnLst/>
              <a:rect l="0" t="0" r="0" b="0"/>
              <a:pathLst>
                <a:path w="351473" h="480061">
                  <a:moveTo>
                    <a:pt x="342900" y="394335"/>
                  </a:moveTo>
                  <a:lnTo>
                    <a:pt x="351472" y="420053"/>
                  </a:lnTo>
                  <a:lnTo>
                    <a:pt x="334327" y="420053"/>
                  </a:lnTo>
                  <a:lnTo>
                    <a:pt x="317182" y="411480"/>
                  </a:lnTo>
                  <a:lnTo>
                    <a:pt x="291465" y="394335"/>
                  </a:lnTo>
                  <a:lnTo>
                    <a:pt x="248602" y="385762"/>
                  </a:lnTo>
                  <a:lnTo>
                    <a:pt x="137160" y="385762"/>
                  </a:lnTo>
                  <a:lnTo>
                    <a:pt x="94297" y="394335"/>
                  </a:lnTo>
                  <a:lnTo>
                    <a:pt x="68580" y="411480"/>
                  </a:lnTo>
                  <a:lnTo>
                    <a:pt x="60007" y="428625"/>
                  </a:lnTo>
                  <a:lnTo>
                    <a:pt x="60007" y="454342"/>
                  </a:lnTo>
                  <a:lnTo>
                    <a:pt x="77152" y="471488"/>
                  </a:lnTo>
                  <a:lnTo>
                    <a:pt x="111442" y="480060"/>
                  </a:lnTo>
                  <a:lnTo>
                    <a:pt x="171450" y="471488"/>
                  </a:lnTo>
                  <a:lnTo>
                    <a:pt x="197167" y="437197"/>
                  </a:lnTo>
                  <a:lnTo>
                    <a:pt x="222885" y="394335"/>
                  </a:lnTo>
                  <a:lnTo>
                    <a:pt x="231457" y="334328"/>
                  </a:lnTo>
                  <a:lnTo>
                    <a:pt x="240030" y="257175"/>
                  </a:lnTo>
                  <a:lnTo>
                    <a:pt x="231457" y="197168"/>
                  </a:lnTo>
                  <a:lnTo>
                    <a:pt x="214312" y="128588"/>
                  </a:lnTo>
                  <a:lnTo>
                    <a:pt x="128587" y="25717"/>
                  </a:lnTo>
                  <a:lnTo>
                    <a:pt x="94297" y="0"/>
                  </a:lnTo>
                  <a:lnTo>
                    <a:pt x="60007" y="0"/>
                  </a:lnTo>
                  <a:lnTo>
                    <a:pt x="34290" y="8572"/>
                  </a:lnTo>
                  <a:lnTo>
                    <a:pt x="8572" y="25717"/>
                  </a:lnTo>
                  <a:lnTo>
                    <a:pt x="0" y="60008"/>
                  </a:lnTo>
                  <a:lnTo>
                    <a:pt x="0" y="102870"/>
                  </a:lnTo>
                  <a:lnTo>
                    <a:pt x="8572" y="14573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75084" y="94226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40757" y="69365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6497" y="470773"/>
            <a:ext cx="386478" cy="618649"/>
            <a:chOff x="546497" y="470773"/>
            <a:chExt cx="386478" cy="618649"/>
          </a:xfrm>
        </p:grpSpPr>
        <p:sp>
          <p:nvSpPr>
            <p:cNvPr id="6" name="Freeform 5"/>
            <p:cNvSpPr/>
            <p:nvPr/>
          </p:nvSpPr>
          <p:spPr>
            <a:xfrm>
              <a:off x="564356" y="488633"/>
              <a:ext cx="368619" cy="582931"/>
            </a:xfrm>
            <a:custGeom>
              <a:avLst/>
              <a:gdLst/>
              <a:ahLst/>
              <a:cxnLst/>
              <a:rect l="0" t="0" r="0" b="0"/>
              <a:pathLst>
                <a:path w="368619" h="582931">
                  <a:moveTo>
                    <a:pt x="291465" y="582930"/>
                  </a:moveTo>
                  <a:lnTo>
                    <a:pt x="325755" y="574357"/>
                  </a:lnTo>
                  <a:lnTo>
                    <a:pt x="342900" y="574357"/>
                  </a:lnTo>
                  <a:lnTo>
                    <a:pt x="360045" y="557212"/>
                  </a:lnTo>
                  <a:lnTo>
                    <a:pt x="368618" y="540067"/>
                  </a:lnTo>
                  <a:lnTo>
                    <a:pt x="368618" y="505777"/>
                  </a:lnTo>
                  <a:lnTo>
                    <a:pt x="342900" y="420052"/>
                  </a:lnTo>
                  <a:lnTo>
                    <a:pt x="325755" y="377190"/>
                  </a:lnTo>
                  <a:lnTo>
                    <a:pt x="291465" y="325755"/>
                  </a:lnTo>
                  <a:lnTo>
                    <a:pt x="248603" y="265747"/>
                  </a:lnTo>
                  <a:lnTo>
                    <a:pt x="197168" y="205740"/>
                  </a:lnTo>
                  <a:lnTo>
                    <a:pt x="128588" y="145732"/>
                  </a:lnTo>
                  <a:lnTo>
                    <a:pt x="25718" y="42862"/>
                  </a:lnTo>
                  <a:lnTo>
                    <a:pt x="0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37962" y="105370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46497" y="47077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25152" y="145018"/>
            <a:ext cx="145733" cy="240746"/>
            <a:chOff x="6925152" y="145018"/>
            <a:chExt cx="145733" cy="240746"/>
          </a:xfrm>
        </p:grpSpPr>
        <p:sp>
          <p:nvSpPr>
            <p:cNvPr id="10" name="Freeform 9"/>
            <p:cNvSpPr/>
            <p:nvPr/>
          </p:nvSpPr>
          <p:spPr>
            <a:xfrm>
              <a:off x="6925152" y="162877"/>
              <a:ext cx="145733" cy="222887"/>
            </a:xfrm>
            <a:custGeom>
              <a:avLst/>
              <a:gdLst/>
              <a:ahLst/>
              <a:cxnLst/>
              <a:rect l="0" t="0" r="0" b="0"/>
              <a:pathLst>
                <a:path w="145733" h="222887">
                  <a:moveTo>
                    <a:pt x="68579" y="154306"/>
                  </a:moveTo>
                  <a:lnTo>
                    <a:pt x="60007" y="188596"/>
                  </a:lnTo>
                  <a:lnTo>
                    <a:pt x="68579" y="205740"/>
                  </a:lnTo>
                  <a:lnTo>
                    <a:pt x="85724" y="214313"/>
                  </a:lnTo>
                  <a:lnTo>
                    <a:pt x="102869" y="222886"/>
                  </a:lnTo>
                  <a:lnTo>
                    <a:pt x="120014" y="214313"/>
                  </a:lnTo>
                  <a:lnTo>
                    <a:pt x="128586" y="205740"/>
                  </a:lnTo>
                  <a:lnTo>
                    <a:pt x="145732" y="180023"/>
                  </a:lnTo>
                  <a:lnTo>
                    <a:pt x="145732" y="171450"/>
                  </a:lnTo>
                  <a:lnTo>
                    <a:pt x="120014" y="137160"/>
                  </a:lnTo>
                  <a:lnTo>
                    <a:pt x="102869" y="120015"/>
                  </a:lnTo>
                  <a:lnTo>
                    <a:pt x="77152" y="111443"/>
                  </a:lnTo>
                  <a:lnTo>
                    <a:pt x="51435" y="94298"/>
                  </a:lnTo>
                  <a:lnTo>
                    <a:pt x="34289" y="85726"/>
                  </a:lnTo>
                  <a:lnTo>
                    <a:pt x="17144" y="77153"/>
                  </a:lnTo>
                  <a:lnTo>
                    <a:pt x="0" y="60008"/>
                  </a:lnTo>
                  <a:lnTo>
                    <a:pt x="17144" y="34290"/>
                  </a:lnTo>
                  <a:lnTo>
                    <a:pt x="34289" y="25718"/>
                  </a:lnTo>
                  <a:lnTo>
                    <a:pt x="68579" y="8573"/>
                  </a:lnTo>
                  <a:lnTo>
                    <a:pt x="77152" y="8573"/>
                  </a:lnTo>
                  <a:lnTo>
                    <a:pt x="94297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975872" y="29932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001590" y="14501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70169" y="188595"/>
            <a:ext cx="558641" cy="188596"/>
            <a:chOff x="7070169" y="188595"/>
            <a:chExt cx="558641" cy="188596"/>
          </a:xfrm>
        </p:grpSpPr>
        <p:sp>
          <p:nvSpPr>
            <p:cNvPr id="14" name="Freeform 13"/>
            <p:cNvSpPr/>
            <p:nvPr/>
          </p:nvSpPr>
          <p:spPr>
            <a:xfrm>
              <a:off x="7088029" y="188595"/>
              <a:ext cx="522923" cy="188596"/>
            </a:xfrm>
            <a:custGeom>
              <a:avLst/>
              <a:gdLst/>
              <a:ahLst/>
              <a:cxnLst/>
              <a:rect l="0" t="0" r="0" b="0"/>
              <a:pathLst>
                <a:path w="522923" h="188596">
                  <a:moveTo>
                    <a:pt x="522922" y="154305"/>
                  </a:moveTo>
                  <a:lnTo>
                    <a:pt x="514350" y="154305"/>
                  </a:lnTo>
                  <a:lnTo>
                    <a:pt x="505777" y="128588"/>
                  </a:lnTo>
                  <a:lnTo>
                    <a:pt x="497205" y="111442"/>
                  </a:lnTo>
                  <a:lnTo>
                    <a:pt x="471487" y="60008"/>
                  </a:lnTo>
                  <a:lnTo>
                    <a:pt x="454342" y="42863"/>
                  </a:lnTo>
                  <a:lnTo>
                    <a:pt x="428625" y="25718"/>
                  </a:lnTo>
                  <a:lnTo>
                    <a:pt x="411480" y="17145"/>
                  </a:lnTo>
                  <a:lnTo>
                    <a:pt x="385762" y="17145"/>
                  </a:lnTo>
                  <a:lnTo>
                    <a:pt x="368617" y="25718"/>
                  </a:lnTo>
                  <a:lnTo>
                    <a:pt x="360045" y="42863"/>
                  </a:lnTo>
                  <a:lnTo>
                    <a:pt x="360045" y="94297"/>
                  </a:lnTo>
                  <a:lnTo>
                    <a:pt x="368617" y="120015"/>
                  </a:lnTo>
                  <a:lnTo>
                    <a:pt x="377190" y="137160"/>
                  </a:lnTo>
                  <a:lnTo>
                    <a:pt x="368617" y="154305"/>
                  </a:lnTo>
                  <a:lnTo>
                    <a:pt x="351472" y="128588"/>
                  </a:lnTo>
                  <a:lnTo>
                    <a:pt x="334327" y="94297"/>
                  </a:lnTo>
                  <a:lnTo>
                    <a:pt x="317183" y="68580"/>
                  </a:lnTo>
                  <a:lnTo>
                    <a:pt x="291465" y="51435"/>
                  </a:lnTo>
                  <a:lnTo>
                    <a:pt x="274319" y="42863"/>
                  </a:lnTo>
                  <a:lnTo>
                    <a:pt x="257175" y="42863"/>
                  </a:lnTo>
                  <a:lnTo>
                    <a:pt x="248602" y="51435"/>
                  </a:lnTo>
                  <a:lnTo>
                    <a:pt x="257175" y="102870"/>
                  </a:lnTo>
                  <a:lnTo>
                    <a:pt x="265748" y="128588"/>
                  </a:lnTo>
                  <a:lnTo>
                    <a:pt x="265748" y="154305"/>
                  </a:lnTo>
                  <a:lnTo>
                    <a:pt x="231458" y="111442"/>
                  </a:lnTo>
                  <a:lnTo>
                    <a:pt x="214312" y="94297"/>
                  </a:lnTo>
                  <a:lnTo>
                    <a:pt x="197167" y="68580"/>
                  </a:lnTo>
                  <a:lnTo>
                    <a:pt x="197167" y="120015"/>
                  </a:lnTo>
                  <a:lnTo>
                    <a:pt x="180022" y="154305"/>
                  </a:lnTo>
                  <a:lnTo>
                    <a:pt x="154305" y="171450"/>
                  </a:lnTo>
                  <a:lnTo>
                    <a:pt x="137159" y="180022"/>
                  </a:lnTo>
                  <a:lnTo>
                    <a:pt x="102870" y="188595"/>
                  </a:lnTo>
                  <a:lnTo>
                    <a:pt x="77152" y="188595"/>
                  </a:lnTo>
                  <a:lnTo>
                    <a:pt x="60007" y="180022"/>
                  </a:lnTo>
                  <a:lnTo>
                    <a:pt x="51435" y="154305"/>
                  </a:lnTo>
                  <a:lnTo>
                    <a:pt x="68580" y="102870"/>
                  </a:lnTo>
                  <a:lnTo>
                    <a:pt x="85725" y="94297"/>
                  </a:lnTo>
                  <a:lnTo>
                    <a:pt x="102870" y="85725"/>
                  </a:lnTo>
                  <a:lnTo>
                    <a:pt x="111442" y="85725"/>
                  </a:lnTo>
                  <a:lnTo>
                    <a:pt x="128587" y="85725"/>
                  </a:lnTo>
                  <a:lnTo>
                    <a:pt x="162877" y="102870"/>
                  </a:lnTo>
                  <a:lnTo>
                    <a:pt x="162877" y="128588"/>
                  </a:lnTo>
                  <a:lnTo>
                    <a:pt x="162877" y="120015"/>
                  </a:lnTo>
                  <a:lnTo>
                    <a:pt x="145733" y="77152"/>
                  </a:lnTo>
                  <a:lnTo>
                    <a:pt x="137159" y="51435"/>
                  </a:lnTo>
                  <a:lnTo>
                    <a:pt x="120015" y="34290"/>
                  </a:lnTo>
                  <a:lnTo>
                    <a:pt x="94297" y="8572"/>
                  </a:lnTo>
                  <a:lnTo>
                    <a:pt x="77152" y="0"/>
                  </a:lnTo>
                  <a:lnTo>
                    <a:pt x="51435" y="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593092" y="32504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070169" y="2050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704534" y="197167"/>
            <a:ext cx="181451" cy="163592"/>
            <a:chOff x="7704534" y="197167"/>
            <a:chExt cx="181451" cy="163592"/>
          </a:xfrm>
        </p:grpSpPr>
        <p:sp>
          <p:nvSpPr>
            <p:cNvPr id="18" name="Freeform 17"/>
            <p:cNvSpPr/>
            <p:nvPr/>
          </p:nvSpPr>
          <p:spPr>
            <a:xfrm>
              <a:off x="7713821" y="197167"/>
              <a:ext cx="154306" cy="154307"/>
            </a:xfrm>
            <a:custGeom>
              <a:avLst/>
              <a:gdLst/>
              <a:ahLst/>
              <a:cxnLst/>
              <a:rect l="0" t="0" r="0" b="0"/>
              <a:pathLst>
                <a:path w="154306" h="154307">
                  <a:moveTo>
                    <a:pt x="154305" y="145733"/>
                  </a:moveTo>
                  <a:lnTo>
                    <a:pt x="128588" y="145733"/>
                  </a:lnTo>
                  <a:lnTo>
                    <a:pt x="85725" y="154306"/>
                  </a:lnTo>
                  <a:lnTo>
                    <a:pt x="68581" y="154306"/>
                  </a:lnTo>
                  <a:lnTo>
                    <a:pt x="42863" y="145733"/>
                  </a:lnTo>
                  <a:lnTo>
                    <a:pt x="17145" y="128588"/>
                  </a:lnTo>
                  <a:lnTo>
                    <a:pt x="0" y="102870"/>
                  </a:lnTo>
                  <a:lnTo>
                    <a:pt x="0" y="60008"/>
                  </a:lnTo>
                  <a:lnTo>
                    <a:pt x="8573" y="25718"/>
                  </a:lnTo>
                  <a:lnTo>
                    <a:pt x="42863" y="0"/>
                  </a:lnTo>
                  <a:lnTo>
                    <a:pt x="68581" y="0"/>
                  </a:lnTo>
                  <a:lnTo>
                    <a:pt x="94298" y="8573"/>
                  </a:lnTo>
                  <a:lnTo>
                    <a:pt x="111442" y="25718"/>
                  </a:lnTo>
                  <a:lnTo>
                    <a:pt x="8573" y="10287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850267" y="32504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704534" y="28217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124587" y="127873"/>
            <a:ext cx="112871" cy="232173"/>
            <a:chOff x="8124587" y="127873"/>
            <a:chExt cx="112871" cy="232173"/>
          </a:xfrm>
        </p:grpSpPr>
        <p:sp>
          <p:nvSpPr>
            <p:cNvPr id="22" name="Freeform 21"/>
            <p:cNvSpPr/>
            <p:nvPr/>
          </p:nvSpPr>
          <p:spPr>
            <a:xfrm>
              <a:off x="8142446" y="145732"/>
              <a:ext cx="77153" cy="214314"/>
            </a:xfrm>
            <a:custGeom>
              <a:avLst/>
              <a:gdLst/>
              <a:ahLst/>
              <a:cxnLst/>
              <a:rect l="0" t="0" r="0" b="0"/>
              <a:pathLst>
                <a:path w="77153" h="214314">
                  <a:moveTo>
                    <a:pt x="77152" y="188595"/>
                  </a:moveTo>
                  <a:lnTo>
                    <a:pt x="60008" y="214313"/>
                  </a:lnTo>
                  <a:lnTo>
                    <a:pt x="60008" y="197168"/>
                  </a:lnTo>
                  <a:lnTo>
                    <a:pt x="34291" y="154305"/>
                  </a:lnTo>
                  <a:lnTo>
                    <a:pt x="8573" y="8572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201739" y="31646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124587" y="12787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236029" y="145018"/>
            <a:ext cx="104299" cy="215741"/>
            <a:chOff x="8236029" y="145018"/>
            <a:chExt cx="104299" cy="215741"/>
          </a:xfrm>
        </p:grpSpPr>
        <p:sp>
          <p:nvSpPr>
            <p:cNvPr id="26" name="Freeform 25"/>
            <p:cNvSpPr/>
            <p:nvPr/>
          </p:nvSpPr>
          <p:spPr>
            <a:xfrm>
              <a:off x="8253888" y="162877"/>
              <a:ext cx="68582" cy="197169"/>
            </a:xfrm>
            <a:custGeom>
              <a:avLst/>
              <a:gdLst/>
              <a:ahLst/>
              <a:cxnLst/>
              <a:rect l="0" t="0" r="0" b="0"/>
              <a:pathLst>
                <a:path w="68582" h="197169">
                  <a:moveTo>
                    <a:pt x="68581" y="180023"/>
                  </a:moveTo>
                  <a:lnTo>
                    <a:pt x="68581" y="197168"/>
                  </a:lnTo>
                  <a:lnTo>
                    <a:pt x="68581" y="180023"/>
                  </a:lnTo>
                  <a:lnTo>
                    <a:pt x="60008" y="154306"/>
                  </a:lnTo>
                  <a:lnTo>
                    <a:pt x="42863" y="128588"/>
                  </a:lnTo>
                  <a:lnTo>
                    <a:pt x="34291" y="94298"/>
                  </a:lnTo>
                  <a:lnTo>
                    <a:pt x="25718" y="60008"/>
                  </a:lnTo>
                  <a:lnTo>
                    <a:pt x="8574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304609" y="32504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236029" y="14501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45" name="Group 6144"/>
          <p:cNvGrpSpPr/>
          <p:nvPr/>
        </p:nvGrpSpPr>
        <p:grpSpPr>
          <a:xfrm>
            <a:off x="8056007" y="213598"/>
            <a:ext cx="292893" cy="52864"/>
            <a:chOff x="8056007" y="213598"/>
            <a:chExt cx="292893" cy="52864"/>
          </a:xfrm>
        </p:grpSpPr>
        <p:sp>
          <p:nvSpPr>
            <p:cNvPr id="30" name="Freeform 29"/>
            <p:cNvSpPr/>
            <p:nvPr/>
          </p:nvSpPr>
          <p:spPr>
            <a:xfrm>
              <a:off x="8073866" y="214313"/>
              <a:ext cx="257176" cy="34291"/>
            </a:xfrm>
            <a:custGeom>
              <a:avLst/>
              <a:gdLst/>
              <a:ahLst/>
              <a:cxnLst/>
              <a:rect l="0" t="0" r="0" b="0"/>
              <a:pathLst>
                <a:path w="257176" h="34291">
                  <a:moveTo>
                    <a:pt x="257175" y="17145"/>
                  </a:moveTo>
                  <a:lnTo>
                    <a:pt x="240030" y="0"/>
                  </a:lnTo>
                  <a:lnTo>
                    <a:pt x="214313" y="8572"/>
                  </a:lnTo>
                  <a:lnTo>
                    <a:pt x="60008" y="25717"/>
                  </a:lnTo>
                  <a:lnTo>
                    <a:pt x="17146" y="25717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313182" y="21359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4" name="Oval 6143"/>
            <p:cNvSpPr/>
            <p:nvPr/>
          </p:nvSpPr>
          <p:spPr>
            <a:xfrm>
              <a:off x="8056007" y="23074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51" name="Group 6150"/>
          <p:cNvGrpSpPr/>
          <p:nvPr/>
        </p:nvGrpSpPr>
        <p:grpSpPr>
          <a:xfrm>
            <a:off x="8047434" y="247888"/>
            <a:ext cx="275749" cy="52864"/>
            <a:chOff x="8047434" y="247888"/>
            <a:chExt cx="275749" cy="52864"/>
          </a:xfrm>
        </p:grpSpPr>
        <p:sp>
          <p:nvSpPr>
            <p:cNvPr id="6148" name="Freeform 6147"/>
            <p:cNvSpPr/>
            <p:nvPr/>
          </p:nvSpPr>
          <p:spPr>
            <a:xfrm>
              <a:off x="8065294" y="265747"/>
              <a:ext cx="240031" cy="17146"/>
            </a:xfrm>
            <a:custGeom>
              <a:avLst/>
              <a:gdLst/>
              <a:ahLst/>
              <a:cxnLst/>
              <a:rect l="0" t="0" r="0" b="0"/>
              <a:pathLst>
                <a:path w="240031" h="17146">
                  <a:moveTo>
                    <a:pt x="240030" y="17145"/>
                  </a:moveTo>
                  <a:lnTo>
                    <a:pt x="205740" y="8573"/>
                  </a:lnTo>
                  <a:lnTo>
                    <a:pt x="188594" y="8573"/>
                  </a:lnTo>
                  <a:lnTo>
                    <a:pt x="102869" y="17145"/>
                  </a:lnTo>
                  <a:lnTo>
                    <a:pt x="51435" y="17145"/>
                  </a:lnTo>
                  <a:lnTo>
                    <a:pt x="17144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9" name="Oval 6148"/>
            <p:cNvSpPr/>
            <p:nvPr/>
          </p:nvSpPr>
          <p:spPr>
            <a:xfrm>
              <a:off x="8287465" y="26503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0" name="Oval 6149"/>
            <p:cNvSpPr/>
            <p:nvPr/>
          </p:nvSpPr>
          <p:spPr>
            <a:xfrm>
              <a:off x="8047434" y="24788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55" name="Group 6154"/>
          <p:cNvGrpSpPr/>
          <p:nvPr/>
        </p:nvGrpSpPr>
        <p:grpSpPr>
          <a:xfrm>
            <a:off x="7490937" y="540068"/>
            <a:ext cx="266461" cy="274321"/>
            <a:chOff x="7490937" y="540068"/>
            <a:chExt cx="266461" cy="274321"/>
          </a:xfrm>
        </p:grpSpPr>
        <p:sp>
          <p:nvSpPr>
            <p:cNvPr id="6152" name="Freeform 6151"/>
            <p:cNvSpPr/>
            <p:nvPr/>
          </p:nvSpPr>
          <p:spPr>
            <a:xfrm>
              <a:off x="7490937" y="540068"/>
              <a:ext cx="248602" cy="274321"/>
            </a:xfrm>
            <a:custGeom>
              <a:avLst/>
              <a:gdLst/>
              <a:ahLst/>
              <a:cxnLst/>
              <a:rect l="0" t="0" r="0" b="0"/>
              <a:pathLst>
                <a:path w="248602" h="274321">
                  <a:moveTo>
                    <a:pt x="248601" y="222885"/>
                  </a:moveTo>
                  <a:lnTo>
                    <a:pt x="231457" y="248602"/>
                  </a:lnTo>
                  <a:lnTo>
                    <a:pt x="214312" y="240029"/>
                  </a:lnTo>
                  <a:lnTo>
                    <a:pt x="197167" y="231457"/>
                  </a:lnTo>
                  <a:lnTo>
                    <a:pt x="197167" y="214312"/>
                  </a:lnTo>
                  <a:lnTo>
                    <a:pt x="162876" y="137159"/>
                  </a:lnTo>
                  <a:lnTo>
                    <a:pt x="145732" y="85725"/>
                  </a:lnTo>
                  <a:lnTo>
                    <a:pt x="128587" y="42862"/>
                  </a:lnTo>
                  <a:lnTo>
                    <a:pt x="128587" y="8572"/>
                  </a:lnTo>
                  <a:lnTo>
                    <a:pt x="128587" y="0"/>
                  </a:lnTo>
                  <a:lnTo>
                    <a:pt x="137159" y="8572"/>
                  </a:lnTo>
                  <a:lnTo>
                    <a:pt x="145732" y="111442"/>
                  </a:lnTo>
                  <a:lnTo>
                    <a:pt x="137159" y="171450"/>
                  </a:lnTo>
                  <a:lnTo>
                    <a:pt x="120014" y="214312"/>
                  </a:lnTo>
                  <a:lnTo>
                    <a:pt x="102869" y="248602"/>
                  </a:lnTo>
                  <a:lnTo>
                    <a:pt x="77152" y="265747"/>
                  </a:lnTo>
                  <a:lnTo>
                    <a:pt x="25717" y="274320"/>
                  </a:lnTo>
                  <a:lnTo>
                    <a:pt x="0" y="222885"/>
                  </a:lnTo>
                  <a:lnTo>
                    <a:pt x="0" y="188595"/>
                  </a:lnTo>
                  <a:lnTo>
                    <a:pt x="8572" y="137159"/>
                  </a:lnTo>
                  <a:lnTo>
                    <a:pt x="25717" y="102870"/>
                  </a:lnTo>
                  <a:lnTo>
                    <a:pt x="42862" y="77152"/>
                  </a:lnTo>
                  <a:lnTo>
                    <a:pt x="68579" y="60007"/>
                  </a:lnTo>
                  <a:lnTo>
                    <a:pt x="85724" y="60007"/>
                  </a:lnTo>
                  <a:lnTo>
                    <a:pt x="111442" y="68580"/>
                  </a:lnTo>
                  <a:lnTo>
                    <a:pt x="120014" y="7715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3" name="Oval 6152"/>
            <p:cNvSpPr/>
            <p:nvPr/>
          </p:nvSpPr>
          <p:spPr>
            <a:xfrm>
              <a:off x="7721679" y="74509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4" name="Oval 6153"/>
            <p:cNvSpPr/>
            <p:nvPr/>
          </p:nvSpPr>
          <p:spPr>
            <a:xfrm>
              <a:off x="7593092" y="59936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59" name="Group 6158"/>
          <p:cNvGrpSpPr/>
          <p:nvPr/>
        </p:nvGrpSpPr>
        <p:grpSpPr>
          <a:xfrm>
            <a:off x="7738825" y="659368"/>
            <a:ext cx="87153" cy="147161"/>
            <a:chOff x="7738825" y="659368"/>
            <a:chExt cx="87153" cy="147161"/>
          </a:xfrm>
        </p:grpSpPr>
        <p:sp>
          <p:nvSpPr>
            <p:cNvPr id="6156" name="Freeform 6155"/>
            <p:cNvSpPr/>
            <p:nvPr/>
          </p:nvSpPr>
          <p:spPr>
            <a:xfrm>
              <a:off x="7756684" y="677227"/>
              <a:ext cx="51436" cy="111444"/>
            </a:xfrm>
            <a:custGeom>
              <a:avLst/>
              <a:gdLst/>
              <a:ahLst/>
              <a:cxnLst/>
              <a:rect l="0" t="0" r="0" b="0"/>
              <a:pathLst>
                <a:path w="51436" h="111444">
                  <a:moveTo>
                    <a:pt x="51435" y="111443"/>
                  </a:moveTo>
                  <a:lnTo>
                    <a:pt x="42862" y="102870"/>
                  </a:lnTo>
                  <a:lnTo>
                    <a:pt x="34289" y="8572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7" name="Oval 6156"/>
            <p:cNvSpPr/>
            <p:nvPr/>
          </p:nvSpPr>
          <p:spPr>
            <a:xfrm>
              <a:off x="7790259" y="7708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8" name="Oval 6157"/>
            <p:cNvSpPr/>
            <p:nvPr/>
          </p:nvSpPr>
          <p:spPr>
            <a:xfrm>
              <a:off x="7738825" y="65936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63" name="Group 6162"/>
          <p:cNvGrpSpPr/>
          <p:nvPr/>
        </p:nvGrpSpPr>
        <p:grpSpPr>
          <a:xfrm>
            <a:off x="7885271" y="522922"/>
            <a:ext cx="120729" cy="283607"/>
            <a:chOff x="7885271" y="522922"/>
            <a:chExt cx="120729" cy="283607"/>
          </a:xfrm>
        </p:grpSpPr>
        <p:sp>
          <p:nvSpPr>
            <p:cNvPr id="6160" name="Freeform 6159"/>
            <p:cNvSpPr/>
            <p:nvPr/>
          </p:nvSpPr>
          <p:spPr>
            <a:xfrm>
              <a:off x="7885271" y="522922"/>
              <a:ext cx="102871" cy="265749"/>
            </a:xfrm>
            <a:custGeom>
              <a:avLst/>
              <a:gdLst/>
              <a:ahLst/>
              <a:cxnLst/>
              <a:rect l="0" t="0" r="0" b="0"/>
              <a:pathLst>
                <a:path w="102871" h="265749">
                  <a:moveTo>
                    <a:pt x="85725" y="265748"/>
                  </a:moveTo>
                  <a:lnTo>
                    <a:pt x="60008" y="222885"/>
                  </a:lnTo>
                  <a:lnTo>
                    <a:pt x="42863" y="197168"/>
                  </a:lnTo>
                  <a:lnTo>
                    <a:pt x="25717" y="171451"/>
                  </a:lnTo>
                  <a:lnTo>
                    <a:pt x="8573" y="137160"/>
                  </a:lnTo>
                  <a:lnTo>
                    <a:pt x="0" y="94298"/>
                  </a:lnTo>
                  <a:lnTo>
                    <a:pt x="0" y="60008"/>
                  </a:lnTo>
                  <a:lnTo>
                    <a:pt x="8573" y="34291"/>
                  </a:lnTo>
                  <a:lnTo>
                    <a:pt x="25717" y="17146"/>
                  </a:lnTo>
                  <a:lnTo>
                    <a:pt x="51435" y="0"/>
                  </a:lnTo>
                  <a:lnTo>
                    <a:pt x="68580" y="0"/>
                  </a:lnTo>
                  <a:lnTo>
                    <a:pt x="85725" y="8573"/>
                  </a:lnTo>
                  <a:lnTo>
                    <a:pt x="94298" y="17146"/>
                  </a:lnTo>
                  <a:lnTo>
                    <a:pt x="102870" y="34291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1" name="Oval 6160"/>
            <p:cNvSpPr/>
            <p:nvPr/>
          </p:nvSpPr>
          <p:spPr>
            <a:xfrm>
              <a:off x="7953137" y="7708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2" name="Oval 6161"/>
            <p:cNvSpPr/>
            <p:nvPr/>
          </p:nvSpPr>
          <p:spPr>
            <a:xfrm>
              <a:off x="7970282" y="53935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67" name="Group 6166"/>
          <p:cNvGrpSpPr/>
          <p:nvPr/>
        </p:nvGrpSpPr>
        <p:grpSpPr>
          <a:xfrm>
            <a:off x="7850267" y="650796"/>
            <a:ext cx="198596" cy="52863"/>
            <a:chOff x="7850267" y="650796"/>
            <a:chExt cx="198596" cy="52863"/>
          </a:xfrm>
        </p:grpSpPr>
        <p:sp>
          <p:nvSpPr>
            <p:cNvPr id="6164" name="Freeform 6163"/>
            <p:cNvSpPr/>
            <p:nvPr/>
          </p:nvSpPr>
          <p:spPr>
            <a:xfrm>
              <a:off x="7868126" y="668655"/>
              <a:ext cx="162879" cy="17146"/>
            </a:xfrm>
            <a:custGeom>
              <a:avLst/>
              <a:gdLst/>
              <a:ahLst/>
              <a:cxnLst/>
              <a:rect l="0" t="0" r="0" b="0"/>
              <a:pathLst>
                <a:path w="162879" h="17146">
                  <a:moveTo>
                    <a:pt x="162878" y="0"/>
                  </a:moveTo>
                  <a:lnTo>
                    <a:pt x="162878" y="8572"/>
                  </a:lnTo>
                  <a:lnTo>
                    <a:pt x="51436" y="0"/>
                  </a:lnTo>
                  <a:lnTo>
                    <a:pt x="17145" y="8572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5" name="Oval 6164"/>
            <p:cNvSpPr/>
            <p:nvPr/>
          </p:nvSpPr>
          <p:spPr>
            <a:xfrm>
              <a:off x="8013144" y="65079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6" name="Oval 6165"/>
            <p:cNvSpPr/>
            <p:nvPr/>
          </p:nvSpPr>
          <p:spPr>
            <a:xfrm>
              <a:off x="7850267" y="66794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1" name="Group 6170"/>
          <p:cNvGrpSpPr/>
          <p:nvPr/>
        </p:nvGrpSpPr>
        <p:grpSpPr>
          <a:xfrm>
            <a:off x="8116729" y="496491"/>
            <a:ext cx="103584" cy="284321"/>
            <a:chOff x="8116729" y="496491"/>
            <a:chExt cx="103584" cy="284321"/>
          </a:xfrm>
        </p:grpSpPr>
        <p:sp>
          <p:nvSpPr>
            <p:cNvPr id="6168" name="Freeform 6167"/>
            <p:cNvSpPr/>
            <p:nvPr/>
          </p:nvSpPr>
          <p:spPr>
            <a:xfrm>
              <a:off x="8116729" y="505778"/>
              <a:ext cx="85726" cy="257176"/>
            </a:xfrm>
            <a:custGeom>
              <a:avLst/>
              <a:gdLst/>
              <a:ahLst/>
              <a:cxnLst/>
              <a:rect l="0" t="0" r="0" b="0"/>
              <a:pathLst>
                <a:path w="85726" h="257176">
                  <a:moveTo>
                    <a:pt x="60008" y="257175"/>
                  </a:moveTo>
                  <a:lnTo>
                    <a:pt x="85725" y="257175"/>
                  </a:lnTo>
                  <a:lnTo>
                    <a:pt x="60008" y="231457"/>
                  </a:lnTo>
                  <a:lnTo>
                    <a:pt x="51434" y="214312"/>
                  </a:lnTo>
                  <a:lnTo>
                    <a:pt x="34290" y="197167"/>
                  </a:lnTo>
                  <a:lnTo>
                    <a:pt x="17145" y="154304"/>
                  </a:lnTo>
                  <a:lnTo>
                    <a:pt x="0" y="120015"/>
                  </a:lnTo>
                  <a:lnTo>
                    <a:pt x="0" y="51435"/>
                  </a:lnTo>
                  <a:lnTo>
                    <a:pt x="8572" y="34290"/>
                  </a:lnTo>
                  <a:lnTo>
                    <a:pt x="25717" y="17144"/>
                  </a:lnTo>
                  <a:lnTo>
                    <a:pt x="42862" y="0"/>
                  </a:lnTo>
                  <a:lnTo>
                    <a:pt x="60008" y="0"/>
                  </a:lnTo>
                  <a:lnTo>
                    <a:pt x="77152" y="0"/>
                  </a:lnTo>
                  <a:lnTo>
                    <a:pt x="85725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9" name="Oval 6168"/>
            <p:cNvSpPr/>
            <p:nvPr/>
          </p:nvSpPr>
          <p:spPr>
            <a:xfrm>
              <a:off x="8158877" y="74509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0" name="Oval 6169"/>
            <p:cNvSpPr/>
            <p:nvPr/>
          </p:nvSpPr>
          <p:spPr>
            <a:xfrm>
              <a:off x="8184594" y="49649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5" name="Group 6174"/>
          <p:cNvGrpSpPr/>
          <p:nvPr/>
        </p:nvGrpSpPr>
        <p:grpSpPr>
          <a:xfrm>
            <a:off x="8081725" y="616506"/>
            <a:ext cx="155733" cy="61436"/>
            <a:chOff x="8081725" y="616506"/>
            <a:chExt cx="155733" cy="61436"/>
          </a:xfrm>
        </p:grpSpPr>
        <p:sp>
          <p:nvSpPr>
            <p:cNvPr id="6172" name="Freeform 6171"/>
            <p:cNvSpPr/>
            <p:nvPr/>
          </p:nvSpPr>
          <p:spPr>
            <a:xfrm>
              <a:off x="8099584" y="634365"/>
              <a:ext cx="128588" cy="25718"/>
            </a:xfrm>
            <a:custGeom>
              <a:avLst/>
              <a:gdLst/>
              <a:ahLst/>
              <a:cxnLst/>
              <a:rect l="0" t="0" r="0" b="0"/>
              <a:pathLst>
                <a:path w="128588" h="25718">
                  <a:moveTo>
                    <a:pt x="120014" y="0"/>
                  </a:moveTo>
                  <a:lnTo>
                    <a:pt x="128587" y="8573"/>
                  </a:lnTo>
                  <a:lnTo>
                    <a:pt x="128587" y="0"/>
                  </a:lnTo>
                  <a:lnTo>
                    <a:pt x="111443" y="0"/>
                  </a:lnTo>
                  <a:lnTo>
                    <a:pt x="77153" y="8573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3" name="Oval 6172"/>
            <p:cNvSpPr/>
            <p:nvPr/>
          </p:nvSpPr>
          <p:spPr>
            <a:xfrm>
              <a:off x="8201739" y="61650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4" name="Oval 6173"/>
            <p:cNvSpPr/>
            <p:nvPr/>
          </p:nvSpPr>
          <p:spPr>
            <a:xfrm>
              <a:off x="8081725" y="64222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9" name="Group 6178"/>
          <p:cNvGrpSpPr/>
          <p:nvPr/>
        </p:nvGrpSpPr>
        <p:grpSpPr>
          <a:xfrm>
            <a:off x="7704534" y="556498"/>
            <a:ext cx="44291" cy="78581"/>
            <a:chOff x="7704534" y="556498"/>
            <a:chExt cx="44291" cy="78581"/>
          </a:xfrm>
        </p:grpSpPr>
        <p:sp>
          <p:nvSpPr>
            <p:cNvPr id="6176" name="Freeform 6175"/>
            <p:cNvSpPr/>
            <p:nvPr/>
          </p:nvSpPr>
          <p:spPr>
            <a:xfrm>
              <a:off x="7722394" y="574357"/>
              <a:ext cx="8573" cy="42864"/>
            </a:xfrm>
            <a:custGeom>
              <a:avLst/>
              <a:gdLst/>
              <a:ahLst/>
              <a:cxnLst/>
              <a:rect l="0" t="0" r="0" b="0"/>
              <a:pathLst>
                <a:path w="8573" h="42864">
                  <a:moveTo>
                    <a:pt x="0" y="42863"/>
                  </a:moveTo>
                  <a:lnTo>
                    <a:pt x="0" y="17145"/>
                  </a:lnTo>
                  <a:lnTo>
                    <a:pt x="8572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7" name="Oval 6176"/>
            <p:cNvSpPr/>
            <p:nvPr/>
          </p:nvSpPr>
          <p:spPr>
            <a:xfrm>
              <a:off x="7704534" y="59936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8" name="Oval 6177"/>
            <p:cNvSpPr/>
            <p:nvPr/>
          </p:nvSpPr>
          <p:spPr>
            <a:xfrm>
              <a:off x="7713107" y="55649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83" name="Group 6182"/>
          <p:cNvGrpSpPr/>
          <p:nvPr/>
        </p:nvGrpSpPr>
        <p:grpSpPr>
          <a:xfrm>
            <a:off x="7456646" y="993696"/>
            <a:ext cx="197168" cy="240745"/>
            <a:chOff x="7456646" y="993696"/>
            <a:chExt cx="197168" cy="240745"/>
          </a:xfrm>
        </p:grpSpPr>
        <p:sp>
          <p:nvSpPr>
            <p:cNvPr id="6180" name="Freeform 6179"/>
            <p:cNvSpPr/>
            <p:nvPr/>
          </p:nvSpPr>
          <p:spPr>
            <a:xfrm>
              <a:off x="7456646" y="1011555"/>
              <a:ext cx="197168" cy="222886"/>
            </a:xfrm>
            <a:custGeom>
              <a:avLst/>
              <a:gdLst/>
              <a:ahLst/>
              <a:cxnLst/>
              <a:rect l="0" t="0" r="0" b="0"/>
              <a:pathLst>
                <a:path w="197168" h="222886">
                  <a:moveTo>
                    <a:pt x="34291" y="145733"/>
                  </a:moveTo>
                  <a:lnTo>
                    <a:pt x="25717" y="162878"/>
                  </a:lnTo>
                  <a:lnTo>
                    <a:pt x="17145" y="180023"/>
                  </a:lnTo>
                  <a:lnTo>
                    <a:pt x="42863" y="205740"/>
                  </a:lnTo>
                  <a:lnTo>
                    <a:pt x="68580" y="222885"/>
                  </a:lnTo>
                  <a:lnTo>
                    <a:pt x="128588" y="222885"/>
                  </a:lnTo>
                  <a:lnTo>
                    <a:pt x="154305" y="222885"/>
                  </a:lnTo>
                  <a:lnTo>
                    <a:pt x="180023" y="205740"/>
                  </a:lnTo>
                  <a:lnTo>
                    <a:pt x="188595" y="197168"/>
                  </a:lnTo>
                  <a:lnTo>
                    <a:pt x="197167" y="180023"/>
                  </a:lnTo>
                  <a:lnTo>
                    <a:pt x="197167" y="171450"/>
                  </a:lnTo>
                  <a:lnTo>
                    <a:pt x="197167" y="154305"/>
                  </a:lnTo>
                  <a:lnTo>
                    <a:pt x="154305" y="128588"/>
                  </a:lnTo>
                  <a:lnTo>
                    <a:pt x="111443" y="111443"/>
                  </a:lnTo>
                  <a:lnTo>
                    <a:pt x="77153" y="94297"/>
                  </a:lnTo>
                  <a:lnTo>
                    <a:pt x="25717" y="68580"/>
                  </a:lnTo>
                  <a:lnTo>
                    <a:pt x="0" y="51435"/>
                  </a:lnTo>
                  <a:lnTo>
                    <a:pt x="17145" y="42863"/>
                  </a:lnTo>
                  <a:lnTo>
                    <a:pt x="25717" y="34290"/>
                  </a:lnTo>
                  <a:lnTo>
                    <a:pt x="51435" y="17145"/>
                  </a:lnTo>
                  <a:lnTo>
                    <a:pt x="77153" y="8572"/>
                  </a:lnTo>
                  <a:lnTo>
                    <a:pt x="102870" y="8572"/>
                  </a:lnTo>
                  <a:lnTo>
                    <a:pt x="120015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1" name="Oval 6180"/>
            <p:cNvSpPr/>
            <p:nvPr/>
          </p:nvSpPr>
          <p:spPr>
            <a:xfrm>
              <a:off x="7473077" y="113942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2" name="Oval 6181"/>
            <p:cNvSpPr/>
            <p:nvPr/>
          </p:nvSpPr>
          <p:spPr>
            <a:xfrm>
              <a:off x="7558801" y="99369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87" name="Group 6186"/>
          <p:cNvGrpSpPr/>
          <p:nvPr/>
        </p:nvGrpSpPr>
        <p:grpSpPr>
          <a:xfrm>
            <a:off x="7670244" y="1019413"/>
            <a:ext cx="121444" cy="232886"/>
            <a:chOff x="7670244" y="1019413"/>
            <a:chExt cx="121444" cy="232886"/>
          </a:xfrm>
        </p:grpSpPr>
        <p:sp>
          <p:nvSpPr>
            <p:cNvPr id="6184" name="Freeform 6183"/>
            <p:cNvSpPr/>
            <p:nvPr/>
          </p:nvSpPr>
          <p:spPr>
            <a:xfrm>
              <a:off x="7688104" y="1037273"/>
              <a:ext cx="85726" cy="205741"/>
            </a:xfrm>
            <a:custGeom>
              <a:avLst/>
              <a:gdLst/>
              <a:ahLst/>
              <a:cxnLst/>
              <a:rect l="0" t="0" r="0" b="0"/>
              <a:pathLst>
                <a:path w="85726" h="205741">
                  <a:moveTo>
                    <a:pt x="85725" y="197167"/>
                  </a:moveTo>
                  <a:lnTo>
                    <a:pt x="85725" y="205740"/>
                  </a:lnTo>
                  <a:lnTo>
                    <a:pt x="77152" y="197167"/>
                  </a:lnTo>
                  <a:lnTo>
                    <a:pt x="68580" y="154305"/>
                  </a:lnTo>
                  <a:lnTo>
                    <a:pt x="60008" y="111442"/>
                  </a:lnTo>
                  <a:lnTo>
                    <a:pt x="42862" y="68579"/>
                  </a:lnTo>
                  <a:lnTo>
                    <a:pt x="17145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5" name="Oval 6184"/>
            <p:cNvSpPr/>
            <p:nvPr/>
          </p:nvSpPr>
          <p:spPr>
            <a:xfrm>
              <a:off x="7755969" y="121658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6" name="Oval 6185"/>
            <p:cNvSpPr/>
            <p:nvPr/>
          </p:nvSpPr>
          <p:spPr>
            <a:xfrm>
              <a:off x="7670244" y="101941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91" name="Group 6190"/>
          <p:cNvGrpSpPr/>
          <p:nvPr/>
        </p:nvGrpSpPr>
        <p:grpSpPr>
          <a:xfrm>
            <a:off x="7704534" y="933688"/>
            <a:ext cx="70009" cy="61436"/>
            <a:chOff x="7704534" y="933688"/>
            <a:chExt cx="70009" cy="61436"/>
          </a:xfrm>
        </p:grpSpPr>
        <p:sp>
          <p:nvSpPr>
            <p:cNvPr id="6188" name="Freeform 6187"/>
            <p:cNvSpPr/>
            <p:nvPr/>
          </p:nvSpPr>
          <p:spPr>
            <a:xfrm>
              <a:off x="7722394" y="951547"/>
              <a:ext cx="34291" cy="25719"/>
            </a:xfrm>
            <a:custGeom>
              <a:avLst/>
              <a:gdLst/>
              <a:ahLst/>
              <a:cxnLst/>
              <a:rect l="0" t="0" r="0" b="0"/>
              <a:pathLst>
                <a:path w="34291" h="25719">
                  <a:moveTo>
                    <a:pt x="34290" y="25718"/>
                  </a:moveTo>
                  <a:lnTo>
                    <a:pt x="17144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9" name="Oval 6188"/>
            <p:cNvSpPr/>
            <p:nvPr/>
          </p:nvSpPr>
          <p:spPr>
            <a:xfrm>
              <a:off x="7738825" y="95940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0" name="Oval 6189"/>
            <p:cNvSpPr/>
            <p:nvPr/>
          </p:nvSpPr>
          <p:spPr>
            <a:xfrm>
              <a:off x="7704534" y="93368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95" name="Group 6194"/>
          <p:cNvGrpSpPr/>
          <p:nvPr/>
        </p:nvGrpSpPr>
        <p:grpSpPr>
          <a:xfrm>
            <a:off x="7816691" y="993696"/>
            <a:ext cx="197169" cy="378618"/>
            <a:chOff x="7816691" y="993696"/>
            <a:chExt cx="197169" cy="378618"/>
          </a:xfrm>
        </p:grpSpPr>
        <p:sp>
          <p:nvSpPr>
            <p:cNvPr id="6192" name="Freeform 6191"/>
            <p:cNvSpPr/>
            <p:nvPr/>
          </p:nvSpPr>
          <p:spPr>
            <a:xfrm>
              <a:off x="7816691" y="1011555"/>
              <a:ext cx="197169" cy="360046"/>
            </a:xfrm>
            <a:custGeom>
              <a:avLst/>
              <a:gdLst/>
              <a:ahLst/>
              <a:cxnLst/>
              <a:rect l="0" t="0" r="0" b="0"/>
              <a:pathLst>
                <a:path w="197169" h="360046">
                  <a:moveTo>
                    <a:pt x="111443" y="342900"/>
                  </a:moveTo>
                  <a:lnTo>
                    <a:pt x="128588" y="360045"/>
                  </a:lnTo>
                  <a:lnTo>
                    <a:pt x="137160" y="342900"/>
                  </a:lnTo>
                  <a:lnTo>
                    <a:pt x="171450" y="342900"/>
                  </a:lnTo>
                  <a:lnTo>
                    <a:pt x="180023" y="325755"/>
                  </a:lnTo>
                  <a:lnTo>
                    <a:pt x="188595" y="308610"/>
                  </a:lnTo>
                  <a:lnTo>
                    <a:pt x="197168" y="282893"/>
                  </a:lnTo>
                  <a:lnTo>
                    <a:pt x="188595" y="257175"/>
                  </a:lnTo>
                  <a:lnTo>
                    <a:pt x="188595" y="231458"/>
                  </a:lnTo>
                  <a:lnTo>
                    <a:pt x="171450" y="188595"/>
                  </a:lnTo>
                  <a:lnTo>
                    <a:pt x="137160" y="102870"/>
                  </a:lnTo>
                  <a:lnTo>
                    <a:pt x="128588" y="60008"/>
                  </a:lnTo>
                  <a:lnTo>
                    <a:pt x="120015" y="34290"/>
                  </a:lnTo>
                  <a:lnTo>
                    <a:pt x="128588" y="25718"/>
                  </a:lnTo>
                  <a:lnTo>
                    <a:pt x="137160" y="42863"/>
                  </a:lnTo>
                  <a:lnTo>
                    <a:pt x="137160" y="94297"/>
                  </a:lnTo>
                  <a:lnTo>
                    <a:pt x="111443" y="120015"/>
                  </a:lnTo>
                  <a:lnTo>
                    <a:pt x="85725" y="145733"/>
                  </a:lnTo>
                  <a:lnTo>
                    <a:pt x="60008" y="162878"/>
                  </a:lnTo>
                  <a:lnTo>
                    <a:pt x="25718" y="162878"/>
                  </a:lnTo>
                  <a:lnTo>
                    <a:pt x="8572" y="154305"/>
                  </a:lnTo>
                  <a:lnTo>
                    <a:pt x="0" y="120015"/>
                  </a:lnTo>
                  <a:lnTo>
                    <a:pt x="25718" y="60008"/>
                  </a:lnTo>
                  <a:lnTo>
                    <a:pt x="42863" y="34290"/>
                  </a:lnTo>
                  <a:lnTo>
                    <a:pt x="68580" y="17145"/>
                  </a:lnTo>
                  <a:lnTo>
                    <a:pt x="85725" y="0"/>
                  </a:lnTo>
                  <a:lnTo>
                    <a:pt x="111443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3" name="Oval 6192"/>
            <p:cNvSpPr/>
            <p:nvPr/>
          </p:nvSpPr>
          <p:spPr>
            <a:xfrm>
              <a:off x="7910275" y="133659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4" name="Oval 6193"/>
            <p:cNvSpPr/>
            <p:nvPr/>
          </p:nvSpPr>
          <p:spPr>
            <a:xfrm>
              <a:off x="7910275" y="99369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99" name="Group 6198"/>
          <p:cNvGrpSpPr/>
          <p:nvPr/>
        </p:nvGrpSpPr>
        <p:grpSpPr>
          <a:xfrm>
            <a:off x="8038862" y="1027986"/>
            <a:ext cx="224313" cy="190023"/>
            <a:chOff x="8038862" y="1027986"/>
            <a:chExt cx="224313" cy="190023"/>
          </a:xfrm>
        </p:grpSpPr>
        <p:sp>
          <p:nvSpPr>
            <p:cNvPr id="6196" name="Freeform 6195"/>
            <p:cNvSpPr/>
            <p:nvPr/>
          </p:nvSpPr>
          <p:spPr>
            <a:xfrm>
              <a:off x="8056721" y="1037273"/>
              <a:ext cx="197168" cy="180023"/>
            </a:xfrm>
            <a:custGeom>
              <a:avLst/>
              <a:gdLst/>
              <a:ahLst/>
              <a:cxnLst/>
              <a:rect l="0" t="0" r="0" b="0"/>
              <a:pathLst>
                <a:path w="197168" h="180023">
                  <a:moveTo>
                    <a:pt x="188595" y="162877"/>
                  </a:moveTo>
                  <a:lnTo>
                    <a:pt x="197167" y="162877"/>
                  </a:lnTo>
                  <a:lnTo>
                    <a:pt x="197167" y="145732"/>
                  </a:lnTo>
                  <a:lnTo>
                    <a:pt x="197167" y="128587"/>
                  </a:lnTo>
                  <a:lnTo>
                    <a:pt x="197167" y="102870"/>
                  </a:lnTo>
                  <a:lnTo>
                    <a:pt x="197167" y="77152"/>
                  </a:lnTo>
                  <a:lnTo>
                    <a:pt x="188595" y="51434"/>
                  </a:lnTo>
                  <a:lnTo>
                    <a:pt x="171450" y="34290"/>
                  </a:lnTo>
                  <a:lnTo>
                    <a:pt x="154306" y="17145"/>
                  </a:lnTo>
                  <a:lnTo>
                    <a:pt x="120016" y="0"/>
                  </a:lnTo>
                  <a:lnTo>
                    <a:pt x="94298" y="0"/>
                  </a:lnTo>
                  <a:lnTo>
                    <a:pt x="68580" y="17145"/>
                  </a:lnTo>
                  <a:lnTo>
                    <a:pt x="42863" y="77152"/>
                  </a:lnTo>
                  <a:lnTo>
                    <a:pt x="42863" y="120015"/>
                  </a:lnTo>
                  <a:lnTo>
                    <a:pt x="51435" y="162877"/>
                  </a:lnTo>
                  <a:lnTo>
                    <a:pt x="51435" y="180022"/>
                  </a:lnTo>
                  <a:lnTo>
                    <a:pt x="42863" y="162877"/>
                  </a:lnTo>
                  <a:lnTo>
                    <a:pt x="42863" y="145732"/>
                  </a:lnTo>
                  <a:lnTo>
                    <a:pt x="25717" y="77152"/>
                  </a:lnTo>
                  <a:lnTo>
                    <a:pt x="17145" y="34290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7" name="Oval 6196"/>
            <p:cNvSpPr/>
            <p:nvPr/>
          </p:nvSpPr>
          <p:spPr>
            <a:xfrm>
              <a:off x="8227457" y="118229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8" name="Oval 6197"/>
            <p:cNvSpPr/>
            <p:nvPr/>
          </p:nvSpPr>
          <p:spPr>
            <a:xfrm>
              <a:off x="8038862" y="102798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03" name="Group 6202"/>
          <p:cNvGrpSpPr/>
          <p:nvPr/>
        </p:nvGrpSpPr>
        <p:grpSpPr>
          <a:xfrm>
            <a:off x="1233011" y="1945243"/>
            <a:ext cx="292180" cy="720806"/>
            <a:chOff x="1233011" y="1945243"/>
            <a:chExt cx="292180" cy="720806"/>
          </a:xfrm>
        </p:grpSpPr>
        <p:sp>
          <p:nvSpPr>
            <p:cNvPr id="6200" name="Freeform 6199"/>
            <p:cNvSpPr/>
            <p:nvPr/>
          </p:nvSpPr>
          <p:spPr>
            <a:xfrm>
              <a:off x="1233011" y="1963102"/>
              <a:ext cx="274321" cy="702947"/>
            </a:xfrm>
            <a:custGeom>
              <a:avLst/>
              <a:gdLst/>
              <a:ahLst/>
              <a:cxnLst/>
              <a:rect l="0" t="0" r="0" b="0"/>
              <a:pathLst>
                <a:path w="274321" h="702947">
                  <a:moveTo>
                    <a:pt x="274320" y="660083"/>
                  </a:moveTo>
                  <a:lnTo>
                    <a:pt x="265748" y="677228"/>
                  </a:lnTo>
                  <a:lnTo>
                    <a:pt x="248603" y="702946"/>
                  </a:lnTo>
                  <a:lnTo>
                    <a:pt x="231458" y="702946"/>
                  </a:lnTo>
                  <a:lnTo>
                    <a:pt x="214313" y="694373"/>
                  </a:lnTo>
                  <a:lnTo>
                    <a:pt x="197168" y="694373"/>
                  </a:lnTo>
                  <a:lnTo>
                    <a:pt x="180023" y="685801"/>
                  </a:lnTo>
                  <a:lnTo>
                    <a:pt x="137160" y="668656"/>
                  </a:lnTo>
                  <a:lnTo>
                    <a:pt x="120015" y="651510"/>
                  </a:lnTo>
                  <a:lnTo>
                    <a:pt x="102870" y="634366"/>
                  </a:lnTo>
                  <a:lnTo>
                    <a:pt x="77153" y="625793"/>
                  </a:lnTo>
                  <a:lnTo>
                    <a:pt x="60008" y="600076"/>
                  </a:lnTo>
                  <a:lnTo>
                    <a:pt x="34290" y="557213"/>
                  </a:lnTo>
                  <a:lnTo>
                    <a:pt x="17145" y="531495"/>
                  </a:lnTo>
                  <a:lnTo>
                    <a:pt x="17145" y="505778"/>
                  </a:lnTo>
                  <a:lnTo>
                    <a:pt x="8573" y="480061"/>
                  </a:lnTo>
                  <a:lnTo>
                    <a:pt x="0" y="445771"/>
                  </a:lnTo>
                  <a:lnTo>
                    <a:pt x="0" y="420053"/>
                  </a:lnTo>
                  <a:lnTo>
                    <a:pt x="0" y="360046"/>
                  </a:lnTo>
                  <a:lnTo>
                    <a:pt x="8573" y="334328"/>
                  </a:lnTo>
                  <a:lnTo>
                    <a:pt x="17145" y="300038"/>
                  </a:lnTo>
                  <a:lnTo>
                    <a:pt x="34290" y="240031"/>
                  </a:lnTo>
                  <a:lnTo>
                    <a:pt x="42863" y="214313"/>
                  </a:lnTo>
                  <a:lnTo>
                    <a:pt x="68580" y="154305"/>
                  </a:lnTo>
                  <a:lnTo>
                    <a:pt x="85725" y="128588"/>
                  </a:lnTo>
                  <a:lnTo>
                    <a:pt x="111443" y="77153"/>
                  </a:lnTo>
                  <a:lnTo>
                    <a:pt x="137160" y="51436"/>
                  </a:lnTo>
                  <a:lnTo>
                    <a:pt x="154305" y="42863"/>
                  </a:lnTo>
                  <a:lnTo>
                    <a:pt x="162878" y="25718"/>
                  </a:lnTo>
                  <a:lnTo>
                    <a:pt x="180023" y="17146"/>
                  </a:lnTo>
                  <a:lnTo>
                    <a:pt x="197168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1" name="Oval 6200"/>
            <p:cNvSpPr/>
            <p:nvPr/>
          </p:nvSpPr>
          <p:spPr>
            <a:xfrm>
              <a:off x="1489472" y="26053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2" name="Oval 6201"/>
            <p:cNvSpPr/>
            <p:nvPr/>
          </p:nvSpPr>
          <p:spPr>
            <a:xfrm>
              <a:off x="1412319" y="194524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07" name="Group 6206"/>
          <p:cNvGrpSpPr/>
          <p:nvPr/>
        </p:nvGrpSpPr>
        <p:grpSpPr>
          <a:xfrm>
            <a:off x="3041094" y="1996678"/>
            <a:ext cx="197883" cy="575786"/>
            <a:chOff x="3041094" y="1996678"/>
            <a:chExt cx="197883" cy="575786"/>
          </a:xfrm>
        </p:grpSpPr>
        <p:sp>
          <p:nvSpPr>
            <p:cNvPr id="6204" name="Freeform 6203"/>
            <p:cNvSpPr/>
            <p:nvPr/>
          </p:nvSpPr>
          <p:spPr>
            <a:xfrm>
              <a:off x="3058954" y="2014538"/>
              <a:ext cx="180023" cy="548641"/>
            </a:xfrm>
            <a:custGeom>
              <a:avLst/>
              <a:gdLst/>
              <a:ahLst/>
              <a:cxnLst/>
              <a:rect l="0" t="0" r="0" b="0"/>
              <a:pathLst>
                <a:path w="180023" h="548641">
                  <a:moveTo>
                    <a:pt x="102870" y="540067"/>
                  </a:moveTo>
                  <a:lnTo>
                    <a:pt x="85725" y="548640"/>
                  </a:lnTo>
                  <a:lnTo>
                    <a:pt x="94297" y="540067"/>
                  </a:lnTo>
                  <a:lnTo>
                    <a:pt x="120015" y="522922"/>
                  </a:lnTo>
                  <a:lnTo>
                    <a:pt x="137160" y="505777"/>
                  </a:lnTo>
                  <a:lnTo>
                    <a:pt x="145732" y="480059"/>
                  </a:lnTo>
                  <a:lnTo>
                    <a:pt x="171450" y="420052"/>
                  </a:lnTo>
                  <a:lnTo>
                    <a:pt x="180022" y="385762"/>
                  </a:lnTo>
                  <a:lnTo>
                    <a:pt x="180022" y="351472"/>
                  </a:lnTo>
                  <a:lnTo>
                    <a:pt x="180022" y="317182"/>
                  </a:lnTo>
                  <a:lnTo>
                    <a:pt x="171450" y="274320"/>
                  </a:lnTo>
                  <a:lnTo>
                    <a:pt x="162877" y="240029"/>
                  </a:lnTo>
                  <a:lnTo>
                    <a:pt x="145732" y="197167"/>
                  </a:lnTo>
                  <a:lnTo>
                    <a:pt x="94297" y="128587"/>
                  </a:lnTo>
                  <a:lnTo>
                    <a:pt x="68580" y="85725"/>
                  </a:lnTo>
                  <a:lnTo>
                    <a:pt x="42862" y="51435"/>
                  </a:lnTo>
                  <a:lnTo>
                    <a:pt x="25717" y="25717"/>
                  </a:lnTo>
                  <a:lnTo>
                    <a:pt x="8572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5" name="Oval 6204"/>
            <p:cNvSpPr/>
            <p:nvPr/>
          </p:nvSpPr>
          <p:spPr>
            <a:xfrm>
              <a:off x="3143964" y="253674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6" name="Oval 6205"/>
            <p:cNvSpPr/>
            <p:nvPr/>
          </p:nvSpPr>
          <p:spPr>
            <a:xfrm>
              <a:off x="3041094" y="199667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1" name="Group 6210"/>
          <p:cNvGrpSpPr/>
          <p:nvPr/>
        </p:nvGrpSpPr>
        <p:grpSpPr>
          <a:xfrm>
            <a:off x="3684746" y="1979533"/>
            <a:ext cx="232172" cy="712946"/>
            <a:chOff x="3684746" y="1979533"/>
            <a:chExt cx="232172" cy="712946"/>
          </a:xfrm>
        </p:grpSpPr>
        <p:sp>
          <p:nvSpPr>
            <p:cNvPr id="6208" name="Freeform 6207"/>
            <p:cNvSpPr/>
            <p:nvPr/>
          </p:nvSpPr>
          <p:spPr>
            <a:xfrm>
              <a:off x="3684746" y="1997392"/>
              <a:ext cx="214314" cy="694374"/>
            </a:xfrm>
            <a:custGeom>
              <a:avLst/>
              <a:gdLst/>
              <a:ahLst/>
              <a:cxnLst/>
              <a:rect l="0" t="0" r="0" b="0"/>
              <a:pathLst>
                <a:path w="214314" h="694374">
                  <a:moveTo>
                    <a:pt x="214313" y="677228"/>
                  </a:moveTo>
                  <a:lnTo>
                    <a:pt x="214313" y="694373"/>
                  </a:lnTo>
                  <a:lnTo>
                    <a:pt x="154305" y="694373"/>
                  </a:lnTo>
                  <a:lnTo>
                    <a:pt x="128588" y="685801"/>
                  </a:lnTo>
                  <a:lnTo>
                    <a:pt x="111443" y="677228"/>
                  </a:lnTo>
                  <a:lnTo>
                    <a:pt x="94298" y="668656"/>
                  </a:lnTo>
                  <a:lnTo>
                    <a:pt x="68580" y="660083"/>
                  </a:lnTo>
                  <a:lnTo>
                    <a:pt x="42863" y="642938"/>
                  </a:lnTo>
                  <a:lnTo>
                    <a:pt x="25718" y="625793"/>
                  </a:lnTo>
                  <a:lnTo>
                    <a:pt x="8573" y="582930"/>
                  </a:lnTo>
                  <a:lnTo>
                    <a:pt x="0" y="548640"/>
                  </a:lnTo>
                  <a:lnTo>
                    <a:pt x="0" y="505778"/>
                  </a:lnTo>
                  <a:lnTo>
                    <a:pt x="0" y="471488"/>
                  </a:lnTo>
                  <a:lnTo>
                    <a:pt x="0" y="428625"/>
                  </a:lnTo>
                  <a:lnTo>
                    <a:pt x="0" y="385763"/>
                  </a:lnTo>
                  <a:lnTo>
                    <a:pt x="0" y="351473"/>
                  </a:lnTo>
                  <a:lnTo>
                    <a:pt x="17145" y="274321"/>
                  </a:lnTo>
                  <a:lnTo>
                    <a:pt x="34290" y="231458"/>
                  </a:lnTo>
                  <a:lnTo>
                    <a:pt x="60008" y="180023"/>
                  </a:lnTo>
                  <a:lnTo>
                    <a:pt x="77153" y="137160"/>
                  </a:lnTo>
                  <a:lnTo>
                    <a:pt x="102870" y="94298"/>
                  </a:lnTo>
                  <a:lnTo>
                    <a:pt x="120015" y="60008"/>
                  </a:lnTo>
                  <a:lnTo>
                    <a:pt x="128588" y="25718"/>
                  </a:lnTo>
                  <a:lnTo>
                    <a:pt x="145733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9" name="Oval 6208"/>
            <p:cNvSpPr/>
            <p:nvPr/>
          </p:nvSpPr>
          <p:spPr>
            <a:xfrm>
              <a:off x="3881200" y="2656761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0" name="Oval 6209"/>
            <p:cNvSpPr/>
            <p:nvPr/>
          </p:nvSpPr>
          <p:spPr>
            <a:xfrm>
              <a:off x="3812619" y="19795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5" name="Group 6214"/>
          <p:cNvGrpSpPr/>
          <p:nvPr/>
        </p:nvGrpSpPr>
        <p:grpSpPr>
          <a:xfrm>
            <a:off x="4498420" y="2048113"/>
            <a:ext cx="257890" cy="601504"/>
            <a:chOff x="4498420" y="2048113"/>
            <a:chExt cx="257890" cy="601504"/>
          </a:xfrm>
        </p:grpSpPr>
        <p:sp>
          <p:nvSpPr>
            <p:cNvPr id="6212" name="Freeform 6211"/>
            <p:cNvSpPr/>
            <p:nvPr/>
          </p:nvSpPr>
          <p:spPr>
            <a:xfrm>
              <a:off x="4516279" y="2065973"/>
              <a:ext cx="240031" cy="582931"/>
            </a:xfrm>
            <a:custGeom>
              <a:avLst/>
              <a:gdLst/>
              <a:ahLst/>
              <a:cxnLst/>
              <a:rect l="0" t="0" r="0" b="0"/>
              <a:pathLst>
                <a:path w="240031" h="582931">
                  <a:moveTo>
                    <a:pt x="120015" y="565785"/>
                  </a:moveTo>
                  <a:lnTo>
                    <a:pt x="128587" y="582930"/>
                  </a:lnTo>
                  <a:lnTo>
                    <a:pt x="145733" y="582930"/>
                  </a:lnTo>
                  <a:lnTo>
                    <a:pt x="171450" y="565785"/>
                  </a:lnTo>
                  <a:lnTo>
                    <a:pt x="180022" y="548639"/>
                  </a:lnTo>
                  <a:lnTo>
                    <a:pt x="197167" y="531495"/>
                  </a:lnTo>
                  <a:lnTo>
                    <a:pt x="205740" y="514349"/>
                  </a:lnTo>
                  <a:lnTo>
                    <a:pt x="222884" y="488632"/>
                  </a:lnTo>
                  <a:lnTo>
                    <a:pt x="231457" y="454342"/>
                  </a:lnTo>
                  <a:lnTo>
                    <a:pt x="231457" y="420052"/>
                  </a:lnTo>
                  <a:lnTo>
                    <a:pt x="240030" y="360044"/>
                  </a:lnTo>
                  <a:lnTo>
                    <a:pt x="214312" y="282892"/>
                  </a:lnTo>
                  <a:lnTo>
                    <a:pt x="197167" y="248602"/>
                  </a:lnTo>
                  <a:lnTo>
                    <a:pt x="171450" y="197167"/>
                  </a:lnTo>
                  <a:lnTo>
                    <a:pt x="145733" y="154304"/>
                  </a:lnTo>
                  <a:lnTo>
                    <a:pt x="111442" y="111442"/>
                  </a:lnTo>
                  <a:lnTo>
                    <a:pt x="60007" y="34290"/>
                  </a:lnTo>
                  <a:lnTo>
                    <a:pt x="34290" y="17144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3" name="Oval 6212"/>
            <p:cNvSpPr/>
            <p:nvPr/>
          </p:nvSpPr>
          <p:spPr>
            <a:xfrm>
              <a:off x="4618434" y="261389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4" name="Oval 6213"/>
            <p:cNvSpPr/>
            <p:nvPr/>
          </p:nvSpPr>
          <p:spPr>
            <a:xfrm>
              <a:off x="4498420" y="204811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9" name="Group 6218"/>
          <p:cNvGrpSpPr/>
          <p:nvPr/>
        </p:nvGrpSpPr>
        <p:grpSpPr>
          <a:xfrm>
            <a:off x="357902" y="2262426"/>
            <a:ext cx="292894" cy="87153"/>
            <a:chOff x="357902" y="2262426"/>
            <a:chExt cx="292894" cy="87153"/>
          </a:xfrm>
        </p:grpSpPr>
        <p:sp>
          <p:nvSpPr>
            <p:cNvPr id="6216" name="Freeform 6215"/>
            <p:cNvSpPr/>
            <p:nvPr/>
          </p:nvSpPr>
          <p:spPr>
            <a:xfrm>
              <a:off x="375761" y="2280285"/>
              <a:ext cx="257176" cy="51436"/>
            </a:xfrm>
            <a:custGeom>
              <a:avLst/>
              <a:gdLst/>
              <a:ahLst/>
              <a:cxnLst/>
              <a:rect l="0" t="0" r="0" b="0"/>
              <a:pathLst>
                <a:path w="257176" h="51436">
                  <a:moveTo>
                    <a:pt x="257175" y="0"/>
                  </a:moveTo>
                  <a:lnTo>
                    <a:pt x="248603" y="17145"/>
                  </a:lnTo>
                  <a:lnTo>
                    <a:pt x="240030" y="25717"/>
                  </a:lnTo>
                  <a:lnTo>
                    <a:pt x="222885" y="25717"/>
                  </a:lnTo>
                  <a:lnTo>
                    <a:pt x="188595" y="25717"/>
                  </a:lnTo>
                  <a:lnTo>
                    <a:pt x="154305" y="25717"/>
                  </a:lnTo>
                  <a:lnTo>
                    <a:pt x="85725" y="42863"/>
                  </a:lnTo>
                  <a:lnTo>
                    <a:pt x="25718" y="51435"/>
                  </a:lnTo>
                  <a:lnTo>
                    <a:pt x="8573" y="51435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7" name="Oval 6216"/>
            <p:cNvSpPr/>
            <p:nvPr/>
          </p:nvSpPr>
          <p:spPr>
            <a:xfrm>
              <a:off x="615077" y="22624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8" name="Oval 6217"/>
            <p:cNvSpPr/>
            <p:nvPr/>
          </p:nvSpPr>
          <p:spPr>
            <a:xfrm>
              <a:off x="357902" y="231386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23" name="Group 6222"/>
          <p:cNvGrpSpPr/>
          <p:nvPr/>
        </p:nvGrpSpPr>
        <p:grpSpPr>
          <a:xfrm>
            <a:off x="717947" y="2117407"/>
            <a:ext cx="310039" cy="300752"/>
            <a:chOff x="717947" y="2117407"/>
            <a:chExt cx="310039" cy="300752"/>
          </a:xfrm>
        </p:grpSpPr>
        <p:sp>
          <p:nvSpPr>
            <p:cNvPr id="6220" name="Freeform 6219"/>
            <p:cNvSpPr/>
            <p:nvPr/>
          </p:nvSpPr>
          <p:spPr>
            <a:xfrm>
              <a:off x="735806" y="2117407"/>
              <a:ext cx="274321" cy="300039"/>
            </a:xfrm>
            <a:custGeom>
              <a:avLst/>
              <a:gdLst/>
              <a:ahLst/>
              <a:cxnLst/>
              <a:rect l="0" t="0" r="0" b="0"/>
              <a:pathLst>
                <a:path w="274321" h="300039">
                  <a:moveTo>
                    <a:pt x="274320" y="282893"/>
                  </a:moveTo>
                  <a:lnTo>
                    <a:pt x="274320" y="291466"/>
                  </a:lnTo>
                  <a:lnTo>
                    <a:pt x="265748" y="282893"/>
                  </a:lnTo>
                  <a:lnTo>
                    <a:pt x="248603" y="282893"/>
                  </a:lnTo>
                  <a:lnTo>
                    <a:pt x="240030" y="282893"/>
                  </a:lnTo>
                  <a:lnTo>
                    <a:pt x="222885" y="282893"/>
                  </a:lnTo>
                  <a:lnTo>
                    <a:pt x="154305" y="291466"/>
                  </a:lnTo>
                  <a:lnTo>
                    <a:pt x="120015" y="291466"/>
                  </a:lnTo>
                  <a:lnTo>
                    <a:pt x="77153" y="300038"/>
                  </a:lnTo>
                  <a:lnTo>
                    <a:pt x="94298" y="265748"/>
                  </a:lnTo>
                  <a:lnTo>
                    <a:pt x="102870" y="240031"/>
                  </a:lnTo>
                  <a:lnTo>
                    <a:pt x="128588" y="162878"/>
                  </a:lnTo>
                  <a:lnTo>
                    <a:pt x="128588" y="77153"/>
                  </a:lnTo>
                  <a:lnTo>
                    <a:pt x="128588" y="42863"/>
                  </a:lnTo>
                  <a:lnTo>
                    <a:pt x="120015" y="25718"/>
                  </a:lnTo>
                  <a:lnTo>
                    <a:pt x="102870" y="8573"/>
                  </a:lnTo>
                  <a:lnTo>
                    <a:pt x="60008" y="0"/>
                  </a:lnTo>
                  <a:lnTo>
                    <a:pt x="17145" y="17145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1" name="Oval 6220"/>
            <p:cNvSpPr/>
            <p:nvPr/>
          </p:nvSpPr>
          <p:spPr>
            <a:xfrm>
              <a:off x="992267" y="2382440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2" name="Oval 6221"/>
            <p:cNvSpPr/>
            <p:nvPr/>
          </p:nvSpPr>
          <p:spPr>
            <a:xfrm>
              <a:off x="717947" y="21424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27" name="Group 6226"/>
          <p:cNvGrpSpPr/>
          <p:nvPr/>
        </p:nvGrpSpPr>
        <p:grpSpPr>
          <a:xfrm>
            <a:off x="4875609" y="2262426"/>
            <a:ext cx="275749" cy="61436"/>
            <a:chOff x="4875609" y="2262426"/>
            <a:chExt cx="275749" cy="61436"/>
          </a:xfrm>
        </p:grpSpPr>
        <p:sp>
          <p:nvSpPr>
            <p:cNvPr id="6224" name="Freeform 6223"/>
            <p:cNvSpPr/>
            <p:nvPr/>
          </p:nvSpPr>
          <p:spPr>
            <a:xfrm>
              <a:off x="4893469" y="2280285"/>
              <a:ext cx="248603" cy="25718"/>
            </a:xfrm>
            <a:custGeom>
              <a:avLst/>
              <a:gdLst/>
              <a:ahLst/>
              <a:cxnLst/>
              <a:rect l="0" t="0" r="0" b="0"/>
              <a:pathLst>
                <a:path w="248603" h="25718">
                  <a:moveTo>
                    <a:pt x="240030" y="0"/>
                  </a:moveTo>
                  <a:lnTo>
                    <a:pt x="248602" y="8573"/>
                  </a:lnTo>
                  <a:lnTo>
                    <a:pt x="240030" y="0"/>
                  </a:lnTo>
                  <a:lnTo>
                    <a:pt x="214312" y="0"/>
                  </a:lnTo>
                  <a:lnTo>
                    <a:pt x="188595" y="0"/>
                  </a:lnTo>
                  <a:lnTo>
                    <a:pt x="120015" y="8573"/>
                  </a:lnTo>
                  <a:lnTo>
                    <a:pt x="77152" y="17145"/>
                  </a:lnTo>
                  <a:lnTo>
                    <a:pt x="42862" y="17145"/>
                  </a:lnTo>
                  <a:lnTo>
                    <a:pt x="25717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5" name="Oval 6224"/>
            <p:cNvSpPr/>
            <p:nvPr/>
          </p:nvSpPr>
          <p:spPr>
            <a:xfrm>
              <a:off x="5115639" y="226242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6" name="Oval 6225"/>
            <p:cNvSpPr/>
            <p:nvPr/>
          </p:nvSpPr>
          <p:spPr>
            <a:xfrm>
              <a:off x="4875609" y="228814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1" name="Group 6230"/>
          <p:cNvGrpSpPr/>
          <p:nvPr/>
        </p:nvGrpSpPr>
        <p:grpSpPr>
          <a:xfrm>
            <a:off x="5227082" y="2125980"/>
            <a:ext cx="310039" cy="403622"/>
            <a:chOff x="5227082" y="2125980"/>
            <a:chExt cx="310039" cy="403622"/>
          </a:xfrm>
        </p:grpSpPr>
        <p:sp>
          <p:nvSpPr>
            <p:cNvPr id="6228" name="Freeform 6227"/>
            <p:cNvSpPr/>
            <p:nvPr/>
          </p:nvSpPr>
          <p:spPr>
            <a:xfrm>
              <a:off x="5244941" y="2125980"/>
              <a:ext cx="274322" cy="385763"/>
            </a:xfrm>
            <a:custGeom>
              <a:avLst/>
              <a:gdLst/>
              <a:ahLst/>
              <a:cxnLst/>
              <a:rect l="0" t="0" r="0" b="0"/>
              <a:pathLst>
                <a:path w="274322" h="385763">
                  <a:moveTo>
                    <a:pt x="274321" y="385762"/>
                  </a:moveTo>
                  <a:lnTo>
                    <a:pt x="257175" y="377190"/>
                  </a:lnTo>
                  <a:lnTo>
                    <a:pt x="248603" y="385762"/>
                  </a:lnTo>
                  <a:lnTo>
                    <a:pt x="222885" y="377190"/>
                  </a:lnTo>
                  <a:lnTo>
                    <a:pt x="197168" y="377190"/>
                  </a:lnTo>
                  <a:lnTo>
                    <a:pt x="171450" y="377190"/>
                  </a:lnTo>
                  <a:lnTo>
                    <a:pt x="137160" y="377190"/>
                  </a:lnTo>
                  <a:lnTo>
                    <a:pt x="60008" y="377190"/>
                  </a:lnTo>
                  <a:lnTo>
                    <a:pt x="34290" y="377190"/>
                  </a:lnTo>
                  <a:lnTo>
                    <a:pt x="25718" y="368617"/>
                  </a:lnTo>
                  <a:lnTo>
                    <a:pt x="60008" y="334327"/>
                  </a:lnTo>
                  <a:lnTo>
                    <a:pt x="102870" y="282893"/>
                  </a:lnTo>
                  <a:lnTo>
                    <a:pt x="128588" y="240030"/>
                  </a:lnTo>
                  <a:lnTo>
                    <a:pt x="154305" y="205740"/>
                  </a:lnTo>
                  <a:lnTo>
                    <a:pt x="180023" y="154305"/>
                  </a:lnTo>
                  <a:lnTo>
                    <a:pt x="197168" y="102870"/>
                  </a:lnTo>
                  <a:lnTo>
                    <a:pt x="188595" y="42863"/>
                  </a:lnTo>
                  <a:lnTo>
                    <a:pt x="171450" y="25718"/>
                  </a:lnTo>
                  <a:lnTo>
                    <a:pt x="145733" y="8572"/>
                  </a:lnTo>
                  <a:lnTo>
                    <a:pt x="120015" y="8572"/>
                  </a:lnTo>
                  <a:lnTo>
                    <a:pt x="85725" y="0"/>
                  </a:lnTo>
                  <a:lnTo>
                    <a:pt x="60008" y="8572"/>
                  </a:lnTo>
                  <a:lnTo>
                    <a:pt x="25718" y="25718"/>
                  </a:lnTo>
                  <a:lnTo>
                    <a:pt x="0" y="60008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9" name="Oval 6228"/>
            <p:cNvSpPr/>
            <p:nvPr/>
          </p:nvSpPr>
          <p:spPr>
            <a:xfrm>
              <a:off x="5501402" y="249388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0" name="Oval 6229"/>
            <p:cNvSpPr/>
            <p:nvPr/>
          </p:nvSpPr>
          <p:spPr>
            <a:xfrm>
              <a:off x="5227082" y="216812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5" name="Group 6234"/>
          <p:cNvGrpSpPr/>
          <p:nvPr/>
        </p:nvGrpSpPr>
        <p:grpSpPr>
          <a:xfrm>
            <a:off x="1455896" y="2931081"/>
            <a:ext cx="352187" cy="403623"/>
            <a:chOff x="1455896" y="2931081"/>
            <a:chExt cx="352187" cy="403623"/>
          </a:xfrm>
        </p:grpSpPr>
        <p:sp>
          <p:nvSpPr>
            <p:cNvPr id="6232" name="Freeform 6231"/>
            <p:cNvSpPr/>
            <p:nvPr/>
          </p:nvSpPr>
          <p:spPr>
            <a:xfrm>
              <a:off x="1455896" y="2948940"/>
              <a:ext cx="334329" cy="385764"/>
            </a:xfrm>
            <a:custGeom>
              <a:avLst/>
              <a:gdLst/>
              <a:ahLst/>
              <a:cxnLst/>
              <a:rect l="0" t="0" r="0" b="0"/>
              <a:pathLst>
                <a:path w="334329" h="385764">
                  <a:moveTo>
                    <a:pt x="334328" y="308610"/>
                  </a:moveTo>
                  <a:lnTo>
                    <a:pt x="308610" y="368618"/>
                  </a:lnTo>
                  <a:lnTo>
                    <a:pt x="274320" y="377190"/>
                  </a:lnTo>
                  <a:lnTo>
                    <a:pt x="257175" y="385763"/>
                  </a:lnTo>
                  <a:lnTo>
                    <a:pt x="231458" y="377190"/>
                  </a:lnTo>
                  <a:lnTo>
                    <a:pt x="214313" y="368618"/>
                  </a:lnTo>
                  <a:lnTo>
                    <a:pt x="188595" y="308610"/>
                  </a:lnTo>
                  <a:lnTo>
                    <a:pt x="180023" y="274320"/>
                  </a:lnTo>
                  <a:lnTo>
                    <a:pt x="171450" y="231458"/>
                  </a:lnTo>
                  <a:lnTo>
                    <a:pt x="180023" y="197168"/>
                  </a:lnTo>
                  <a:lnTo>
                    <a:pt x="205740" y="171450"/>
                  </a:lnTo>
                  <a:lnTo>
                    <a:pt x="222885" y="162878"/>
                  </a:lnTo>
                  <a:lnTo>
                    <a:pt x="257175" y="154305"/>
                  </a:lnTo>
                  <a:lnTo>
                    <a:pt x="308610" y="171450"/>
                  </a:lnTo>
                  <a:lnTo>
                    <a:pt x="325755" y="197168"/>
                  </a:lnTo>
                  <a:lnTo>
                    <a:pt x="317183" y="214312"/>
                  </a:lnTo>
                  <a:lnTo>
                    <a:pt x="300038" y="240030"/>
                  </a:lnTo>
                  <a:lnTo>
                    <a:pt x="265748" y="274320"/>
                  </a:lnTo>
                  <a:lnTo>
                    <a:pt x="214313" y="308610"/>
                  </a:lnTo>
                  <a:lnTo>
                    <a:pt x="171450" y="334327"/>
                  </a:lnTo>
                  <a:lnTo>
                    <a:pt x="102870" y="342900"/>
                  </a:lnTo>
                  <a:lnTo>
                    <a:pt x="77153" y="325755"/>
                  </a:lnTo>
                  <a:lnTo>
                    <a:pt x="42863" y="308610"/>
                  </a:lnTo>
                  <a:lnTo>
                    <a:pt x="8573" y="240030"/>
                  </a:lnTo>
                  <a:lnTo>
                    <a:pt x="0" y="197168"/>
                  </a:lnTo>
                  <a:lnTo>
                    <a:pt x="8573" y="154305"/>
                  </a:lnTo>
                  <a:lnTo>
                    <a:pt x="17145" y="85725"/>
                  </a:lnTo>
                  <a:lnTo>
                    <a:pt x="25718" y="68580"/>
                  </a:lnTo>
                  <a:lnTo>
                    <a:pt x="42863" y="42863"/>
                  </a:lnTo>
                  <a:lnTo>
                    <a:pt x="60008" y="34290"/>
                  </a:lnTo>
                  <a:lnTo>
                    <a:pt x="68580" y="25717"/>
                  </a:lnTo>
                  <a:lnTo>
                    <a:pt x="94298" y="8573"/>
                  </a:lnTo>
                  <a:lnTo>
                    <a:pt x="111443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3" name="Oval 6232"/>
            <p:cNvSpPr/>
            <p:nvPr/>
          </p:nvSpPr>
          <p:spPr>
            <a:xfrm>
              <a:off x="1772364" y="323969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4" name="Oval 6233"/>
            <p:cNvSpPr/>
            <p:nvPr/>
          </p:nvSpPr>
          <p:spPr>
            <a:xfrm>
              <a:off x="1549479" y="293108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9" name="Group 6238"/>
          <p:cNvGrpSpPr/>
          <p:nvPr/>
        </p:nvGrpSpPr>
        <p:grpSpPr>
          <a:xfrm>
            <a:off x="1840944" y="3068241"/>
            <a:ext cx="284322" cy="172878"/>
            <a:chOff x="1840944" y="3068241"/>
            <a:chExt cx="284322" cy="172878"/>
          </a:xfrm>
        </p:grpSpPr>
        <p:sp>
          <p:nvSpPr>
            <p:cNvPr id="6236" name="Freeform 6235"/>
            <p:cNvSpPr/>
            <p:nvPr/>
          </p:nvSpPr>
          <p:spPr>
            <a:xfrm>
              <a:off x="1858804" y="3086100"/>
              <a:ext cx="248603" cy="137161"/>
            </a:xfrm>
            <a:custGeom>
              <a:avLst/>
              <a:gdLst/>
              <a:ahLst/>
              <a:cxnLst/>
              <a:rect l="0" t="0" r="0" b="0"/>
              <a:pathLst>
                <a:path w="248603" h="137161">
                  <a:moveTo>
                    <a:pt x="248602" y="137160"/>
                  </a:moveTo>
                  <a:lnTo>
                    <a:pt x="231457" y="137160"/>
                  </a:lnTo>
                  <a:lnTo>
                    <a:pt x="214312" y="128588"/>
                  </a:lnTo>
                  <a:lnTo>
                    <a:pt x="197167" y="120015"/>
                  </a:lnTo>
                  <a:lnTo>
                    <a:pt x="171450" y="111442"/>
                  </a:lnTo>
                  <a:lnTo>
                    <a:pt x="145732" y="94298"/>
                  </a:lnTo>
                  <a:lnTo>
                    <a:pt x="120015" y="85725"/>
                  </a:lnTo>
                  <a:lnTo>
                    <a:pt x="60007" y="42863"/>
                  </a:lnTo>
                  <a:lnTo>
                    <a:pt x="25717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7" name="Oval 6236"/>
            <p:cNvSpPr/>
            <p:nvPr/>
          </p:nvSpPr>
          <p:spPr>
            <a:xfrm>
              <a:off x="2089547" y="3205400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8" name="Oval 6237"/>
            <p:cNvSpPr/>
            <p:nvPr/>
          </p:nvSpPr>
          <p:spPr>
            <a:xfrm>
              <a:off x="1840944" y="306824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43" name="Group 6242"/>
          <p:cNvGrpSpPr/>
          <p:nvPr/>
        </p:nvGrpSpPr>
        <p:grpSpPr>
          <a:xfrm>
            <a:off x="1909524" y="3042523"/>
            <a:ext cx="121444" cy="284321"/>
            <a:chOff x="1909524" y="3042523"/>
            <a:chExt cx="121444" cy="284321"/>
          </a:xfrm>
        </p:grpSpPr>
        <p:sp>
          <p:nvSpPr>
            <p:cNvPr id="6240" name="Freeform 6239"/>
            <p:cNvSpPr/>
            <p:nvPr/>
          </p:nvSpPr>
          <p:spPr>
            <a:xfrm>
              <a:off x="1910239" y="3060383"/>
              <a:ext cx="102871" cy="257176"/>
            </a:xfrm>
            <a:custGeom>
              <a:avLst/>
              <a:gdLst/>
              <a:ahLst/>
              <a:cxnLst/>
              <a:rect l="0" t="0" r="0" b="0"/>
              <a:pathLst>
                <a:path w="102871" h="257176">
                  <a:moveTo>
                    <a:pt x="17145" y="248602"/>
                  </a:moveTo>
                  <a:lnTo>
                    <a:pt x="0" y="257175"/>
                  </a:lnTo>
                  <a:lnTo>
                    <a:pt x="17145" y="240030"/>
                  </a:lnTo>
                  <a:lnTo>
                    <a:pt x="25717" y="214312"/>
                  </a:lnTo>
                  <a:lnTo>
                    <a:pt x="42862" y="188594"/>
                  </a:lnTo>
                  <a:lnTo>
                    <a:pt x="60007" y="154305"/>
                  </a:lnTo>
                  <a:lnTo>
                    <a:pt x="85725" y="77152"/>
                  </a:lnTo>
                  <a:lnTo>
                    <a:pt x="102870" y="34290"/>
                  </a:lnTo>
                  <a:lnTo>
                    <a:pt x="10287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1" name="Oval 6240"/>
            <p:cNvSpPr/>
            <p:nvPr/>
          </p:nvSpPr>
          <p:spPr>
            <a:xfrm>
              <a:off x="1909524" y="3291125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2" name="Oval 6241"/>
            <p:cNvSpPr/>
            <p:nvPr/>
          </p:nvSpPr>
          <p:spPr>
            <a:xfrm>
              <a:off x="1995249" y="304252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47" name="Group 6246"/>
          <p:cNvGrpSpPr/>
          <p:nvPr/>
        </p:nvGrpSpPr>
        <p:grpSpPr>
          <a:xfrm>
            <a:off x="2235279" y="3102531"/>
            <a:ext cx="241459" cy="52863"/>
            <a:chOff x="2235279" y="3102531"/>
            <a:chExt cx="241459" cy="52863"/>
          </a:xfrm>
        </p:grpSpPr>
        <p:sp>
          <p:nvSpPr>
            <p:cNvPr id="6244" name="Freeform 6243"/>
            <p:cNvSpPr/>
            <p:nvPr/>
          </p:nvSpPr>
          <p:spPr>
            <a:xfrm>
              <a:off x="2253139" y="3120390"/>
              <a:ext cx="205741" cy="17146"/>
            </a:xfrm>
            <a:custGeom>
              <a:avLst/>
              <a:gdLst/>
              <a:ahLst/>
              <a:cxnLst/>
              <a:rect l="0" t="0" r="0" b="0"/>
              <a:pathLst>
                <a:path w="205741" h="17146">
                  <a:moveTo>
                    <a:pt x="205740" y="17145"/>
                  </a:moveTo>
                  <a:lnTo>
                    <a:pt x="188595" y="8573"/>
                  </a:lnTo>
                  <a:lnTo>
                    <a:pt x="162877" y="8573"/>
                  </a:lnTo>
                  <a:lnTo>
                    <a:pt x="145732" y="8573"/>
                  </a:lnTo>
                  <a:lnTo>
                    <a:pt x="137160" y="0"/>
                  </a:lnTo>
                  <a:lnTo>
                    <a:pt x="77152" y="0"/>
                  </a:lnTo>
                  <a:lnTo>
                    <a:pt x="42862" y="8573"/>
                  </a:lnTo>
                  <a:lnTo>
                    <a:pt x="8572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5" name="Oval 6244"/>
            <p:cNvSpPr/>
            <p:nvPr/>
          </p:nvSpPr>
          <p:spPr>
            <a:xfrm>
              <a:off x="2441019" y="3119675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6" name="Oval 6245"/>
            <p:cNvSpPr/>
            <p:nvPr/>
          </p:nvSpPr>
          <p:spPr>
            <a:xfrm>
              <a:off x="2235279" y="310253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51" name="Group 6250"/>
          <p:cNvGrpSpPr/>
          <p:nvPr/>
        </p:nvGrpSpPr>
        <p:grpSpPr>
          <a:xfrm>
            <a:off x="2543889" y="2957513"/>
            <a:ext cx="404337" cy="317183"/>
            <a:chOff x="2543889" y="2957513"/>
            <a:chExt cx="404337" cy="317183"/>
          </a:xfrm>
        </p:grpSpPr>
        <p:sp>
          <p:nvSpPr>
            <p:cNvPr id="6248" name="Freeform 6247"/>
            <p:cNvSpPr/>
            <p:nvPr/>
          </p:nvSpPr>
          <p:spPr>
            <a:xfrm>
              <a:off x="2561749" y="2957513"/>
              <a:ext cx="368618" cy="317183"/>
            </a:xfrm>
            <a:custGeom>
              <a:avLst/>
              <a:gdLst/>
              <a:ahLst/>
              <a:cxnLst/>
              <a:rect l="0" t="0" r="0" b="0"/>
              <a:pathLst>
                <a:path w="368618" h="317183">
                  <a:moveTo>
                    <a:pt x="368617" y="282892"/>
                  </a:moveTo>
                  <a:lnTo>
                    <a:pt x="342900" y="291464"/>
                  </a:lnTo>
                  <a:lnTo>
                    <a:pt x="317182" y="274320"/>
                  </a:lnTo>
                  <a:lnTo>
                    <a:pt x="300037" y="257175"/>
                  </a:lnTo>
                  <a:lnTo>
                    <a:pt x="291465" y="257175"/>
                  </a:lnTo>
                  <a:lnTo>
                    <a:pt x="265747" y="240029"/>
                  </a:lnTo>
                  <a:lnTo>
                    <a:pt x="231457" y="240029"/>
                  </a:lnTo>
                  <a:lnTo>
                    <a:pt x="188595" y="240029"/>
                  </a:lnTo>
                  <a:lnTo>
                    <a:pt x="128587" y="257175"/>
                  </a:lnTo>
                  <a:lnTo>
                    <a:pt x="77152" y="274320"/>
                  </a:lnTo>
                  <a:lnTo>
                    <a:pt x="42862" y="300037"/>
                  </a:lnTo>
                  <a:lnTo>
                    <a:pt x="60007" y="308610"/>
                  </a:lnTo>
                  <a:lnTo>
                    <a:pt x="94297" y="317182"/>
                  </a:lnTo>
                  <a:lnTo>
                    <a:pt x="137160" y="300037"/>
                  </a:lnTo>
                  <a:lnTo>
                    <a:pt x="180022" y="274320"/>
                  </a:lnTo>
                  <a:lnTo>
                    <a:pt x="214312" y="240029"/>
                  </a:lnTo>
                  <a:lnTo>
                    <a:pt x="265747" y="171450"/>
                  </a:lnTo>
                  <a:lnTo>
                    <a:pt x="265747" y="128587"/>
                  </a:lnTo>
                  <a:lnTo>
                    <a:pt x="257175" y="94297"/>
                  </a:lnTo>
                  <a:lnTo>
                    <a:pt x="248602" y="68580"/>
                  </a:lnTo>
                  <a:lnTo>
                    <a:pt x="222885" y="34290"/>
                  </a:lnTo>
                  <a:lnTo>
                    <a:pt x="205740" y="8572"/>
                  </a:lnTo>
                  <a:lnTo>
                    <a:pt x="180022" y="0"/>
                  </a:lnTo>
                  <a:lnTo>
                    <a:pt x="60007" y="17144"/>
                  </a:lnTo>
                  <a:lnTo>
                    <a:pt x="25717" y="42862"/>
                  </a:lnTo>
                  <a:lnTo>
                    <a:pt x="0" y="7715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9" name="Oval 6248"/>
            <p:cNvSpPr/>
            <p:nvPr/>
          </p:nvSpPr>
          <p:spPr>
            <a:xfrm>
              <a:off x="2912507" y="322254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0" name="Oval 6249"/>
            <p:cNvSpPr/>
            <p:nvPr/>
          </p:nvSpPr>
          <p:spPr>
            <a:xfrm>
              <a:off x="2543889" y="301680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55" name="Group 6254"/>
          <p:cNvGrpSpPr/>
          <p:nvPr/>
        </p:nvGrpSpPr>
        <p:grpSpPr>
          <a:xfrm>
            <a:off x="2998232" y="3076813"/>
            <a:ext cx="412195" cy="386478"/>
            <a:chOff x="2998232" y="3076813"/>
            <a:chExt cx="412195" cy="386478"/>
          </a:xfrm>
        </p:grpSpPr>
        <p:sp>
          <p:nvSpPr>
            <p:cNvPr id="6252" name="Freeform 6251"/>
            <p:cNvSpPr/>
            <p:nvPr/>
          </p:nvSpPr>
          <p:spPr>
            <a:xfrm>
              <a:off x="3016091" y="3077528"/>
              <a:ext cx="394336" cy="385763"/>
            </a:xfrm>
            <a:custGeom>
              <a:avLst/>
              <a:gdLst/>
              <a:ahLst/>
              <a:cxnLst/>
              <a:rect l="0" t="0" r="0" b="0"/>
              <a:pathLst>
                <a:path w="394336" h="385763">
                  <a:moveTo>
                    <a:pt x="120015" y="360044"/>
                  </a:moveTo>
                  <a:lnTo>
                    <a:pt x="137160" y="385762"/>
                  </a:lnTo>
                  <a:lnTo>
                    <a:pt x="222885" y="385762"/>
                  </a:lnTo>
                  <a:lnTo>
                    <a:pt x="265748" y="377189"/>
                  </a:lnTo>
                  <a:lnTo>
                    <a:pt x="308610" y="360044"/>
                  </a:lnTo>
                  <a:lnTo>
                    <a:pt x="342900" y="334327"/>
                  </a:lnTo>
                  <a:lnTo>
                    <a:pt x="385763" y="291464"/>
                  </a:lnTo>
                  <a:lnTo>
                    <a:pt x="394335" y="274319"/>
                  </a:lnTo>
                  <a:lnTo>
                    <a:pt x="394335" y="240030"/>
                  </a:lnTo>
                  <a:lnTo>
                    <a:pt x="385763" y="222885"/>
                  </a:lnTo>
                  <a:lnTo>
                    <a:pt x="368618" y="188595"/>
                  </a:lnTo>
                  <a:lnTo>
                    <a:pt x="351473" y="162877"/>
                  </a:lnTo>
                  <a:lnTo>
                    <a:pt x="317183" y="137160"/>
                  </a:lnTo>
                  <a:lnTo>
                    <a:pt x="248603" y="77152"/>
                  </a:lnTo>
                  <a:lnTo>
                    <a:pt x="222885" y="42862"/>
                  </a:lnTo>
                  <a:lnTo>
                    <a:pt x="214313" y="17145"/>
                  </a:lnTo>
                  <a:lnTo>
                    <a:pt x="205740" y="0"/>
                  </a:lnTo>
                  <a:lnTo>
                    <a:pt x="214313" y="17145"/>
                  </a:lnTo>
                  <a:lnTo>
                    <a:pt x="231458" y="68580"/>
                  </a:lnTo>
                  <a:lnTo>
                    <a:pt x="231458" y="102870"/>
                  </a:lnTo>
                  <a:lnTo>
                    <a:pt x="214313" y="128587"/>
                  </a:lnTo>
                  <a:lnTo>
                    <a:pt x="197168" y="145732"/>
                  </a:lnTo>
                  <a:lnTo>
                    <a:pt x="162878" y="171449"/>
                  </a:lnTo>
                  <a:lnTo>
                    <a:pt x="128588" y="171449"/>
                  </a:lnTo>
                  <a:lnTo>
                    <a:pt x="94298" y="162877"/>
                  </a:lnTo>
                  <a:lnTo>
                    <a:pt x="25718" y="102870"/>
                  </a:lnTo>
                  <a:lnTo>
                    <a:pt x="8573" y="5143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3" name="Oval 6252"/>
            <p:cNvSpPr/>
            <p:nvPr/>
          </p:nvSpPr>
          <p:spPr>
            <a:xfrm>
              <a:off x="3118247" y="341971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4" name="Oval 6253"/>
            <p:cNvSpPr/>
            <p:nvPr/>
          </p:nvSpPr>
          <p:spPr>
            <a:xfrm>
              <a:off x="2998232" y="307681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59" name="Group 6258"/>
          <p:cNvGrpSpPr/>
          <p:nvPr/>
        </p:nvGrpSpPr>
        <p:grpSpPr>
          <a:xfrm>
            <a:off x="3512582" y="3059668"/>
            <a:ext cx="292893" cy="52864"/>
            <a:chOff x="3512582" y="3059668"/>
            <a:chExt cx="292893" cy="52864"/>
          </a:xfrm>
        </p:grpSpPr>
        <p:sp>
          <p:nvSpPr>
            <p:cNvPr id="6256" name="Freeform 6255"/>
            <p:cNvSpPr/>
            <p:nvPr/>
          </p:nvSpPr>
          <p:spPr>
            <a:xfrm>
              <a:off x="3530441" y="3077528"/>
              <a:ext cx="257176" cy="17146"/>
            </a:xfrm>
            <a:custGeom>
              <a:avLst/>
              <a:gdLst/>
              <a:ahLst/>
              <a:cxnLst/>
              <a:rect l="0" t="0" r="0" b="0"/>
              <a:pathLst>
                <a:path w="257176" h="17146">
                  <a:moveTo>
                    <a:pt x="257175" y="17145"/>
                  </a:moveTo>
                  <a:lnTo>
                    <a:pt x="257175" y="0"/>
                  </a:lnTo>
                  <a:lnTo>
                    <a:pt x="214313" y="8572"/>
                  </a:lnTo>
                  <a:lnTo>
                    <a:pt x="188595" y="17145"/>
                  </a:lnTo>
                  <a:lnTo>
                    <a:pt x="162878" y="17145"/>
                  </a:lnTo>
                  <a:lnTo>
                    <a:pt x="137160" y="17145"/>
                  </a:lnTo>
                  <a:lnTo>
                    <a:pt x="102870" y="17145"/>
                  </a:lnTo>
                  <a:lnTo>
                    <a:pt x="60008" y="8572"/>
                  </a:lnTo>
                  <a:lnTo>
                    <a:pt x="8573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7" name="Oval 6256"/>
            <p:cNvSpPr/>
            <p:nvPr/>
          </p:nvSpPr>
          <p:spPr>
            <a:xfrm>
              <a:off x="3769757" y="307681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8" name="Oval 6257"/>
            <p:cNvSpPr/>
            <p:nvPr/>
          </p:nvSpPr>
          <p:spPr>
            <a:xfrm>
              <a:off x="3512582" y="305966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63" name="Group 6262"/>
          <p:cNvGrpSpPr/>
          <p:nvPr/>
        </p:nvGrpSpPr>
        <p:grpSpPr>
          <a:xfrm>
            <a:off x="3572589" y="3162538"/>
            <a:ext cx="284322" cy="44291"/>
            <a:chOff x="3572589" y="3162538"/>
            <a:chExt cx="284322" cy="44291"/>
          </a:xfrm>
        </p:grpSpPr>
        <p:sp>
          <p:nvSpPr>
            <p:cNvPr id="6260" name="Freeform 6259"/>
            <p:cNvSpPr/>
            <p:nvPr/>
          </p:nvSpPr>
          <p:spPr>
            <a:xfrm>
              <a:off x="3590449" y="3180398"/>
              <a:ext cx="248603" cy="17145"/>
            </a:xfrm>
            <a:custGeom>
              <a:avLst/>
              <a:gdLst/>
              <a:ahLst/>
              <a:cxnLst/>
              <a:rect l="0" t="0" r="0" b="0"/>
              <a:pathLst>
                <a:path w="248603" h="17145">
                  <a:moveTo>
                    <a:pt x="248602" y="0"/>
                  </a:moveTo>
                  <a:lnTo>
                    <a:pt x="240030" y="17144"/>
                  </a:lnTo>
                  <a:lnTo>
                    <a:pt x="222885" y="17144"/>
                  </a:lnTo>
                  <a:lnTo>
                    <a:pt x="205740" y="17144"/>
                  </a:lnTo>
                  <a:lnTo>
                    <a:pt x="188595" y="17144"/>
                  </a:lnTo>
                  <a:lnTo>
                    <a:pt x="120015" y="17144"/>
                  </a:lnTo>
                  <a:lnTo>
                    <a:pt x="77152" y="17144"/>
                  </a:lnTo>
                  <a:lnTo>
                    <a:pt x="8572" y="17144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1" name="Oval 6260"/>
            <p:cNvSpPr/>
            <p:nvPr/>
          </p:nvSpPr>
          <p:spPr>
            <a:xfrm>
              <a:off x="3821192" y="316253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2" name="Oval 6261"/>
            <p:cNvSpPr/>
            <p:nvPr/>
          </p:nvSpPr>
          <p:spPr>
            <a:xfrm>
              <a:off x="3572589" y="31711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67" name="Group 6266"/>
          <p:cNvGrpSpPr/>
          <p:nvPr/>
        </p:nvGrpSpPr>
        <p:grpSpPr>
          <a:xfrm>
            <a:off x="4009787" y="2965371"/>
            <a:ext cx="138588" cy="275748"/>
            <a:chOff x="4009787" y="2965371"/>
            <a:chExt cx="138588" cy="275748"/>
          </a:xfrm>
        </p:grpSpPr>
        <p:sp>
          <p:nvSpPr>
            <p:cNvPr id="6264" name="Freeform 6263"/>
            <p:cNvSpPr/>
            <p:nvPr/>
          </p:nvSpPr>
          <p:spPr>
            <a:xfrm>
              <a:off x="4027646" y="2983230"/>
              <a:ext cx="102871" cy="257176"/>
            </a:xfrm>
            <a:custGeom>
              <a:avLst/>
              <a:gdLst/>
              <a:ahLst/>
              <a:cxnLst/>
              <a:rect l="0" t="0" r="0" b="0"/>
              <a:pathLst>
                <a:path w="102871" h="257176">
                  <a:moveTo>
                    <a:pt x="102870" y="240030"/>
                  </a:moveTo>
                  <a:lnTo>
                    <a:pt x="94298" y="257175"/>
                  </a:lnTo>
                  <a:lnTo>
                    <a:pt x="94298" y="240030"/>
                  </a:lnTo>
                  <a:lnTo>
                    <a:pt x="77153" y="214312"/>
                  </a:lnTo>
                  <a:lnTo>
                    <a:pt x="68580" y="180022"/>
                  </a:lnTo>
                  <a:lnTo>
                    <a:pt x="42863" y="128588"/>
                  </a:lnTo>
                  <a:lnTo>
                    <a:pt x="25718" y="85725"/>
                  </a:lnTo>
                  <a:lnTo>
                    <a:pt x="17145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5" name="Oval 6264"/>
            <p:cNvSpPr/>
            <p:nvPr/>
          </p:nvSpPr>
          <p:spPr>
            <a:xfrm>
              <a:off x="4112657" y="3205400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6" name="Oval 6265"/>
            <p:cNvSpPr/>
            <p:nvPr/>
          </p:nvSpPr>
          <p:spPr>
            <a:xfrm>
              <a:off x="4009787" y="296537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71" name="Group 6270"/>
          <p:cNvGrpSpPr/>
          <p:nvPr/>
        </p:nvGrpSpPr>
        <p:grpSpPr>
          <a:xfrm>
            <a:off x="4207669" y="2965371"/>
            <a:ext cx="291466" cy="292180"/>
            <a:chOff x="4207669" y="2965371"/>
            <a:chExt cx="291466" cy="292180"/>
          </a:xfrm>
        </p:grpSpPr>
        <p:sp>
          <p:nvSpPr>
            <p:cNvPr id="6268" name="Freeform 6267"/>
            <p:cNvSpPr/>
            <p:nvPr/>
          </p:nvSpPr>
          <p:spPr>
            <a:xfrm>
              <a:off x="4207669" y="2983230"/>
              <a:ext cx="291466" cy="274321"/>
            </a:xfrm>
            <a:custGeom>
              <a:avLst/>
              <a:gdLst/>
              <a:ahLst/>
              <a:cxnLst/>
              <a:rect l="0" t="0" r="0" b="0"/>
              <a:pathLst>
                <a:path w="291466" h="274321">
                  <a:moveTo>
                    <a:pt x="60007" y="8573"/>
                  </a:moveTo>
                  <a:lnTo>
                    <a:pt x="85725" y="8573"/>
                  </a:lnTo>
                  <a:lnTo>
                    <a:pt x="162877" y="17145"/>
                  </a:lnTo>
                  <a:lnTo>
                    <a:pt x="222885" y="25717"/>
                  </a:lnTo>
                  <a:lnTo>
                    <a:pt x="282892" y="60007"/>
                  </a:lnTo>
                  <a:lnTo>
                    <a:pt x="291465" y="85725"/>
                  </a:lnTo>
                  <a:lnTo>
                    <a:pt x="291465" y="120015"/>
                  </a:lnTo>
                  <a:lnTo>
                    <a:pt x="282892" y="162878"/>
                  </a:lnTo>
                  <a:lnTo>
                    <a:pt x="257175" y="197168"/>
                  </a:lnTo>
                  <a:lnTo>
                    <a:pt x="222885" y="222885"/>
                  </a:lnTo>
                  <a:lnTo>
                    <a:pt x="171450" y="257175"/>
                  </a:lnTo>
                  <a:lnTo>
                    <a:pt x="77152" y="274320"/>
                  </a:lnTo>
                  <a:lnTo>
                    <a:pt x="51435" y="265747"/>
                  </a:lnTo>
                  <a:lnTo>
                    <a:pt x="17145" y="240030"/>
                  </a:lnTo>
                  <a:lnTo>
                    <a:pt x="8572" y="197168"/>
                  </a:lnTo>
                  <a:lnTo>
                    <a:pt x="0" y="162878"/>
                  </a:lnTo>
                  <a:lnTo>
                    <a:pt x="8572" y="111443"/>
                  </a:lnTo>
                  <a:lnTo>
                    <a:pt x="34290" y="77153"/>
                  </a:lnTo>
                  <a:lnTo>
                    <a:pt x="77152" y="25717"/>
                  </a:lnTo>
                  <a:lnTo>
                    <a:pt x="94297" y="17145"/>
                  </a:lnTo>
                  <a:lnTo>
                    <a:pt x="120015" y="0"/>
                  </a:lnTo>
                  <a:lnTo>
                    <a:pt x="128587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9" name="Oval 6268"/>
            <p:cNvSpPr/>
            <p:nvPr/>
          </p:nvSpPr>
          <p:spPr>
            <a:xfrm>
              <a:off x="4249817" y="297394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0" name="Oval 6269"/>
            <p:cNvSpPr/>
            <p:nvPr/>
          </p:nvSpPr>
          <p:spPr>
            <a:xfrm>
              <a:off x="4318397" y="296537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75" name="Group 6274"/>
          <p:cNvGrpSpPr/>
          <p:nvPr/>
        </p:nvGrpSpPr>
        <p:grpSpPr>
          <a:xfrm>
            <a:off x="975122" y="3694033"/>
            <a:ext cx="318611" cy="44292"/>
            <a:chOff x="975122" y="3694033"/>
            <a:chExt cx="318611" cy="44292"/>
          </a:xfrm>
        </p:grpSpPr>
        <p:sp>
          <p:nvSpPr>
            <p:cNvPr id="6272" name="Freeform 6271"/>
            <p:cNvSpPr/>
            <p:nvPr/>
          </p:nvSpPr>
          <p:spPr>
            <a:xfrm>
              <a:off x="992981" y="3711892"/>
              <a:ext cx="282894" cy="17147"/>
            </a:xfrm>
            <a:custGeom>
              <a:avLst/>
              <a:gdLst/>
              <a:ahLst/>
              <a:cxnLst/>
              <a:rect l="0" t="0" r="0" b="0"/>
              <a:pathLst>
                <a:path w="282894" h="17147">
                  <a:moveTo>
                    <a:pt x="282893" y="8573"/>
                  </a:moveTo>
                  <a:lnTo>
                    <a:pt x="265748" y="8573"/>
                  </a:lnTo>
                  <a:lnTo>
                    <a:pt x="248603" y="8573"/>
                  </a:lnTo>
                  <a:lnTo>
                    <a:pt x="231458" y="8573"/>
                  </a:lnTo>
                  <a:lnTo>
                    <a:pt x="205740" y="17146"/>
                  </a:lnTo>
                  <a:lnTo>
                    <a:pt x="171450" y="17146"/>
                  </a:lnTo>
                  <a:lnTo>
                    <a:pt x="77153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3" name="Oval 6272"/>
            <p:cNvSpPr/>
            <p:nvPr/>
          </p:nvSpPr>
          <p:spPr>
            <a:xfrm>
              <a:off x="1258014" y="370260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4" name="Oval 6273"/>
            <p:cNvSpPr/>
            <p:nvPr/>
          </p:nvSpPr>
          <p:spPr>
            <a:xfrm>
              <a:off x="975122" y="369403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79" name="Group 6278"/>
          <p:cNvGrpSpPr/>
          <p:nvPr/>
        </p:nvGrpSpPr>
        <p:grpSpPr>
          <a:xfrm>
            <a:off x="1464469" y="3531156"/>
            <a:ext cx="291466" cy="361473"/>
            <a:chOff x="1464469" y="3531156"/>
            <a:chExt cx="291466" cy="361473"/>
          </a:xfrm>
        </p:grpSpPr>
        <p:sp>
          <p:nvSpPr>
            <p:cNvPr id="6276" name="Freeform 6275"/>
            <p:cNvSpPr/>
            <p:nvPr/>
          </p:nvSpPr>
          <p:spPr>
            <a:xfrm>
              <a:off x="1464469" y="3549015"/>
              <a:ext cx="291466" cy="342901"/>
            </a:xfrm>
            <a:custGeom>
              <a:avLst/>
              <a:gdLst/>
              <a:ahLst/>
              <a:cxnLst/>
              <a:rect l="0" t="0" r="0" b="0"/>
              <a:pathLst>
                <a:path w="291466" h="342901">
                  <a:moveTo>
                    <a:pt x="257175" y="325755"/>
                  </a:moveTo>
                  <a:lnTo>
                    <a:pt x="222885" y="342900"/>
                  </a:lnTo>
                  <a:lnTo>
                    <a:pt x="205740" y="334327"/>
                  </a:lnTo>
                  <a:lnTo>
                    <a:pt x="188595" y="325755"/>
                  </a:lnTo>
                  <a:lnTo>
                    <a:pt x="180022" y="317182"/>
                  </a:lnTo>
                  <a:lnTo>
                    <a:pt x="162877" y="291465"/>
                  </a:lnTo>
                  <a:lnTo>
                    <a:pt x="145732" y="222885"/>
                  </a:lnTo>
                  <a:lnTo>
                    <a:pt x="145732" y="180023"/>
                  </a:lnTo>
                  <a:lnTo>
                    <a:pt x="162877" y="145733"/>
                  </a:lnTo>
                  <a:lnTo>
                    <a:pt x="180022" y="128588"/>
                  </a:lnTo>
                  <a:lnTo>
                    <a:pt x="197167" y="120015"/>
                  </a:lnTo>
                  <a:lnTo>
                    <a:pt x="231457" y="128588"/>
                  </a:lnTo>
                  <a:lnTo>
                    <a:pt x="265747" y="145733"/>
                  </a:lnTo>
                  <a:lnTo>
                    <a:pt x="291465" y="197168"/>
                  </a:lnTo>
                  <a:lnTo>
                    <a:pt x="291465" y="222885"/>
                  </a:lnTo>
                  <a:lnTo>
                    <a:pt x="265747" y="257175"/>
                  </a:lnTo>
                  <a:lnTo>
                    <a:pt x="231457" y="282893"/>
                  </a:lnTo>
                  <a:lnTo>
                    <a:pt x="188595" y="317182"/>
                  </a:lnTo>
                  <a:lnTo>
                    <a:pt x="145732" y="334327"/>
                  </a:lnTo>
                  <a:lnTo>
                    <a:pt x="111442" y="334327"/>
                  </a:lnTo>
                  <a:lnTo>
                    <a:pt x="60007" y="317182"/>
                  </a:lnTo>
                  <a:lnTo>
                    <a:pt x="34290" y="300038"/>
                  </a:lnTo>
                  <a:lnTo>
                    <a:pt x="8572" y="231457"/>
                  </a:lnTo>
                  <a:lnTo>
                    <a:pt x="0" y="162877"/>
                  </a:lnTo>
                  <a:lnTo>
                    <a:pt x="8572" y="128588"/>
                  </a:lnTo>
                  <a:lnTo>
                    <a:pt x="25717" y="68580"/>
                  </a:lnTo>
                  <a:lnTo>
                    <a:pt x="42862" y="51435"/>
                  </a:lnTo>
                  <a:lnTo>
                    <a:pt x="60007" y="34290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7" name="Oval 6276"/>
            <p:cNvSpPr/>
            <p:nvPr/>
          </p:nvSpPr>
          <p:spPr>
            <a:xfrm>
              <a:off x="1703784" y="385691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8" name="Oval 6277"/>
            <p:cNvSpPr/>
            <p:nvPr/>
          </p:nvSpPr>
          <p:spPr>
            <a:xfrm>
              <a:off x="1532334" y="353115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83" name="Group 6282"/>
          <p:cNvGrpSpPr/>
          <p:nvPr/>
        </p:nvGrpSpPr>
        <p:grpSpPr>
          <a:xfrm>
            <a:off x="1823799" y="3599736"/>
            <a:ext cx="335757" cy="172165"/>
            <a:chOff x="1823799" y="3599736"/>
            <a:chExt cx="335757" cy="172165"/>
          </a:xfrm>
        </p:grpSpPr>
        <p:sp>
          <p:nvSpPr>
            <p:cNvPr id="6280" name="Freeform 6279"/>
            <p:cNvSpPr/>
            <p:nvPr/>
          </p:nvSpPr>
          <p:spPr>
            <a:xfrm>
              <a:off x="1841659" y="3617595"/>
              <a:ext cx="300038" cy="154306"/>
            </a:xfrm>
            <a:custGeom>
              <a:avLst/>
              <a:gdLst/>
              <a:ahLst/>
              <a:cxnLst/>
              <a:rect l="0" t="0" r="0" b="0"/>
              <a:pathLst>
                <a:path w="300038" h="154306">
                  <a:moveTo>
                    <a:pt x="300037" y="128588"/>
                  </a:moveTo>
                  <a:lnTo>
                    <a:pt x="300037" y="154305"/>
                  </a:lnTo>
                  <a:lnTo>
                    <a:pt x="274320" y="145733"/>
                  </a:lnTo>
                  <a:lnTo>
                    <a:pt x="257175" y="137160"/>
                  </a:lnTo>
                  <a:lnTo>
                    <a:pt x="222885" y="128588"/>
                  </a:lnTo>
                  <a:lnTo>
                    <a:pt x="188595" y="111443"/>
                  </a:lnTo>
                  <a:lnTo>
                    <a:pt x="154305" y="94297"/>
                  </a:lnTo>
                  <a:lnTo>
                    <a:pt x="111442" y="68580"/>
                  </a:lnTo>
                  <a:lnTo>
                    <a:pt x="85725" y="51435"/>
                  </a:lnTo>
                  <a:lnTo>
                    <a:pt x="34290" y="25718"/>
                  </a:lnTo>
                  <a:lnTo>
                    <a:pt x="8572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1" name="Oval 6280"/>
            <p:cNvSpPr/>
            <p:nvPr/>
          </p:nvSpPr>
          <p:spPr>
            <a:xfrm>
              <a:off x="2123837" y="372832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2" name="Oval 6281"/>
            <p:cNvSpPr/>
            <p:nvPr/>
          </p:nvSpPr>
          <p:spPr>
            <a:xfrm>
              <a:off x="1823799" y="359973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87" name="Group 6286"/>
          <p:cNvGrpSpPr/>
          <p:nvPr/>
        </p:nvGrpSpPr>
        <p:grpSpPr>
          <a:xfrm>
            <a:off x="1969532" y="3616881"/>
            <a:ext cx="95726" cy="240745"/>
            <a:chOff x="1969532" y="3616881"/>
            <a:chExt cx="95726" cy="240745"/>
          </a:xfrm>
        </p:grpSpPr>
        <p:sp>
          <p:nvSpPr>
            <p:cNvPr id="6284" name="Freeform 6283"/>
            <p:cNvSpPr/>
            <p:nvPr/>
          </p:nvSpPr>
          <p:spPr>
            <a:xfrm>
              <a:off x="1987391" y="3634740"/>
              <a:ext cx="60009" cy="222886"/>
            </a:xfrm>
            <a:custGeom>
              <a:avLst/>
              <a:gdLst/>
              <a:ahLst/>
              <a:cxnLst/>
              <a:rect l="0" t="0" r="0" b="0"/>
              <a:pathLst>
                <a:path w="60009" h="222886">
                  <a:moveTo>
                    <a:pt x="0" y="128588"/>
                  </a:moveTo>
                  <a:lnTo>
                    <a:pt x="0" y="171450"/>
                  </a:lnTo>
                  <a:lnTo>
                    <a:pt x="8573" y="197168"/>
                  </a:lnTo>
                  <a:lnTo>
                    <a:pt x="8573" y="222885"/>
                  </a:lnTo>
                  <a:lnTo>
                    <a:pt x="17145" y="197168"/>
                  </a:lnTo>
                  <a:lnTo>
                    <a:pt x="25718" y="137160"/>
                  </a:lnTo>
                  <a:lnTo>
                    <a:pt x="42863" y="85725"/>
                  </a:lnTo>
                  <a:lnTo>
                    <a:pt x="42863" y="42863"/>
                  </a:lnTo>
                  <a:lnTo>
                    <a:pt x="60008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5" name="Oval 6284"/>
            <p:cNvSpPr/>
            <p:nvPr/>
          </p:nvSpPr>
          <p:spPr>
            <a:xfrm>
              <a:off x="1969532" y="374546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6" name="Oval 6285"/>
            <p:cNvSpPr/>
            <p:nvPr/>
          </p:nvSpPr>
          <p:spPr>
            <a:xfrm>
              <a:off x="2029539" y="3616881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1" name="Group 6290"/>
          <p:cNvGrpSpPr/>
          <p:nvPr/>
        </p:nvGrpSpPr>
        <p:grpSpPr>
          <a:xfrm>
            <a:off x="2432447" y="3745468"/>
            <a:ext cx="275749" cy="44291"/>
            <a:chOff x="2432447" y="3745468"/>
            <a:chExt cx="275749" cy="44291"/>
          </a:xfrm>
        </p:grpSpPr>
        <p:sp>
          <p:nvSpPr>
            <p:cNvPr id="6288" name="Freeform 6287"/>
            <p:cNvSpPr/>
            <p:nvPr/>
          </p:nvSpPr>
          <p:spPr>
            <a:xfrm>
              <a:off x="2450306" y="3763328"/>
              <a:ext cx="240031" cy="25718"/>
            </a:xfrm>
            <a:custGeom>
              <a:avLst/>
              <a:gdLst/>
              <a:ahLst/>
              <a:cxnLst/>
              <a:rect l="0" t="0" r="0" b="0"/>
              <a:pathLst>
                <a:path w="240031" h="25718">
                  <a:moveTo>
                    <a:pt x="240030" y="8572"/>
                  </a:moveTo>
                  <a:lnTo>
                    <a:pt x="222885" y="17144"/>
                  </a:lnTo>
                  <a:lnTo>
                    <a:pt x="205740" y="17144"/>
                  </a:lnTo>
                  <a:lnTo>
                    <a:pt x="188595" y="17144"/>
                  </a:lnTo>
                  <a:lnTo>
                    <a:pt x="154305" y="17144"/>
                  </a:lnTo>
                  <a:lnTo>
                    <a:pt x="128588" y="17144"/>
                  </a:lnTo>
                  <a:lnTo>
                    <a:pt x="94298" y="17144"/>
                  </a:lnTo>
                  <a:lnTo>
                    <a:pt x="51435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9" name="Oval 6288"/>
            <p:cNvSpPr/>
            <p:nvPr/>
          </p:nvSpPr>
          <p:spPr>
            <a:xfrm>
              <a:off x="2672477" y="375404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0" name="Oval 6289"/>
            <p:cNvSpPr/>
            <p:nvPr/>
          </p:nvSpPr>
          <p:spPr>
            <a:xfrm>
              <a:off x="2432447" y="374546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5" name="Group 6294"/>
          <p:cNvGrpSpPr/>
          <p:nvPr/>
        </p:nvGrpSpPr>
        <p:grpSpPr>
          <a:xfrm>
            <a:off x="2518172" y="3659743"/>
            <a:ext cx="164306" cy="249318"/>
            <a:chOff x="2518172" y="3659743"/>
            <a:chExt cx="164306" cy="249318"/>
          </a:xfrm>
        </p:grpSpPr>
        <p:sp>
          <p:nvSpPr>
            <p:cNvPr id="6292" name="Freeform 6291"/>
            <p:cNvSpPr/>
            <p:nvPr/>
          </p:nvSpPr>
          <p:spPr>
            <a:xfrm>
              <a:off x="2536031" y="3677603"/>
              <a:ext cx="128589" cy="231458"/>
            </a:xfrm>
            <a:custGeom>
              <a:avLst/>
              <a:gdLst/>
              <a:ahLst/>
              <a:cxnLst/>
              <a:rect l="0" t="0" r="0" b="0"/>
              <a:pathLst>
                <a:path w="128589" h="231458">
                  <a:moveTo>
                    <a:pt x="128588" y="205739"/>
                  </a:moveTo>
                  <a:lnTo>
                    <a:pt x="128588" y="222885"/>
                  </a:lnTo>
                  <a:lnTo>
                    <a:pt x="102870" y="231457"/>
                  </a:lnTo>
                  <a:lnTo>
                    <a:pt x="102870" y="214312"/>
                  </a:lnTo>
                  <a:lnTo>
                    <a:pt x="94298" y="197167"/>
                  </a:lnTo>
                  <a:lnTo>
                    <a:pt x="77153" y="180022"/>
                  </a:lnTo>
                  <a:lnTo>
                    <a:pt x="51435" y="128587"/>
                  </a:lnTo>
                  <a:lnTo>
                    <a:pt x="25718" y="68580"/>
                  </a:lnTo>
                  <a:lnTo>
                    <a:pt x="17145" y="42862"/>
                  </a:lnTo>
                  <a:lnTo>
                    <a:pt x="0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3" name="Oval 6292"/>
            <p:cNvSpPr/>
            <p:nvPr/>
          </p:nvSpPr>
          <p:spPr>
            <a:xfrm>
              <a:off x="2646759" y="386548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4" name="Oval 6293"/>
            <p:cNvSpPr/>
            <p:nvPr/>
          </p:nvSpPr>
          <p:spPr>
            <a:xfrm>
              <a:off x="2518172" y="365974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9" name="Group 6298"/>
          <p:cNvGrpSpPr/>
          <p:nvPr/>
        </p:nvGrpSpPr>
        <p:grpSpPr>
          <a:xfrm>
            <a:off x="2886789" y="3565446"/>
            <a:ext cx="147162" cy="317897"/>
            <a:chOff x="2886789" y="3565446"/>
            <a:chExt cx="147162" cy="317897"/>
          </a:xfrm>
        </p:grpSpPr>
        <p:sp>
          <p:nvSpPr>
            <p:cNvPr id="6296" name="Freeform 6295"/>
            <p:cNvSpPr/>
            <p:nvPr/>
          </p:nvSpPr>
          <p:spPr>
            <a:xfrm>
              <a:off x="2904649" y="3583305"/>
              <a:ext cx="120016" cy="300038"/>
            </a:xfrm>
            <a:custGeom>
              <a:avLst/>
              <a:gdLst/>
              <a:ahLst/>
              <a:cxnLst/>
              <a:rect l="0" t="0" r="0" b="0"/>
              <a:pathLst>
                <a:path w="120016" h="300038">
                  <a:moveTo>
                    <a:pt x="111442" y="274320"/>
                  </a:moveTo>
                  <a:lnTo>
                    <a:pt x="120015" y="291465"/>
                  </a:lnTo>
                  <a:lnTo>
                    <a:pt x="111442" y="300037"/>
                  </a:lnTo>
                  <a:lnTo>
                    <a:pt x="102870" y="291465"/>
                  </a:lnTo>
                  <a:lnTo>
                    <a:pt x="94297" y="265748"/>
                  </a:lnTo>
                  <a:lnTo>
                    <a:pt x="60007" y="180023"/>
                  </a:lnTo>
                  <a:lnTo>
                    <a:pt x="51435" y="145733"/>
                  </a:lnTo>
                  <a:lnTo>
                    <a:pt x="34290" y="10287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7" name="Oval 6296"/>
            <p:cNvSpPr/>
            <p:nvPr/>
          </p:nvSpPr>
          <p:spPr>
            <a:xfrm>
              <a:off x="2998232" y="383976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8" name="Oval 6297"/>
            <p:cNvSpPr/>
            <p:nvPr/>
          </p:nvSpPr>
          <p:spPr>
            <a:xfrm>
              <a:off x="2886789" y="356544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03" name="Group 6302"/>
          <p:cNvGrpSpPr/>
          <p:nvPr/>
        </p:nvGrpSpPr>
        <p:grpSpPr>
          <a:xfrm>
            <a:off x="3066812" y="3582591"/>
            <a:ext cx="258604" cy="180738"/>
            <a:chOff x="3066812" y="3582591"/>
            <a:chExt cx="258604" cy="180738"/>
          </a:xfrm>
        </p:grpSpPr>
        <p:sp>
          <p:nvSpPr>
            <p:cNvPr id="6300" name="Freeform 6299"/>
            <p:cNvSpPr/>
            <p:nvPr/>
          </p:nvSpPr>
          <p:spPr>
            <a:xfrm>
              <a:off x="3076099" y="3600450"/>
              <a:ext cx="231458" cy="162879"/>
            </a:xfrm>
            <a:custGeom>
              <a:avLst/>
              <a:gdLst/>
              <a:ahLst/>
              <a:cxnLst/>
              <a:rect l="0" t="0" r="0" b="0"/>
              <a:pathLst>
                <a:path w="231458" h="162879">
                  <a:moveTo>
                    <a:pt x="231457" y="128588"/>
                  </a:moveTo>
                  <a:lnTo>
                    <a:pt x="222885" y="128588"/>
                  </a:lnTo>
                  <a:lnTo>
                    <a:pt x="205740" y="128588"/>
                  </a:lnTo>
                  <a:lnTo>
                    <a:pt x="197167" y="120015"/>
                  </a:lnTo>
                  <a:lnTo>
                    <a:pt x="180022" y="120015"/>
                  </a:lnTo>
                  <a:lnTo>
                    <a:pt x="162877" y="128588"/>
                  </a:lnTo>
                  <a:lnTo>
                    <a:pt x="137160" y="128588"/>
                  </a:lnTo>
                  <a:lnTo>
                    <a:pt x="102870" y="145733"/>
                  </a:lnTo>
                  <a:lnTo>
                    <a:pt x="68580" y="154305"/>
                  </a:lnTo>
                  <a:lnTo>
                    <a:pt x="42862" y="162878"/>
                  </a:lnTo>
                  <a:lnTo>
                    <a:pt x="8572" y="154305"/>
                  </a:lnTo>
                  <a:lnTo>
                    <a:pt x="0" y="145733"/>
                  </a:lnTo>
                  <a:lnTo>
                    <a:pt x="0" y="137160"/>
                  </a:lnTo>
                  <a:lnTo>
                    <a:pt x="0" y="120015"/>
                  </a:lnTo>
                  <a:lnTo>
                    <a:pt x="8572" y="102870"/>
                  </a:lnTo>
                  <a:lnTo>
                    <a:pt x="17145" y="77153"/>
                  </a:lnTo>
                  <a:lnTo>
                    <a:pt x="8572" y="34290"/>
                  </a:lnTo>
                  <a:lnTo>
                    <a:pt x="8572" y="8572"/>
                  </a:lnTo>
                  <a:lnTo>
                    <a:pt x="8572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1" name="Oval 6300"/>
            <p:cNvSpPr/>
            <p:nvPr/>
          </p:nvSpPr>
          <p:spPr>
            <a:xfrm>
              <a:off x="3289697" y="371117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2" name="Oval 6301"/>
            <p:cNvSpPr/>
            <p:nvPr/>
          </p:nvSpPr>
          <p:spPr>
            <a:xfrm>
              <a:off x="3066812" y="3582591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07" name="Group 6306"/>
          <p:cNvGrpSpPr/>
          <p:nvPr/>
        </p:nvGrpSpPr>
        <p:grpSpPr>
          <a:xfrm>
            <a:off x="3238262" y="3539728"/>
            <a:ext cx="181451" cy="327184"/>
            <a:chOff x="3238262" y="3539728"/>
            <a:chExt cx="181451" cy="327184"/>
          </a:xfrm>
        </p:grpSpPr>
        <p:sp>
          <p:nvSpPr>
            <p:cNvPr id="6304" name="Freeform 6303"/>
            <p:cNvSpPr/>
            <p:nvPr/>
          </p:nvSpPr>
          <p:spPr>
            <a:xfrm>
              <a:off x="3256121" y="3557588"/>
              <a:ext cx="145734" cy="291466"/>
            </a:xfrm>
            <a:custGeom>
              <a:avLst/>
              <a:gdLst/>
              <a:ahLst/>
              <a:cxnLst/>
              <a:rect l="0" t="0" r="0" b="0"/>
              <a:pathLst>
                <a:path w="145734" h="291466">
                  <a:moveTo>
                    <a:pt x="145733" y="291465"/>
                  </a:moveTo>
                  <a:lnTo>
                    <a:pt x="128588" y="291465"/>
                  </a:lnTo>
                  <a:lnTo>
                    <a:pt x="120015" y="274320"/>
                  </a:lnTo>
                  <a:lnTo>
                    <a:pt x="111443" y="257175"/>
                  </a:lnTo>
                  <a:lnTo>
                    <a:pt x="94298" y="222884"/>
                  </a:lnTo>
                  <a:lnTo>
                    <a:pt x="77153" y="188595"/>
                  </a:lnTo>
                  <a:lnTo>
                    <a:pt x="60008" y="145732"/>
                  </a:lnTo>
                  <a:lnTo>
                    <a:pt x="42863" y="102870"/>
                  </a:lnTo>
                  <a:lnTo>
                    <a:pt x="25718" y="6000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5" name="Oval 6304"/>
            <p:cNvSpPr/>
            <p:nvPr/>
          </p:nvSpPr>
          <p:spPr>
            <a:xfrm>
              <a:off x="3383994" y="383119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6" name="Oval 6305"/>
            <p:cNvSpPr/>
            <p:nvPr/>
          </p:nvSpPr>
          <p:spPr>
            <a:xfrm>
              <a:off x="3238262" y="353972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11" name="Group 6310"/>
          <p:cNvGrpSpPr/>
          <p:nvPr/>
        </p:nvGrpSpPr>
        <p:grpSpPr>
          <a:xfrm>
            <a:off x="3426857" y="3616881"/>
            <a:ext cx="386478" cy="472203"/>
            <a:chOff x="3426857" y="3616881"/>
            <a:chExt cx="386478" cy="472203"/>
          </a:xfrm>
        </p:grpSpPr>
        <p:sp>
          <p:nvSpPr>
            <p:cNvPr id="6308" name="Freeform 6307"/>
            <p:cNvSpPr/>
            <p:nvPr/>
          </p:nvSpPr>
          <p:spPr>
            <a:xfrm>
              <a:off x="3444716" y="3634740"/>
              <a:ext cx="368619" cy="454344"/>
            </a:xfrm>
            <a:custGeom>
              <a:avLst/>
              <a:gdLst/>
              <a:ahLst/>
              <a:cxnLst/>
              <a:rect l="0" t="0" r="0" b="0"/>
              <a:pathLst>
                <a:path w="368619" h="454344">
                  <a:moveTo>
                    <a:pt x="51435" y="385762"/>
                  </a:moveTo>
                  <a:lnTo>
                    <a:pt x="60008" y="420052"/>
                  </a:lnTo>
                  <a:lnTo>
                    <a:pt x="111443" y="445770"/>
                  </a:lnTo>
                  <a:lnTo>
                    <a:pt x="145733" y="454343"/>
                  </a:lnTo>
                  <a:lnTo>
                    <a:pt x="188595" y="445770"/>
                  </a:lnTo>
                  <a:lnTo>
                    <a:pt x="231458" y="437198"/>
                  </a:lnTo>
                  <a:lnTo>
                    <a:pt x="265748" y="420052"/>
                  </a:lnTo>
                  <a:lnTo>
                    <a:pt x="300038" y="394335"/>
                  </a:lnTo>
                  <a:lnTo>
                    <a:pt x="351473" y="334327"/>
                  </a:lnTo>
                  <a:lnTo>
                    <a:pt x="360045" y="308610"/>
                  </a:lnTo>
                  <a:lnTo>
                    <a:pt x="368618" y="274320"/>
                  </a:lnTo>
                  <a:lnTo>
                    <a:pt x="368618" y="248602"/>
                  </a:lnTo>
                  <a:lnTo>
                    <a:pt x="360045" y="222885"/>
                  </a:lnTo>
                  <a:lnTo>
                    <a:pt x="342900" y="197168"/>
                  </a:lnTo>
                  <a:lnTo>
                    <a:pt x="334328" y="171450"/>
                  </a:lnTo>
                  <a:lnTo>
                    <a:pt x="274320" y="111443"/>
                  </a:lnTo>
                  <a:lnTo>
                    <a:pt x="248603" y="85725"/>
                  </a:lnTo>
                  <a:lnTo>
                    <a:pt x="231458" y="68580"/>
                  </a:lnTo>
                  <a:lnTo>
                    <a:pt x="214313" y="42863"/>
                  </a:lnTo>
                  <a:lnTo>
                    <a:pt x="214313" y="25718"/>
                  </a:lnTo>
                  <a:lnTo>
                    <a:pt x="222885" y="42863"/>
                  </a:lnTo>
                  <a:lnTo>
                    <a:pt x="231458" y="60008"/>
                  </a:lnTo>
                  <a:lnTo>
                    <a:pt x="231458" y="77152"/>
                  </a:lnTo>
                  <a:lnTo>
                    <a:pt x="231458" y="102870"/>
                  </a:lnTo>
                  <a:lnTo>
                    <a:pt x="222885" y="128588"/>
                  </a:lnTo>
                  <a:lnTo>
                    <a:pt x="205740" y="145732"/>
                  </a:lnTo>
                  <a:lnTo>
                    <a:pt x="188595" y="145732"/>
                  </a:lnTo>
                  <a:lnTo>
                    <a:pt x="120015" y="145732"/>
                  </a:lnTo>
                  <a:lnTo>
                    <a:pt x="94298" y="128588"/>
                  </a:lnTo>
                  <a:lnTo>
                    <a:pt x="68580" y="102870"/>
                  </a:lnTo>
                  <a:lnTo>
                    <a:pt x="42863" y="77152"/>
                  </a:lnTo>
                  <a:lnTo>
                    <a:pt x="25718" y="42863"/>
                  </a:lnTo>
                  <a:lnTo>
                    <a:pt x="8573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9" name="Oval 6308"/>
            <p:cNvSpPr/>
            <p:nvPr/>
          </p:nvSpPr>
          <p:spPr>
            <a:xfrm>
              <a:off x="3478292" y="4002643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0" name="Oval 6309"/>
            <p:cNvSpPr/>
            <p:nvPr/>
          </p:nvSpPr>
          <p:spPr>
            <a:xfrm>
              <a:off x="3426857" y="3616881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15" name="Group 6314"/>
          <p:cNvGrpSpPr/>
          <p:nvPr/>
        </p:nvGrpSpPr>
        <p:grpSpPr>
          <a:xfrm>
            <a:off x="3984069" y="3599736"/>
            <a:ext cx="198597" cy="44291"/>
            <a:chOff x="3984069" y="3599736"/>
            <a:chExt cx="198597" cy="44291"/>
          </a:xfrm>
        </p:grpSpPr>
        <p:sp>
          <p:nvSpPr>
            <p:cNvPr id="6312" name="Freeform 6311"/>
            <p:cNvSpPr/>
            <p:nvPr/>
          </p:nvSpPr>
          <p:spPr>
            <a:xfrm>
              <a:off x="4001929" y="3609022"/>
              <a:ext cx="171451" cy="17146"/>
            </a:xfrm>
            <a:custGeom>
              <a:avLst/>
              <a:gdLst/>
              <a:ahLst/>
              <a:cxnLst/>
              <a:rect l="0" t="0" r="0" b="0"/>
              <a:pathLst>
                <a:path w="171451" h="17146">
                  <a:moveTo>
                    <a:pt x="162877" y="17145"/>
                  </a:moveTo>
                  <a:lnTo>
                    <a:pt x="171450" y="8573"/>
                  </a:lnTo>
                  <a:lnTo>
                    <a:pt x="154305" y="0"/>
                  </a:lnTo>
                  <a:lnTo>
                    <a:pt x="145732" y="0"/>
                  </a:lnTo>
                  <a:lnTo>
                    <a:pt x="128587" y="0"/>
                  </a:lnTo>
                  <a:lnTo>
                    <a:pt x="111442" y="0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3" name="Oval 6312"/>
            <p:cNvSpPr/>
            <p:nvPr/>
          </p:nvSpPr>
          <p:spPr>
            <a:xfrm>
              <a:off x="4146947" y="3608308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4" name="Oval 6313"/>
            <p:cNvSpPr/>
            <p:nvPr/>
          </p:nvSpPr>
          <p:spPr>
            <a:xfrm>
              <a:off x="3984069" y="359973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19" name="Group 6318"/>
          <p:cNvGrpSpPr/>
          <p:nvPr/>
        </p:nvGrpSpPr>
        <p:grpSpPr>
          <a:xfrm>
            <a:off x="3975497" y="3711178"/>
            <a:ext cx="241458" cy="61436"/>
            <a:chOff x="3975497" y="3711178"/>
            <a:chExt cx="241458" cy="61436"/>
          </a:xfrm>
        </p:grpSpPr>
        <p:sp>
          <p:nvSpPr>
            <p:cNvPr id="6316" name="Freeform 6315"/>
            <p:cNvSpPr/>
            <p:nvPr/>
          </p:nvSpPr>
          <p:spPr>
            <a:xfrm>
              <a:off x="3993356" y="3729038"/>
              <a:ext cx="214314" cy="25718"/>
            </a:xfrm>
            <a:custGeom>
              <a:avLst/>
              <a:gdLst/>
              <a:ahLst/>
              <a:cxnLst/>
              <a:rect l="0" t="0" r="0" b="0"/>
              <a:pathLst>
                <a:path w="214314" h="25718">
                  <a:moveTo>
                    <a:pt x="205740" y="0"/>
                  </a:moveTo>
                  <a:lnTo>
                    <a:pt x="214313" y="17145"/>
                  </a:lnTo>
                  <a:lnTo>
                    <a:pt x="205740" y="17145"/>
                  </a:lnTo>
                  <a:lnTo>
                    <a:pt x="188595" y="17145"/>
                  </a:lnTo>
                  <a:lnTo>
                    <a:pt x="137160" y="17145"/>
                  </a:lnTo>
                  <a:lnTo>
                    <a:pt x="120015" y="17145"/>
                  </a:lnTo>
                  <a:lnTo>
                    <a:pt x="85725" y="17145"/>
                  </a:lnTo>
                  <a:lnTo>
                    <a:pt x="51435" y="25717"/>
                  </a:lnTo>
                  <a:lnTo>
                    <a:pt x="25718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7" name="Oval 6316"/>
            <p:cNvSpPr/>
            <p:nvPr/>
          </p:nvSpPr>
          <p:spPr>
            <a:xfrm>
              <a:off x="4181237" y="3711178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8" name="Oval 6317"/>
            <p:cNvSpPr/>
            <p:nvPr/>
          </p:nvSpPr>
          <p:spPr>
            <a:xfrm>
              <a:off x="3975497" y="3736896"/>
              <a:ext cx="35719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23" name="Group 6322"/>
          <p:cNvGrpSpPr/>
          <p:nvPr/>
        </p:nvGrpSpPr>
        <p:grpSpPr>
          <a:xfrm>
            <a:off x="4481275" y="3522583"/>
            <a:ext cx="369332" cy="386478"/>
            <a:chOff x="4481275" y="3522583"/>
            <a:chExt cx="369332" cy="386478"/>
          </a:xfrm>
        </p:grpSpPr>
        <p:sp>
          <p:nvSpPr>
            <p:cNvPr id="6320" name="Freeform 6319"/>
            <p:cNvSpPr/>
            <p:nvPr/>
          </p:nvSpPr>
          <p:spPr>
            <a:xfrm>
              <a:off x="4490561" y="3531870"/>
              <a:ext cx="360046" cy="377191"/>
            </a:xfrm>
            <a:custGeom>
              <a:avLst/>
              <a:gdLst/>
              <a:ahLst/>
              <a:cxnLst/>
              <a:rect l="0" t="0" r="0" b="0"/>
              <a:pathLst>
                <a:path w="360046" h="377191">
                  <a:moveTo>
                    <a:pt x="94298" y="257175"/>
                  </a:moveTo>
                  <a:lnTo>
                    <a:pt x="102871" y="291465"/>
                  </a:lnTo>
                  <a:lnTo>
                    <a:pt x="68580" y="300038"/>
                  </a:lnTo>
                  <a:lnTo>
                    <a:pt x="77153" y="325755"/>
                  </a:lnTo>
                  <a:lnTo>
                    <a:pt x="85725" y="351472"/>
                  </a:lnTo>
                  <a:lnTo>
                    <a:pt x="111443" y="360045"/>
                  </a:lnTo>
                  <a:lnTo>
                    <a:pt x="180023" y="377190"/>
                  </a:lnTo>
                  <a:lnTo>
                    <a:pt x="222885" y="368618"/>
                  </a:lnTo>
                  <a:lnTo>
                    <a:pt x="257175" y="360045"/>
                  </a:lnTo>
                  <a:lnTo>
                    <a:pt x="291465" y="351472"/>
                  </a:lnTo>
                  <a:lnTo>
                    <a:pt x="325755" y="334327"/>
                  </a:lnTo>
                  <a:lnTo>
                    <a:pt x="342901" y="317183"/>
                  </a:lnTo>
                  <a:lnTo>
                    <a:pt x="360045" y="291465"/>
                  </a:lnTo>
                  <a:lnTo>
                    <a:pt x="360045" y="240030"/>
                  </a:lnTo>
                  <a:lnTo>
                    <a:pt x="351473" y="222885"/>
                  </a:lnTo>
                  <a:lnTo>
                    <a:pt x="325755" y="205740"/>
                  </a:lnTo>
                  <a:lnTo>
                    <a:pt x="282893" y="188595"/>
                  </a:lnTo>
                  <a:lnTo>
                    <a:pt x="240030" y="180022"/>
                  </a:lnTo>
                  <a:lnTo>
                    <a:pt x="188595" y="180022"/>
                  </a:lnTo>
                  <a:lnTo>
                    <a:pt x="154305" y="171450"/>
                  </a:lnTo>
                  <a:lnTo>
                    <a:pt x="102871" y="188595"/>
                  </a:lnTo>
                  <a:lnTo>
                    <a:pt x="111443" y="188595"/>
                  </a:lnTo>
                  <a:lnTo>
                    <a:pt x="137160" y="180022"/>
                  </a:lnTo>
                  <a:lnTo>
                    <a:pt x="180023" y="154305"/>
                  </a:lnTo>
                  <a:lnTo>
                    <a:pt x="197168" y="137160"/>
                  </a:lnTo>
                  <a:lnTo>
                    <a:pt x="214313" y="111443"/>
                  </a:lnTo>
                  <a:lnTo>
                    <a:pt x="222885" y="85725"/>
                  </a:lnTo>
                  <a:lnTo>
                    <a:pt x="214313" y="60007"/>
                  </a:lnTo>
                  <a:lnTo>
                    <a:pt x="205740" y="34290"/>
                  </a:lnTo>
                  <a:lnTo>
                    <a:pt x="180023" y="17145"/>
                  </a:lnTo>
                  <a:lnTo>
                    <a:pt x="120015" y="0"/>
                  </a:lnTo>
                  <a:lnTo>
                    <a:pt x="77153" y="8572"/>
                  </a:lnTo>
                  <a:lnTo>
                    <a:pt x="17145" y="8572"/>
                  </a:lnTo>
                  <a:lnTo>
                    <a:pt x="0" y="25718"/>
                  </a:lnTo>
                  <a:lnTo>
                    <a:pt x="8573" y="8572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1" name="Oval 6320"/>
            <p:cNvSpPr/>
            <p:nvPr/>
          </p:nvSpPr>
          <p:spPr>
            <a:xfrm>
              <a:off x="4567000" y="377118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2" name="Oval 6321"/>
            <p:cNvSpPr/>
            <p:nvPr/>
          </p:nvSpPr>
          <p:spPr>
            <a:xfrm>
              <a:off x="4481275" y="3522583"/>
              <a:ext cx="35718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27" name="Group 6326"/>
          <p:cNvGrpSpPr/>
          <p:nvPr/>
        </p:nvGrpSpPr>
        <p:grpSpPr>
          <a:xfrm>
            <a:off x="4902041" y="3531156"/>
            <a:ext cx="317184" cy="360760"/>
            <a:chOff x="4902041" y="3531156"/>
            <a:chExt cx="317184" cy="360760"/>
          </a:xfrm>
        </p:grpSpPr>
        <p:sp>
          <p:nvSpPr>
            <p:cNvPr id="6324" name="Freeform 6323"/>
            <p:cNvSpPr/>
            <p:nvPr/>
          </p:nvSpPr>
          <p:spPr>
            <a:xfrm>
              <a:off x="4902041" y="3531870"/>
              <a:ext cx="317184" cy="360046"/>
            </a:xfrm>
            <a:custGeom>
              <a:avLst/>
              <a:gdLst/>
              <a:ahLst/>
              <a:cxnLst/>
              <a:rect l="0" t="0" r="0" b="0"/>
              <a:pathLst>
                <a:path w="317184" h="360046">
                  <a:moveTo>
                    <a:pt x="222885" y="51435"/>
                  </a:moveTo>
                  <a:lnTo>
                    <a:pt x="231458" y="68580"/>
                  </a:lnTo>
                  <a:lnTo>
                    <a:pt x="197168" y="68580"/>
                  </a:lnTo>
                  <a:lnTo>
                    <a:pt x="188596" y="68580"/>
                  </a:lnTo>
                  <a:lnTo>
                    <a:pt x="154305" y="94297"/>
                  </a:lnTo>
                  <a:lnTo>
                    <a:pt x="137160" y="111443"/>
                  </a:lnTo>
                  <a:lnTo>
                    <a:pt x="120016" y="137160"/>
                  </a:lnTo>
                  <a:lnTo>
                    <a:pt x="102870" y="171450"/>
                  </a:lnTo>
                  <a:lnTo>
                    <a:pt x="94298" y="205740"/>
                  </a:lnTo>
                  <a:lnTo>
                    <a:pt x="94298" y="240030"/>
                  </a:lnTo>
                  <a:lnTo>
                    <a:pt x="111443" y="274320"/>
                  </a:lnTo>
                  <a:lnTo>
                    <a:pt x="162878" y="334327"/>
                  </a:lnTo>
                  <a:lnTo>
                    <a:pt x="188596" y="351472"/>
                  </a:lnTo>
                  <a:lnTo>
                    <a:pt x="222885" y="360045"/>
                  </a:lnTo>
                  <a:lnTo>
                    <a:pt x="248603" y="351472"/>
                  </a:lnTo>
                  <a:lnTo>
                    <a:pt x="274320" y="342900"/>
                  </a:lnTo>
                  <a:lnTo>
                    <a:pt x="308610" y="317183"/>
                  </a:lnTo>
                  <a:lnTo>
                    <a:pt x="317183" y="282893"/>
                  </a:lnTo>
                  <a:lnTo>
                    <a:pt x="317183" y="265747"/>
                  </a:lnTo>
                  <a:lnTo>
                    <a:pt x="308610" y="248602"/>
                  </a:lnTo>
                  <a:lnTo>
                    <a:pt x="291465" y="231458"/>
                  </a:lnTo>
                  <a:lnTo>
                    <a:pt x="274320" y="205740"/>
                  </a:lnTo>
                  <a:lnTo>
                    <a:pt x="248603" y="197168"/>
                  </a:lnTo>
                  <a:lnTo>
                    <a:pt x="214313" y="180022"/>
                  </a:lnTo>
                  <a:lnTo>
                    <a:pt x="137160" y="162878"/>
                  </a:lnTo>
                  <a:lnTo>
                    <a:pt x="60008" y="145733"/>
                  </a:lnTo>
                  <a:lnTo>
                    <a:pt x="34290" y="128588"/>
                  </a:lnTo>
                  <a:lnTo>
                    <a:pt x="17145" y="111443"/>
                  </a:lnTo>
                  <a:lnTo>
                    <a:pt x="0" y="94297"/>
                  </a:lnTo>
                  <a:lnTo>
                    <a:pt x="8572" y="60007"/>
                  </a:lnTo>
                  <a:lnTo>
                    <a:pt x="25718" y="42863"/>
                  </a:lnTo>
                  <a:lnTo>
                    <a:pt x="34290" y="25718"/>
                  </a:lnTo>
                  <a:lnTo>
                    <a:pt x="51435" y="17145"/>
                  </a:lnTo>
                  <a:lnTo>
                    <a:pt x="77152" y="0"/>
                  </a:lnTo>
                  <a:lnTo>
                    <a:pt x="120016" y="0"/>
                  </a:lnTo>
                  <a:lnTo>
                    <a:pt x="145733" y="0"/>
                  </a:lnTo>
                  <a:lnTo>
                    <a:pt x="162878" y="0"/>
                  </a:lnTo>
                  <a:lnTo>
                    <a:pt x="188596" y="17145"/>
                  </a:lnTo>
                </a:path>
              </a:pathLst>
            </a:custGeom>
            <a:ln w="35719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5" name="Oval 6324"/>
            <p:cNvSpPr/>
            <p:nvPr/>
          </p:nvSpPr>
          <p:spPr>
            <a:xfrm>
              <a:off x="5107067" y="3565446"/>
              <a:ext cx="35718" cy="35718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6" name="Oval 6325"/>
            <p:cNvSpPr/>
            <p:nvPr/>
          </p:nvSpPr>
          <p:spPr>
            <a:xfrm>
              <a:off x="5072777" y="3531156"/>
              <a:ext cx="35719" cy="35719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31" name="Group 6330"/>
          <p:cNvGrpSpPr/>
          <p:nvPr/>
        </p:nvGrpSpPr>
        <p:grpSpPr>
          <a:xfrm>
            <a:off x="417909" y="3385423"/>
            <a:ext cx="335757" cy="52864"/>
            <a:chOff x="417909" y="3385423"/>
            <a:chExt cx="335757" cy="52864"/>
          </a:xfrm>
        </p:grpSpPr>
        <p:sp>
          <p:nvSpPr>
            <p:cNvPr id="6328" name="Freeform 6327"/>
            <p:cNvSpPr/>
            <p:nvPr/>
          </p:nvSpPr>
          <p:spPr>
            <a:xfrm>
              <a:off x="435769" y="3403283"/>
              <a:ext cx="300038" cy="25718"/>
            </a:xfrm>
            <a:custGeom>
              <a:avLst/>
              <a:gdLst/>
              <a:ahLst/>
              <a:cxnLst/>
              <a:rect l="0" t="0" r="0" b="0"/>
              <a:pathLst>
                <a:path w="300038" h="25718">
                  <a:moveTo>
                    <a:pt x="300037" y="0"/>
                  </a:moveTo>
                  <a:lnTo>
                    <a:pt x="282892" y="8572"/>
                  </a:lnTo>
                  <a:lnTo>
                    <a:pt x="265747" y="17145"/>
                  </a:lnTo>
                  <a:lnTo>
                    <a:pt x="240030" y="17145"/>
                  </a:lnTo>
                  <a:lnTo>
                    <a:pt x="214312" y="17145"/>
                  </a:lnTo>
                  <a:lnTo>
                    <a:pt x="171450" y="25717"/>
                  </a:lnTo>
                  <a:lnTo>
                    <a:pt x="137160" y="25717"/>
                  </a:lnTo>
                  <a:lnTo>
                    <a:pt x="94297" y="25717"/>
                  </a:lnTo>
                  <a:lnTo>
                    <a:pt x="34290" y="25717"/>
                  </a:lnTo>
                  <a:lnTo>
                    <a:pt x="8572" y="25717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9" name="Oval 6328"/>
            <p:cNvSpPr/>
            <p:nvPr/>
          </p:nvSpPr>
          <p:spPr>
            <a:xfrm>
              <a:off x="717947" y="33854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0" name="Oval 6329"/>
            <p:cNvSpPr/>
            <p:nvPr/>
          </p:nvSpPr>
          <p:spPr>
            <a:xfrm>
              <a:off x="417909" y="34025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35" name="Group 6334"/>
          <p:cNvGrpSpPr/>
          <p:nvPr/>
        </p:nvGrpSpPr>
        <p:grpSpPr>
          <a:xfrm>
            <a:off x="580787" y="3282553"/>
            <a:ext cx="95726" cy="292894"/>
            <a:chOff x="580787" y="3282553"/>
            <a:chExt cx="95726" cy="292894"/>
          </a:xfrm>
        </p:grpSpPr>
        <p:sp>
          <p:nvSpPr>
            <p:cNvPr id="6332" name="Freeform 6331"/>
            <p:cNvSpPr/>
            <p:nvPr/>
          </p:nvSpPr>
          <p:spPr>
            <a:xfrm>
              <a:off x="598646" y="3300413"/>
              <a:ext cx="77154" cy="265748"/>
            </a:xfrm>
            <a:custGeom>
              <a:avLst/>
              <a:gdLst/>
              <a:ahLst/>
              <a:cxnLst/>
              <a:rect l="0" t="0" r="0" b="0"/>
              <a:pathLst>
                <a:path w="77154" h="265748">
                  <a:moveTo>
                    <a:pt x="60008" y="257175"/>
                  </a:moveTo>
                  <a:lnTo>
                    <a:pt x="77153" y="265747"/>
                  </a:lnTo>
                  <a:lnTo>
                    <a:pt x="42863" y="257175"/>
                  </a:lnTo>
                  <a:lnTo>
                    <a:pt x="42863" y="248602"/>
                  </a:lnTo>
                  <a:lnTo>
                    <a:pt x="34290" y="222884"/>
                  </a:lnTo>
                  <a:lnTo>
                    <a:pt x="34290" y="197167"/>
                  </a:lnTo>
                  <a:lnTo>
                    <a:pt x="17145" y="120015"/>
                  </a:lnTo>
                  <a:lnTo>
                    <a:pt x="8573" y="77152"/>
                  </a:lnTo>
                  <a:lnTo>
                    <a:pt x="0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3" name="Oval 6332"/>
            <p:cNvSpPr/>
            <p:nvPr/>
          </p:nvSpPr>
          <p:spPr>
            <a:xfrm>
              <a:off x="640794" y="35397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4" name="Oval 6333"/>
            <p:cNvSpPr/>
            <p:nvPr/>
          </p:nvSpPr>
          <p:spPr>
            <a:xfrm>
              <a:off x="580787" y="32825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39" name="Group 6338"/>
          <p:cNvGrpSpPr/>
          <p:nvPr/>
        </p:nvGrpSpPr>
        <p:grpSpPr>
          <a:xfrm>
            <a:off x="769382" y="4003358"/>
            <a:ext cx="4596289" cy="145733"/>
            <a:chOff x="769382" y="4003358"/>
            <a:chExt cx="4596289" cy="145733"/>
          </a:xfrm>
        </p:grpSpPr>
        <p:sp>
          <p:nvSpPr>
            <p:cNvPr id="6336" name="Freeform 6335"/>
            <p:cNvSpPr/>
            <p:nvPr/>
          </p:nvSpPr>
          <p:spPr>
            <a:xfrm>
              <a:off x="787241" y="4003358"/>
              <a:ext cx="4560571" cy="145733"/>
            </a:xfrm>
            <a:custGeom>
              <a:avLst/>
              <a:gdLst/>
              <a:ahLst/>
              <a:cxnLst/>
              <a:rect l="0" t="0" r="0" b="0"/>
              <a:pathLst>
                <a:path w="4560571" h="145733">
                  <a:moveTo>
                    <a:pt x="4560570" y="120015"/>
                  </a:moveTo>
                  <a:lnTo>
                    <a:pt x="4560570" y="137159"/>
                  </a:lnTo>
                  <a:lnTo>
                    <a:pt x="4551997" y="145732"/>
                  </a:lnTo>
                  <a:lnTo>
                    <a:pt x="4534853" y="137159"/>
                  </a:lnTo>
                  <a:lnTo>
                    <a:pt x="4500563" y="137159"/>
                  </a:lnTo>
                  <a:lnTo>
                    <a:pt x="4466273" y="128587"/>
                  </a:lnTo>
                  <a:lnTo>
                    <a:pt x="4423410" y="120015"/>
                  </a:lnTo>
                  <a:lnTo>
                    <a:pt x="4329113" y="111442"/>
                  </a:lnTo>
                  <a:lnTo>
                    <a:pt x="4286250" y="102870"/>
                  </a:lnTo>
                  <a:lnTo>
                    <a:pt x="4234816" y="94297"/>
                  </a:lnTo>
                  <a:lnTo>
                    <a:pt x="4183380" y="85725"/>
                  </a:lnTo>
                  <a:lnTo>
                    <a:pt x="4123372" y="85725"/>
                  </a:lnTo>
                  <a:lnTo>
                    <a:pt x="4063365" y="77152"/>
                  </a:lnTo>
                  <a:lnTo>
                    <a:pt x="3986213" y="77152"/>
                  </a:lnTo>
                  <a:lnTo>
                    <a:pt x="3840480" y="77152"/>
                  </a:lnTo>
                  <a:lnTo>
                    <a:pt x="3771900" y="68580"/>
                  </a:lnTo>
                  <a:lnTo>
                    <a:pt x="3694748" y="68580"/>
                  </a:lnTo>
                  <a:lnTo>
                    <a:pt x="3617595" y="68580"/>
                  </a:lnTo>
                  <a:lnTo>
                    <a:pt x="3549015" y="60007"/>
                  </a:lnTo>
                  <a:lnTo>
                    <a:pt x="3480435" y="60007"/>
                  </a:lnTo>
                  <a:lnTo>
                    <a:pt x="3403283" y="51434"/>
                  </a:lnTo>
                  <a:lnTo>
                    <a:pt x="3257550" y="51434"/>
                  </a:lnTo>
                  <a:lnTo>
                    <a:pt x="3197543" y="51434"/>
                  </a:lnTo>
                  <a:lnTo>
                    <a:pt x="3128963" y="51434"/>
                  </a:lnTo>
                  <a:lnTo>
                    <a:pt x="3060383" y="51434"/>
                  </a:lnTo>
                  <a:lnTo>
                    <a:pt x="2991803" y="51434"/>
                  </a:lnTo>
                  <a:lnTo>
                    <a:pt x="2931795" y="51434"/>
                  </a:lnTo>
                  <a:lnTo>
                    <a:pt x="2871788" y="51434"/>
                  </a:lnTo>
                  <a:lnTo>
                    <a:pt x="2760345" y="51434"/>
                  </a:lnTo>
                  <a:lnTo>
                    <a:pt x="2708910" y="42862"/>
                  </a:lnTo>
                  <a:lnTo>
                    <a:pt x="2657475" y="42862"/>
                  </a:lnTo>
                  <a:lnTo>
                    <a:pt x="2606040" y="42862"/>
                  </a:lnTo>
                  <a:lnTo>
                    <a:pt x="2520315" y="42862"/>
                  </a:lnTo>
                  <a:lnTo>
                    <a:pt x="2477453" y="42862"/>
                  </a:lnTo>
                  <a:lnTo>
                    <a:pt x="2391728" y="34289"/>
                  </a:lnTo>
                  <a:lnTo>
                    <a:pt x="2357438" y="34289"/>
                  </a:lnTo>
                  <a:lnTo>
                    <a:pt x="2314575" y="34289"/>
                  </a:lnTo>
                  <a:lnTo>
                    <a:pt x="2280285" y="34289"/>
                  </a:lnTo>
                  <a:lnTo>
                    <a:pt x="2245995" y="25717"/>
                  </a:lnTo>
                  <a:lnTo>
                    <a:pt x="2211705" y="25717"/>
                  </a:lnTo>
                  <a:lnTo>
                    <a:pt x="2177415" y="17144"/>
                  </a:lnTo>
                  <a:lnTo>
                    <a:pt x="2117408" y="17144"/>
                  </a:lnTo>
                  <a:lnTo>
                    <a:pt x="2083118" y="17144"/>
                  </a:lnTo>
                  <a:lnTo>
                    <a:pt x="2048828" y="17144"/>
                  </a:lnTo>
                  <a:lnTo>
                    <a:pt x="2023110" y="17144"/>
                  </a:lnTo>
                  <a:lnTo>
                    <a:pt x="1997393" y="8572"/>
                  </a:lnTo>
                  <a:lnTo>
                    <a:pt x="1963103" y="8572"/>
                  </a:lnTo>
                  <a:lnTo>
                    <a:pt x="1928813" y="8572"/>
                  </a:lnTo>
                  <a:lnTo>
                    <a:pt x="1860233" y="8572"/>
                  </a:lnTo>
                  <a:lnTo>
                    <a:pt x="1834515" y="8572"/>
                  </a:lnTo>
                  <a:lnTo>
                    <a:pt x="1800225" y="8572"/>
                  </a:lnTo>
                  <a:lnTo>
                    <a:pt x="1765935" y="8572"/>
                  </a:lnTo>
                  <a:lnTo>
                    <a:pt x="1731645" y="8572"/>
                  </a:lnTo>
                  <a:lnTo>
                    <a:pt x="1688783" y="0"/>
                  </a:lnTo>
                  <a:lnTo>
                    <a:pt x="1654493" y="0"/>
                  </a:lnTo>
                  <a:lnTo>
                    <a:pt x="1585913" y="0"/>
                  </a:lnTo>
                  <a:lnTo>
                    <a:pt x="1551623" y="0"/>
                  </a:lnTo>
                  <a:lnTo>
                    <a:pt x="1508760" y="0"/>
                  </a:lnTo>
                  <a:lnTo>
                    <a:pt x="1474470" y="0"/>
                  </a:lnTo>
                  <a:lnTo>
                    <a:pt x="1440180" y="8572"/>
                  </a:lnTo>
                  <a:lnTo>
                    <a:pt x="1397318" y="0"/>
                  </a:lnTo>
                  <a:lnTo>
                    <a:pt x="1363028" y="0"/>
                  </a:lnTo>
                  <a:lnTo>
                    <a:pt x="1294448" y="8572"/>
                  </a:lnTo>
                  <a:lnTo>
                    <a:pt x="1217295" y="8572"/>
                  </a:lnTo>
                  <a:lnTo>
                    <a:pt x="1174433" y="8572"/>
                  </a:lnTo>
                  <a:lnTo>
                    <a:pt x="1140143" y="8572"/>
                  </a:lnTo>
                  <a:lnTo>
                    <a:pt x="1105853" y="17144"/>
                  </a:lnTo>
                  <a:lnTo>
                    <a:pt x="1071563" y="17144"/>
                  </a:lnTo>
                  <a:lnTo>
                    <a:pt x="994410" y="17144"/>
                  </a:lnTo>
                  <a:lnTo>
                    <a:pt x="960120" y="17144"/>
                  </a:lnTo>
                  <a:lnTo>
                    <a:pt x="917258" y="17144"/>
                  </a:lnTo>
                  <a:lnTo>
                    <a:pt x="874395" y="25717"/>
                  </a:lnTo>
                  <a:lnTo>
                    <a:pt x="831533" y="25717"/>
                  </a:lnTo>
                  <a:lnTo>
                    <a:pt x="797243" y="25717"/>
                  </a:lnTo>
                  <a:lnTo>
                    <a:pt x="754380" y="34289"/>
                  </a:lnTo>
                  <a:lnTo>
                    <a:pt x="677228" y="34289"/>
                  </a:lnTo>
                  <a:lnTo>
                    <a:pt x="642938" y="34289"/>
                  </a:lnTo>
                  <a:lnTo>
                    <a:pt x="617220" y="34289"/>
                  </a:lnTo>
                  <a:lnTo>
                    <a:pt x="582930" y="34289"/>
                  </a:lnTo>
                  <a:lnTo>
                    <a:pt x="565785" y="34289"/>
                  </a:lnTo>
                  <a:lnTo>
                    <a:pt x="540068" y="34289"/>
                  </a:lnTo>
                  <a:lnTo>
                    <a:pt x="505778" y="34289"/>
                  </a:lnTo>
                  <a:lnTo>
                    <a:pt x="445770" y="34289"/>
                  </a:lnTo>
                  <a:lnTo>
                    <a:pt x="420053" y="34289"/>
                  </a:lnTo>
                  <a:lnTo>
                    <a:pt x="377190" y="42862"/>
                  </a:lnTo>
                  <a:lnTo>
                    <a:pt x="351473" y="42862"/>
                  </a:lnTo>
                  <a:lnTo>
                    <a:pt x="308610" y="51434"/>
                  </a:lnTo>
                  <a:lnTo>
                    <a:pt x="274320" y="51434"/>
                  </a:lnTo>
                  <a:lnTo>
                    <a:pt x="231458" y="60007"/>
                  </a:lnTo>
                  <a:lnTo>
                    <a:pt x="154305" y="60007"/>
                  </a:lnTo>
                  <a:lnTo>
                    <a:pt x="120015" y="68580"/>
                  </a:lnTo>
                  <a:lnTo>
                    <a:pt x="85725" y="68580"/>
                  </a:lnTo>
                  <a:lnTo>
                    <a:pt x="68580" y="68580"/>
                  </a:lnTo>
                  <a:lnTo>
                    <a:pt x="0" y="51434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7" name="Oval 6336"/>
            <p:cNvSpPr/>
            <p:nvPr/>
          </p:nvSpPr>
          <p:spPr>
            <a:xfrm>
              <a:off x="5329952" y="41055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8" name="Oval 6337"/>
            <p:cNvSpPr/>
            <p:nvPr/>
          </p:nvSpPr>
          <p:spPr>
            <a:xfrm>
              <a:off x="769382" y="40369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43" name="Group 6342"/>
          <p:cNvGrpSpPr/>
          <p:nvPr/>
        </p:nvGrpSpPr>
        <p:grpSpPr>
          <a:xfrm>
            <a:off x="1678067" y="2871073"/>
            <a:ext cx="430054" cy="1090136"/>
            <a:chOff x="1678067" y="2871073"/>
            <a:chExt cx="430054" cy="1090136"/>
          </a:xfrm>
        </p:grpSpPr>
        <p:sp>
          <p:nvSpPr>
            <p:cNvPr id="6340" name="Freeform 6339"/>
            <p:cNvSpPr/>
            <p:nvPr/>
          </p:nvSpPr>
          <p:spPr>
            <a:xfrm>
              <a:off x="1687354" y="2888932"/>
              <a:ext cx="402908" cy="1054419"/>
            </a:xfrm>
            <a:custGeom>
              <a:avLst/>
              <a:gdLst/>
              <a:ahLst/>
              <a:cxnLst/>
              <a:rect l="0" t="0" r="0" b="0"/>
              <a:pathLst>
                <a:path w="402908" h="1054419">
                  <a:moveTo>
                    <a:pt x="8572" y="1054418"/>
                  </a:moveTo>
                  <a:lnTo>
                    <a:pt x="0" y="1054418"/>
                  </a:lnTo>
                  <a:lnTo>
                    <a:pt x="0" y="1045846"/>
                  </a:lnTo>
                  <a:lnTo>
                    <a:pt x="8572" y="1028701"/>
                  </a:lnTo>
                  <a:lnTo>
                    <a:pt x="8572" y="1011556"/>
                  </a:lnTo>
                  <a:lnTo>
                    <a:pt x="25717" y="968693"/>
                  </a:lnTo>
                  <a:lnTo>
                    <a:pt x="34290" y="934403"/>
                  </a:lnTo>
                  <a:lnTo>
                    <a:pt x="60007" y="882968"/>
                  </a:lnTo>
                  <a:lnTo>
                    <a:pt x="85725" y="822960"/>
                  </a:lnTo>
                  <a:lnTo>
                    <a:pt x="120015" y="737235"/>
                  </a:lnTo>
                  <a:lnTo>
                    <a:pt x="162877" y="642938"/>
                  </a:lnTo>
                  <a:lnTo>
                    <a:pt x="214312" y="531496"/>
                  </a:lnTo>
                  <a:lnTo>
                    <a:pt x="300037" y="308610"/>
                  </a:lnTo>
                  <a:lnTo>
                    <a:pt x="334327" y="205741"/>
                  </a:lnTo>
                  <a:lnTo>
                    <a:pt x="368617" y="111443"/>
                  </a:lnTo>
                  <a:lnTo>
                    <a:pt x="402907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1" name="Oval 6340"/>
            <p:cNvSpPr/>
            <p:nvPr/>
          </p:nvSpPr>
          <p:spPr>
            <a:xfrm>
              <a:off x="1678067" y="39254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2" name="Oval 6341"/>
            <p:cNvSpPr/>
            <p:nvPr/>
          </p:nvSpPr>
          <p:spPr>
            <a:xfrm>
              <a:off x="2072402" y="28710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47" name="Group 6346"/>
          <p:cNvGrpSpPr/>
          <p:nvPr/>
        </p:nvGrpSpPr>
        <p:grpSpPr>
          <a:xfrm>
            <a:off x="2415302" y="4225528"/>
            <a:ext cx="172879" cy="463631"/>
            <a:chOff x="2415302" y="4225528"/>
            <a:chExt cx="172879" cy="463631"/>
          </a:xfrm>
        </p:grpSpPr>
        <p:sp>
          <p:nvSpPr>
            <p:cNvPr id="6344" name="Freeform 6343"/>
            <p:cNvSpPr/>
            <p:nvPr/>
          </p:nvSpPr>
          <p:spPr>
            <a:xfrm>
              <a:off x="2433161" y="4243388"/>
              <a:ext cx="154306" cy="445771"/>
            </a:xfrm>
            <a:custGeom>
              <a:avLst/>
              <a:gdLst/>
              <a:ahLst/>
              <a:cxnLst/>
              <a:rect l="0" t="0" r="0" b="0"/>
              <a:pathLst>
                <a:path w="154306" h="445771">
                  <a:moveTo>
                    <a:pt x="137160" y="317182"/>
                  </a:moveTo>
                  <a:lnTo>
                    <a:pt x="145733" y="411480"/>
                  </a:lnTo>
                  <a:lnTo>
                    <a:pt x="154305" y="428625"/>
                  </a:lnTo>
                  <a:lnTo>
                    <a:pt x="154305" y="445770"/>
                  </a:lnTo>
                  <a:lnTo>
                    <a:pt x="145733" y="420052"/>
                  </a:lnTo>
                  <a:lnTo>
                    <a:pt x="111443" y="317182"/>
                  </a:lnTo>
                  <a:lnTo>
                    <a:pt x="85725" y="257175"/>
                  </a:lnTo>
                  <a:lnTo>
                    <a:pt x="60008" y="197167"/>
                  </a:lnTo>
                  <a:lnTo>
                    <a:pt x="25718" y="94297"/>
                  </a:lnTo>
                  <a:lnTo>
                    <a:pt x="17145" y="51434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5" name="Oval 6344"/>
            <p:cNvSpPr/>
            <p:nvPr/>
          </p:nvSpPr>
          <p:spPr>
            <a:xfrm>
              <a:off x="2552462" y="45427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6" name="Oval 6345"/>
            <p:cNvSpPr/>
            <p:nvPr/>
          </p:nvSpPr>
          <p:spPr>
            <a:xfrm>
              <a:off x="2415302" y="42255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1" name="Group 6350"/>
          <p:cNvGrpSpPr/>
          <p:nvPr/>
        </p:nvGrpSpPr>
        <p:grpSpPr>
          <a:xfrm>
            <a:off x="2612469" y="4286250"/>
            <a:ext cx="421482" cy="351473"/>
            <a:chOff x="2612469" y="4286250"/>
            <a:chExt cx="421482" cy="351473"/>
          </a:xfrm>
        </p:grpSpPr>
        <p:sp>
          <p:nvSpPr>
            <p:cNvPr id="6348" name="Freeform 6347"/>
            <p:cNvSpPr/>
            <p:nvPr/>
          </p:nvSpPr>
          <p:spPr>
            <a:xfrm>
              <a:off x="2630329" y="4286250"/>
              <a:ext cx="402908" cy="351473"/>
            </a:xfrm>
            <a:custGeom>
              <a:avLst/>
              <a:gdLst/>
              <a:ahLst/>
              <a:cxnLst/>
              <a:rect l="0" t="0" r="0" b="0"/>
              <a:pathLst>
                <a:path w="402908" h="351473">
                  <a:moveTo>
                    <a:pt x="385762" y="291465"/>
                  </a:moveTo>
                  <a:lnTo>
                    <a:pt x="402907" y="300037"/>
                  </a:lnTo>
                  <a:lnTo>
                    <a:pt x="385762" y="282892"/>
                  </a:lnTo>
                  <a:lnTo>
                    <a:pt x="368617" y="274320"/>
                  </a:lnTo>
                  <a:lnTo>
                    <a:pt x="342900" y="265748"/>
                  </a:lnTo>
                  <a:lnTo>
                    <a:pt x="300037" y="265748"/>
                  </a:lnTo>
                  <a:lnTo>
                    <a:pt x="197167" y="274320"/>
                  </a:lnTo>
                  <a:lnTo>
                    <a:pt x="145732" y="291465"/>
                  </a:lnTo>
                  <a:lnTo>
                    <a:pt x="102870" y="334328"/>
                  </a:lnTo>
                  <a:lnTo>
                    <a:pt x="120015" y="342900"/>
                  </a:lnTo>
                  <a:lnTo>
                    <a:pt x="162877" y="351472"/>
                  </a:lnTo>
                  <a:lnTo>
                    <a:pt x="197167" y="342900"/>
                  </a:lnTo>
                  <a:lnTo>
                    <a:pt x="248602" y="300037"/>
                  </a:lnTo>
                  <a:lnTo>
                    <a:pt x="257175" y="248603"/>
                  </a:lnTo>
                  <a:lnTo>
                    <a:pt x="265747" y="188595"/>
                  </a:lnTo>
                  <a:lnTo>
                    <a:pt x="257175" y="137160"/>
                  </a:lnTo>
                  <a:lnTo>
                    <a:pt x="240030" y="94297"/>
                  </a:lnTo>
                  <a:lnTo>
                    <a:pt x="214312" y="51435"/>
                  </a:lnTo>
                  <a:lnTo>
                    <a:pt x="137160" y="8572"/>
                  </a:lnTo>
                  <a:lnTo>
                    <a:pt x="94297" y="0"/>
                  </a:lnTo>
                  <a:lnTo>
                    <a:pt x="60007" y="0"/>
                  </a:lnTo>
                  <a:lnTo>
                    <a:pt x="25717" y="17145"/>
                  </a:lnTo>
                  <a:lnTo>
                    <a:pt x="0" y="42863"/>
                  </a:lnTo>
                  <a:lnTo>
                    <a:pt x="0" y="77153"/>
                  </a:lnTo>
                  <a:lnTo>
                    <a:pt x="0" y="10287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9" name="Oval 6348"/>
            <p:cNvSpPr/>
            <p:nvPr/>
          </p:nvSpPr>
          <p:spPr>
            <a:xfrm>
              <a:off x="2998232" y="455985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0" name="Oval 6349"/>
            <p:cNvSpPr/>
            <p:nvPr/>
          </p:nvSpPr>
          <p:spPr>
            <a:xfrm>
              <a:off x="2612469" y="43712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5" name="Group 6354"/>
          <p:cNvGrpSpPr/>
          <p:nvPr/>
        </p:nvGrpSpPr>
        <p:grpSpPr>
          <a:xfrm>
            <a:off x="3058239" y="4354830"/>
            <a:ext cx="515066" cy="531496"/>
            <a:chOff x="3058239" y="4354830"/>
            <a:chExt cx="515066" cy="531496"/>
          </a:xfrm>
        </p:grpSpPr>
        <p:sp>
          <p:nvSpPr>
            <p:cNvPr id="6352" name="Freeform 6351"/>
            <p:cNvSpPr/>
            <p:nvPr/>
          </p:nvSpPr>
          <p:spPr>
            <a:xfrm>
              <a:off x="3076099" y="4354830"/>
              <a:ext cx="497206" cy="531496"/>
            </a:xfrm>
            <a:custGeom>
              <a:avLst/>
              <a:gdLst/>
              <a:ahLst/>
              <a:cxnLst/>
              <a:rect l="0" t="0" r="0" b="0"/>
              <a:pathLst>
                <a:path w="497206" h="531496">
                  <a:moveTo>
                    <a:pt x="162877" y="445770"/>
                  </a:moveTo>
                  <a:lnTo>
                    <a:pt x="171450" y="462915"/>
                  </a:lnTo>
                  <a:lnTo>
                    <a:pt x="231457" y="522922"/>
                  </a:lnTo>
                  <a:lnTo>
                    <a:pt x="274320" y="531495"/>
                  </a:lnTo>
                  <a:lnTo>
                    <a:pt x="325755" y="522922"/>
                  </a:lnTo>
                  <a:lnTo>
                    <a:pt x="360045" y="514350"/>
                  </a:lnTo>
                  <a:lnTo>
                    <a:pt x="411480" y="488633"/>
                  </a:lnTo>
                  <a:lnTo>
                    <a:pt x="445770" y="462915"/>
                  </a:lnTo>
                  <a:lnTo>
                    <a:pt x="480060" y="428625"/>
                  </a:lnTo>
                  <a:lnTo>
                    <a:pt x="497205" y="342900"/>
                  </a:lnTo>
                  <a:lnTo>
                    <a:pt x="497205" y="308610"/>
                  </a:lnTo>
                  <a:lnTo>
                    <a:pt x="488632" y="265748"/>
                  </a:lnTo>
                  <a:lnTo>
                    <a:pt x="471487" y="231457"/>
                  </a:lnTo>
                  <a:lnTo>
                    <a:pt x="437197" y="188595"/>
                  </a:lnTo>
                  <a:lnTo>
                    <a:pt x="402907" y="154305"/>
                  </a:lnTo>
                  <a:lnTo>
                    <a:pt x="351472" y="111442"/>
                  </a:lnTo>
                  <a:lnTo>
                    <a:pt x="231457" y="42862"/>
                  </a:lnTo>
                  <a:lnTo>
                    <a:pt x="188595" y="17145"/>
                  </a:lnTo>
                  <a:lnTo>
                    <a:pt x="188595" y="0"/>
                  </a:lnTo>
                  <a:lnTo>
                    <a:pt x="205740" y="8573"/>
                  </a:lnTo>
                  <a:lnTo>
                    <a:pt x="231457" y="77153"/>
                  </a:lnTo>
                  <a:lnTo>
                    <a:pt x="231457" y="111442"/>
                  </a:lnTo>
                  <a:lnTo>
                    <a:pt x="214312" y="137160"/>
                  </a:lnTo>
                  <a:lnTo>
                    <a:pt x="197167" y="154305"/>
                  </a:lnTo>
                  <a:lnTo>
                    <a:pt x="154305" y="162878"/>
                  </a:lnTo>
                  <a:lnTo>
                    <a:pt x="120015" y="162878"/>
                  </a:lnTo>
                  <a:lnTo>
                    <a:pt x="85725" y="154305"/>
                  </a:lnTo>
                  <a:lnTo>
                    <a:pt x="25717" y="94297"/>
                  </a:lnTo>
                  <a:lnTo>
                    <a:pt x="8572" y="6858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3" name="Oval 6352"/>
            <p:cNvSpPr/>
            <p:nvPr/>
          </p:nvSpPr>
          <p:spPr>
            <a:xfrm>
              <a:off x="3221117" y="478274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4" name="Oval 6353"/>
            <p:cNvSpPr/>
            <p:nvPr/>
          </p:nvSpPr>
          <p:spPr>
            <a:xfrm>
              <a:off x="3058239" y="43712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9" name="Group 6358"/>
          <p:cNvGrpSpPr/>
          <p:nvPr/>
        </p:nvGrpSpPr>
        <p:grpSpPr>
          <a:xfrm>
            <a:off x="3675459" y="4388406"/>
            <a:ext cx="301466" cy="44291"/>
            <a:chOff x="3675459" y="4388406"/>
            <a:chExt cx="301466" cy="44291"/>
          </a:xfrm>
        </p:grpSpPr>
        <p:sp>
          <p:nvSpPr>
            <p:cNvPr id="6356" name="Freeform 6355"/>
            <p:cNvSpPr/>
            <p:nvPr/>
          </p:nvSpPr>
          <p:spPr>
            <a:xfrm>
              <a:off x="3693319" y="4397692"/>
              <a:ext cx="265748" cy="17147"/>
            </a:xfrm>
            <a:custGeom>
              <a:avLst/>
              <a:gdLst/>
              <a:ahLst/>
              <a:cxnLst/>
              <a:rect l="0" t="0" r="0" b="0"/>
              <a:pathLst>
                <a:path w="265748" h="17147">
                  <a:moveTo>
                    <a:pt x="265747" y="17146"/>
                  </a:moveTo>
                  <a:lnTo>
                    <a:pt x="248602" y="8573"/>
                  </a:lnTo>
                  <a:lnTo>
                    <a:pt x="240030" y="0"/>
                  </a:lnTo>
                  <a:lnTo>
                    <a:pt x="205740" y="0"/>
                  </a:lnTo>
                  <a:lnTo>
                    <a:pt x="180022" y="0"/>
                  </a:lnTo>
                  <a:lnTo>
                    <a:pt x="145732" y="0"/>
                  </a:lnTo>
                  <a:lnTo>
                    <a:pt x="111442" y="8573"/>
                  </a:lnTo>
                  <a:lnTo>
                    <a:pt x="77152" y="8573"/>
                  </a:lnTo>
                  <a:lnTo>
                    <a:pt x="51435" y="17146"/>
                  </a:lnTo>
                  <a:lnTo>
                    <a:pt x="25717" y="17146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7" name="Oval 6356"/>
            <p:cNvSpPr/>
            <p:nvPr/>
          </p:nvSpPr>
          <p:spPr>
            <a:xfrm>
              <a:off x="3941207" y="439697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8" name="Oval 6357"/>
            <p:cNvSpPr/>
            <p:nvPr/>
          </p:nvSpPr>
          <p:spPr>
            <a:xfrm>
              <a:off x="3675459" y="43884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63" name="Group 6362"/>
          <p:cNvGrpSpPr/>
          <p:nvPr/>
        </p:nvGrpSpPr>
        <p:grpSpPr>
          <a:xfrm>
            <a:off x="3735467" y="4474131"/>
            <a:ext cx="257890" cy="78581"/>
            <a:chOff x="3735467" y="4474131"/>
            <a:chExt cx="257890" cy="78581"/>
          </a:xfrm>
        </p:grpSpPr>
        <p:sp>
          <p:nvSpPr>
            <p:cNvPr id="6360" name="Freeform 6359"/>
            <p:cNvSpPr/>
            <p:nvPr/>
          </p:nvSpPr>
          <p:spPr>
            <a:xfrm>
              <a:off x="3753326" y="4491990"/>
              <a:ext cx="240031" cy="60009"/>
            </a:xfrm>
            <a:custGeom>
              <a:avLst/>
              <a:gdLst/>
              <a:ahLst/>
              <a:cxnLst/>
              <a:rect l="0" t="0" r="0" b="0"/>
              <a:pathLst>
                <a:path w="240031" h="60009">
                  <a:moveTo>
                    <a:pt x="214313" y="0"/>
                  </a:moveTo>
                  <a:lnTo>
                    <a:pt x="240030" y="8573"/>
                  </a:lnTo>
                  <a:lnTo>
                    <a:pt x="222885" y="17145"/>
                  </a:lnTo>
                  <a:lnTo>
                    <a:pt x="214313" y="17145"/>
                  </a:lnTo>
                  <a:lnTo>
                    <a:pt x="205740" y="25718"/>
                  </a:lnTo>
                  <a:lnTo>
                    <a:pt x="154305" y="34290"/>
                  </a:lnTo>
                  <a:lnTo>
                    <a:pt x="120015" y="42863"/>
                  </a:lnTo>
                  <a:lnTo>
                    <a:pt x="77153" y="51435"/>
                  </a:lnTo>
                  <a:lnTo>
                    <a:pt x="42863" y="60008"/>
                  </a:lnTo>
                  <a:lnTo>
                    <a:pt x="0" y="51435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1" name="Oval 6360"/>
            <p:cNvSpPr/>
            <p:nvPr/>
          </p:nvSpPr>
          <p:spPr>
            <a:xfrm>
              <a:off x="3949779" y="44741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2" name="Oval 6361"/>
            <p:cNvSpPr/>
            <p:nvPr/>
          </p:nvSpPr>
          <p:spPr>
            <a:xfrm>
              <a:off x="3735467" y="45169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67" name="Group 6366"/>
          <p:cNvGrpSpPr/>
          <p:nvPr/>
        </p:nvGrpSpPr>
        <p:grpSpPr>
          <a:xfrm>
            <a:off x="4275534" y="4251246"/>
            <a:ext cx="292894" cy="215027"/>
            <a:chOff x="4275534" y="4251246"/>
            <a:chExt cx="292894" cy="215027"/>
          </a:xfrm>
        </p:grpSpPr>
        <p:sp>
          <p:nvSpPr>
            <p:cNvPr id="6364" name="Freeform 6363"/>
            <p:cNvSpPr/>
            <p:nvPr/>
          </p:nvSpPr>
          <p:spPr>
            <a:xfrm>
              <a:off x="4276249" y="4269105"/>
              <a:ext cx="274321" cy="197168"/>
            </a:xfrm>
            <a:custGeom>
              <a:avLst/>
              <a:gdLst/>
              <a:ahLst/>
              <a:cxnLst/>
              <a:rect l="0" t="0" r="0" b="0"/>
              <a:pathLst>
                <a:path w="274321" h="197168">
                  <a:moveTo>
                    <a:pt x="274320" y="171450"/>
                  </a:moveTo>
                  <a:lnTo>
                    <a:pt x="265747" y="171450"/>
                  </a:lnTo>
                  <a:lnTo>
                    <a:pt x="248602" y="162878"/>
                  </a:lnTo>
                  <a:lnTo>
                    <a:pt x="197167" y="162878"/>
                  </a:lnTo>
                  <a:lnTo>
                    <a:pt x="162877" y="171450"/>
                  </a:lnTo>
                  <a:lnTo>
                    <a:pt x="120015" y="180022"/>
                  </a:lnTo>
                  <a:lnTo>
                    <a:pt x="85725" y="188595"/>
                  </a:lnTo>
                  <a:lnTo>
                    <a:pt x="51435" y="197167"/>
                  </a:lnTo>
                  <a:lnTo>
                    <a:pt x="25717" y="197167"/>
                  </a:lnTo>
                  <a:lnTo>
                    <a:pt x="8572" y="188595"/>
                  </a:lnTo>
                  <a:lnTo>
                    <a:pt x="0" y="171450"/>
                  </a:lnTo>
                  <a:lnTo>
                    <a:pt x="8572" y="154305"/>
                  </a:lnTo>
                  <a:lnTo>
                    <a:pt x="8572" y="120015"/>
                  </a:lnTo>
                  <a:lnTo>
                    <a:pt x="17145" y="60008"/>
                  </a:lnTo>
                  <a:lnTo>
                    <a:pt x="17145" y="25717"/>
                  </a:lnTo>
                  <a:lnTo>
                    <a:pt x="1714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5" name="Oval 6364"/>
            <p:cNvSpPr/>
            <p:nvPr/>
          </p:nvSpPr>
          <p:spPr>
            <a:xfrm>
              <a:off x="4532709" y="44226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6" name="Oval 6365"/>
            <p:cNvSpPr/>
            <p:nvPr/>
          </p:nvSpPr>
          <p:spPr>
            <a:xfrm>
              <a:off x="4275534" y="42512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71" name="Group 6370"/>
          <p:cNvGrpSpPr/>
          <p:nvPr/>
        </p:nvGrpSpPr>
        <p:grpSpPr>
          <a:xfrm>
            <a:off x="4506992" y="4259818"/>
            <a:ext cx="138588" cy="326470"/>
            <a:chOff x="4506992" y="4259818"/>
            <a:chExt cx="138588" cy="326470"/>
          </a:xfrm>
        </p:grpSpPr>
        <p:sp>
          <p:nvSpPr>
            <p:cNvPr id="6368" name="Freeform 6367"/>
            <p:cNvSpPr/>
            <p:nvPr/>
          </p:nvSpPr>
          <p:spPr>
            <a:xfrm>
              <a:off x="4524851" y="4277678"/>
              <a:ext cx="120016" cy="308610"/>
            </a:xfrm>
            <a:custGeom>
              <a:avLst/>
              <a:gdLst/>
              <a:ahLst/>
              <a:cxnLst/>
              <a:rect l="0" t="0" r="0" b="0"/>
              <a:pathLst>
                <a:path w="120016" h="308610">
                  <a:moveTo>
                    <a:pt x="102870" y="282892"/>
                  </a:moveTo>
                  <a:lnTo>
                    <a:pt x="120015" y="308609"/>
                  </a:lnTo>
                  <a:lnTo>
                    <a:pt x="111443" y="291464"/>
                  </a:lnTo>
                  <a:lnTo>
                    <a:pt x="102870" y="274320"/>
                  </a:lnTo>
                  <a:lnTo>
                    <a:pt x="94298" y="248602"/>
                  </a:lnTo>
                  <a:lnTo>
                    <a:pt x="77153" y="171449"/>
                  </a:lnTo>
                  <a:lnTo>
                    <a:pt x="60008" y="137160"/>
                  </a:lnTo>
                  <a:lnTo>
                    <a:pt x="51435" y="94297"/>
                  </a:lnTo>
                  <a:lnTo>
                    <a:pt x="17145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9" name="Oval 6368"/>
            <p:cNvSpPr/>
            <p:nvPr/>
          </p:nvSpPr>
          <p:spPr>
            <a:xfrm>
              <a:off x="4609862" y="454271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0" name="Oval 6369"/>
            <p:cNvSpPr/>
            <p:nvPr/>
          </p:nvSpPr>
          <p:spPr>
            <a:xfrm>
              <a:off x="4506992" y="42598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75" name="Group 6374"/>
          <p:cNvGrpSpPr/>
          <p:nvPr/>
        </p:nvGrpSpPr>
        <p:grpSpPr>
          <a:xfrm>
            <a:off x="4722019" y="4243388"/>
            <a:ext cx="274321" cy="317183"/>
            <a:chOff x="4722019" y="4243388"/>
            <a:chExt cx="274321" cy="317183"/>
          </a:xfrm>
        </p:grpSpPr>
        <p:sp>
          <p:nvSpPr>
            <p:cNvPr id="6372" name="Freeform 6371"/>
            <p:cNvSpPr/>
            <p:nvPr/>
          </p:nvSpPr>
          <p:spPr>
            <a:xfrm>
              <a:off x="4722019" y="4243388"/>
              <a:ext cx="274321" cy="317183"/>
            </a:xfrm>
            <a:custGeom>
              <a:avLst/>
              <a:gdLst/>
              <a:ahLst/>
              <a:cxnLst/>
              <a:rect l="0" t="0" r="0" b="0"/>
              <a:pathLst>
                <a:path w="274321" h="317183">
                  <a:moveTo>
                    <a:pt x="162877" y="102870"/>
                  </a:moveTo>
                  <a:lnTo>
                    <a:pt x="171450" y="102870"/>
                  </a:lnTo>
                  <a:lnTo>
                    <a:pt x="154305" y="94297"/>
                  </a:lnTo>
                  <a:lnTo>
                    <a:pt x="128587" y="111442"/>
                  </a:lnTo>
                  <a:lnTo>
                    <a:pt x="111443" y="137159"/>
                  </a:lnTo>
                  <a:lnTo>
                    <a:pt x="94297" y="162877"/>
                  </a:lnTo>
                  <a:lnTo>
                    <a:pt x="85725" y="197167"/>
                  </a:lnTo>
                  <a:lnTo>
                    <a:pt x="94297" y="265747"/>
                  </a:lnTo>
                  <a:lnTo>
                    <a:pt x="111443" y="291465"/>
                  </a:lnTo>
                  <a:lnTo>
                    <a:pt x="137160" y="308610"/>
                  </a:lnTo>
                  <a:lnTo>
                    <a:pt x="171450" y="317182"/>
                  </a:lnTo>
                  <a:lnTo>
                    <a:pt x="197167" y="317182"/>
                  </a:lnTo>
                  <a:lnTo>
                    <a:pt x="222885" y="317182"/>
                  </a:lnTo>
                  <a:lnTo>
                    <a:pt x="240030" y="308610"/>
                  </a:lnTo>
                  <a:lnTo>
                    <a:pt x="265747" y="282892"/>
                  </a:lnTo>
                  <a:lnTo>
                    <a:pt x="274320" y="265747"/>
                  </a:lnTo>
                  <a:lnTo>
                    <a:pt x="274320" y="248602"/>
                  </a:lnTo>
                  <a:lnTo>
                    <a:pt x="274320" y="231457"/>
                  </a:lnTo>
                  <a:lnTo>
                    <a:pt x="257174" y="214312"/>
                  </a:lnTo>
                  <a:lnTo>
                    <a:pt x="240030" y="197167"/>
                  </a:lnTo>
                  <a:lnTo>
                    <a:pt x="222885" y="180022"/>
                  </a:lnTo>
                  <a:lnTo>
                    <a:pt x="162877" y="171450"/>
                  </a:lnTo>
                  <a:lnTo>
                    <a:pt x="128587" y="162877"/>
                  </a:lnTo>
                  <a:lnTo>
                    <a:pt x="85725" y="154304"/>
                  </a:lnTo>
                  <a:lnTo>
                    <a:pt x="51435" y="145732"/>
                  </a:lnTo>
                  <a:lnTo>
                    <a:pt x="25717" y="128587"/>
                  </a:lnTo>
                  <a:lnTo>
                    <a:pt x="0" y="85725"/>
                  </a:lnTo>
                  <a:lnTo>
                    <a:pt x="0" y="42862"/>
                  </a:lnTo>
                  <a:lnTo>
                    <a:pt x="17144" y="25717"/>
                  </a:lnTo>
                  <a:lnTo>
                    <a:pt x="34290" y="17145"/>
                  </a:lnTo>
                  <a:lnTo>
                    <a:pt x="51435" y="8572"/>
                  </a:lnTo>
                  <a:lnTo>
                    <a:pt x="77152" y="0"/>
                  </a:lnTo>
                  <a:lnTo>
                    <a:pt x="102870" y="8572"/>
                  </a:lnTo>
                  <a:lnTo>
                    <a:pt x="128587" y="8572"/>
                  </a:lnTo>
                  <a:lnTo>
                    <a:pt x="145732" y="25717"/>
                  </a:lnTo>
                  <a:lnTo>
                    <a:pt x="145732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3" name="Oval 6372"/>
            <p:cNvSpPr/>
            <p:nvPr/>
          </p:nvSpPr>
          <p:spPr>
            <a:xfrm>
              <a:off x="4867037" y="43283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4" name="Oval 6373"/>
            <p:cNvSpPr/>
            <p:nvPr/>
          </p:nvSpPr>
          <p:spPr>
            <a:xfrm>
              <a:off x="4849892" y="42598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79" name="Group 6378"/>
          <p:cNvGrpSpPr/>
          <p:nvPr/>
        </p:nvGrpSpPr>
        <p:grpSpPr>
          <a:xfrm>
            <a:off x="2458164" y="4585573"/>
            <a:ext cx="1140858" cy="224314"/>
            <a:chOff x="2458164" y="4585573"/>
            <a:chExt cx="1140858" cy="224314"/>
          </a:xfrm>
        </p:grpSpPr>
        <p:sp>
          <p:nvSpPr>
            <p:cNvPr id="6376" name="Freeform 6375"/>
            <p:cNvSpPr/>
            <p:nvPr/>
          </p:nvSpPr>
          <p:spPr>
            <a:xfrm>
              <a:off x="2476024" y="4586287"/>
              <a:ext cx="1122998" cy="205742"/>
            </a:xfrm>
            <a:custGeom>
              <a:avLst/>
              <a:gdLst/>
              <a:ahLst/>
              <a:cxnLst/>
              <a:rect l="0" t="0" r="0" b="0"/>
              <a:pathLst>
                <a:path w="1122998" h="205742">
                  <a:moveTo>
                    <a:pt x="1088707" y="17146"/>
                  </a:moveTo>
                  <a:lnTo>
                    <a:pt x="1122997" y="8573"/>
                  </a:lnTo>
                  <a:lnTo>
                    <a:pt x="1114425" y="0"/>
                  </a:lnTo>
                  <a:lnTo>
                    <a:pt x="1105852" y="0"/>
                  </a:lnTo>
                  <a:lnTo>
                    <a:pt x="1088707" y="8573"/>
                  </a:lnTo>
                  <a:lnTo>
                    <a:pt x="1062990" y="8573"/>
                  </a:lnTo>
                  <a:lnTo>
                    <a:pt x="1020127" y="25718"/>
                  </a:lnTo>
                  <a:lnTo>
                    <a:pt x="968692" y="25718"/>
                  </a:lnTo>
                  <a:lnTo>
                    <a:pt x="814387" y="60008"/>
                  </a:lnTo>
                  <a:lnTo>
                    <a:pt x="720090" y="77153"/>
                  </a:lnTo>
                  <a:lnTo>
                    <a:pt x="617220" y="94298"/>
                  </a:lnTo>
                  <a:lnTo>
                    <a:pt x="497205" y="111443"/>
                  </a:lnTo>
                  <a:lnTo>
                    <a:pt x="377190" y="137161"/>
                  </a:lnTo>
                  <a:lnTo>
                    <a:pt x="274320" y="171451"/>
                  </a:lnTo>
                  <a:lnTo>
                    <a:pt x="128587" y="197168"/>
                  </a:lnTo>
                  <a:lnTo>
                    <a:pt x="77152" y="197168"/>
                  </a:lnTo>
                  <a:lnTo>
                    <a:pt x="0" y="20574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7" name="Oval 6376"/>
            <p:cNvSpPr/>
            <p:nvPr/>
          </p:nvSpPr>
          <p:spPr>
            <a:xfrm>
              <a:off x="3546872" y="45855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8" name="Oval 6377"/>
            <p:cNvSpPr/>
            <p:nvPr/>
          </p:nvSpPr>
          <p:spPr>
            <a:xfrm>
              <a:off x="2458164" y="47741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83" name="Group 6382"/>
          <p:cNvGrpSpPr/>
          <p:nvPr/>
        </p:nvGrpSpPr>
        <p:grpSpPr>
          <a:xfrm>
            <a:off x="2938225" y="4774168"/>
            <a:ext cx="181450" cy="275749"/>
            <a:chOff x="2938225" y="4774168"/>
            <a:chExt cx="181450" cy="275749"/>
          </a:xfrm>
        </p:grpSpPr>
        <p:sp>
          <p:nvSpPr>
            <p:cNvPr id="6380" name="Freeform 6379"/>
            <p:cNvSpPr/>
            <p:nvPr/>
          </p:nvSpPr>
          <p:spPr>
            <a:xfrm>
              <a:off x="2956084" y="4792028"/>
              <a:ext cx="145733" cy="248603"/>
            </a:xfrm>
            <a:custGeom>
              <a:avLst/>
              <a:gdLst/>
              <a:ahLst/>
              <a:cxnLst/>
              <a:rect l="0" t="0" r="0" b="0"/>
              <a:pathLst>
                <a:path w="145733" h="248603">
                  <a:moveTo>
                    <a:pt x="145732" y="240030"/>
                  </a:moveTo>
                  <a:lnTo>
                    <a:pt x="145732" y="248602"/>
                  </a:lnTo>
                  <a:lnTo>
                    <a:pt x="137160" y="240030"/>
                  </a:lnTo>
                  <a:lnTo>
                    <a:pt x="120015" y="222884"/>
                  </a:lnTo>
                  <a:lnTo>
                    <a:pt x="102870" y="197167"/>
                  </a:lnTo>
                  <a:lnTo>
                    <a:pt x="85725" y="154304"/>
                  </a:lnTo>
                  <a:lnTo>
                    <a:pt x="42862" y="77152"/>
                  </a:lnTo>
                  <a:lnTo>
                    <a:pt x="17145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1" name="Oval 6380"/>
            <p:cNvSpPr/>
            <p:nvPr/>
          </p:nvSpPr>
          <p:spPr>
            <a:xfrm>
              <a:off x="3083957" y="50141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2" name="Oval 6381"/>
            <p:cNvSpPr/>
            <p:nvPr/>
          </p:nvSpPr>
          <p:spPr>
            <a:xfrm>
              <a:off x="2938225" y="477416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87" name="Group 6386"/>
          <p:cNvGrpSpPr/>
          <p:nvPr/>
        </p:nvGrpSpPr>
        <p:grpSpPr>
          <a:xfrm>
            <a:off x="3178254" y="4791313"/>
            <a:ext cx="275749" cy="232173"/>
            <a:chOff x="3178254" y="4791313"/>
            <a:chExt cx="275749" cy="232173"/>
          </a:xfrm>
        </p:grpSpPr>
        <p:sp>
          <p:nvSpPr>
            <p:cNvPr id="6384" name="Freeform 6383"/>
            <p:cNvSpPr/>
            <p:nvPr/>
          </p:nvSpPr>
          <p:spPr>
            <a:xfrm>
              <a:off x="3196114" y="4792028"/>
              <a:ext cx="257176" cy="231458"/>
            </a:xfrm>
            <a:custGeom>
              <a:avLst/>
              <a:gdLst/>
              <a:ahLst/>
              <a:cxnLst/>
              <a:rect l="0" t="0" r="0" b="0"/>
              <a:pathLst>
                <a:path w="257176" h="231458">
                  <a:moveTo>
                    <a:pt x="240030" y="197167"/>
                  </a:moveTo>
                  <a:lnTo>
                    <a:pt x="257175" y="197167"/>
                  </a:lnTo>
                  <a:lnTo>
                    <a:pt x="240030" y="197167"/>
                  </a:lnTo>
                  <a:lnTo>
                    <a:pt x="222885" y="197167"/>
                  </a:lnTo>
                  <a:lnTo>
                    <a:pt x="197167" y="197167"/>
                  </a:lnTo>
                  <a:lnTo>
                    <a:pt x="162877" y="205739"/>
                  </a:lnTo>
                  <a:lnTo>
                    <a:pt x="128587" y="222884"/>
                  </a:lnTo>
                  <a:lnTo>
                    <a:pt x="94297" y="231457"/>
                  </a:lnTo>
                  <a:lnTo>
                    <a:pt x="60007" y="231457"/>
                  </a:lnTo>
                  <a:lnTo>
                    <a:pt x="68580" y="214312"/>
                  </a:lnTo>
                  <a:lnTo>
                    <a:pt x="77152" y="197167"/>
                  </a:lnTo>
                  <a:lnTo>
                    <a:pt x="94297" y="171450"/>
                  </a:lnTo>
                  <a:lnTo>
                    <a:pt x="120015" y="68580"/>
                  </a:lnTo>
                  <a:lnTo>
                    <a:pt x="120015" y="42862"/>
                  </a:lnTo>
                  <a:lnTo>
                    <a:pt x="94297" y="17144"/>
                  </a:lnTo>
                  <a:lnTo>
                    <a:pt x="77152" y="8572"/>
                  </a:lnTo>
                  <a:lnTo>
                    <a:pt x="51435" y="0"/>
                  </a:lnTo>
                  <a:lnTo>
                    <a:pt x="34290" y="0"/>
                  </a:lnTo>
                  <a:lnTo>
                    <a:pt x="0" y="17144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5" name="Oval 6384"/>
            <p:cNvSpPr/>
            <p:nvPr/>
          </p:nvSpPr>
          <p:spPr>
            <a:xfrm>
              <a:off x="3418284" y="497133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6" name="Oval 6385"/>
            <p:cNvSpPr/>
            <p:nvPr/>
          </p:nvSpPr>
          <p:spPr>
            <a:xfrm>
              <a:off x="3178254" y="47913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91" name="Group 6390"/>
          <p:cNvGrpSpPr/>
          <p:nvPr/>
        </p:nvGrpSpPr>
        <p:grpSpPr>
          <a:xfrm>
            <a:off x="4618434" y="4628436"/>
            <a:ext cx="498634" cy="52863"/>
            <a:chOff x="4618434" y="4628436"/>
            <a:chExt cx="498634" cy="52863"/>
          </a:xfrm>
        </p:grpSpPr>
        <p:sp>
          <p:nvSpPr>
            <p:cNvPr id="6388" name="Freeform 6387"/>
            <p:cNvSpPr/>
            <p:nvPr/>
          </p:nvSpPr>
          <p:spPr>
            <a:xfrm>
              <a:off x="4636294" y="4646295"/>
              <a:ext cx="471488" cy="17146"/>
            </a:xfrm>
            <a:custGeom>
              <a:avLst/>
              <a:gdLst/>
              <a:ahLst/>
              <a:cxnLst/>
              <a:rect l="0" t="0" r="0" b="0"/>
              <a:pathLst>
                <a:path w="471488" h="17146">
                  <a:moveTo>
                    <a:pt x="462915" y="0"/>
                  </a:moveTo>
                  <a:lnTo>
                    <a:pt x="471487" y="8573"/>
                  </a:lnTo>
                  <a:lnTo>
                    <a:pt x="428625" y="8573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9" name="Oval 6388"/>
            <p:cNvSpPr/>
            <p:nvPr/>
          </p:nvSpPr>
          <p:spPr>
            <a:xfrm>
              <a:off x="5081349" y="46284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0" name="Oval 6389"/>
            <p:cNvSpPr/>
            <p:nvPr/>
          </p:nvSpPr>
          <p:spPr>
            <a:xfrm>
              <a:off x="4618434" y="464558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95" name="Group 6394"/>
          <p:cNvGrpSpPr/>
          <p:nvPr/>
        </p:nvGrpSpPr>
        <p:grpSpPr>
          <a:xfrm>
            <a:off x="4584144" y="4799886"/>
            <a:ext cx="121444" cy="215741"/>
            <a:chOff x="4584144" y="4799886"/>
            <a:chExt cx="121444" cy="215741"/>
          </a:xfrm>
        </p:grpSpPr>
        <p:sp>
          <p:nvSpPr>
            <p:cNvPr id="6392" name="Freeform 6391"/>
            <p:cNvSpPr/>
            <p:nvPr/>
          </p:nvSpPr>
          <p:spPr>
            <a:xfrm>
              <a:off x="4602004" y="4817745"/>
              <a:ext cx="85726" cy="197168"/>
            </a:xfrm>
            <a:custGeom>
              <a:avLst/>
              <a:gdLst/>
              <a:ahLst/>
              <a:cxnLst/>
              <a:rect l="0" t="0" r="0" b="0"/>
              <a:pathLst>
                <a:path w="85726" h="197168">
                  <a:moveTo>
                    <a:pt x="85725" y="180022"/>
                  </a:moveTo>
                  <a:lnTo>
                    <a:pt x="68580" y="197167"/>
                  </a:lnTo>
                  <a:lnTo>
                    <a:pt x="68580" y="188595"/>
                  </a:lnTo>
                  <a:lnTo>
                    <a:pt x="60008" y="154305"/>
                  </a:lnTo>
                  <a:lnTo>
                    <a:pt x="42862" y="120015"/>
                  </a:lnTo>
                  <a:lnTo>
                    <a:pt x="34290" y="85725"/>
                  </a:lnTo>
                  <a:lnTo>
                    <a:pt x="17145" y="51435"/>
                  </a:lnTo>
                  <a:lnTo>
                    <a:pt x="0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3" name="Oval 6392"/>
            <p:cNvSpPr/>
            <p:nvPr/>
          </p:nvSpPr>
          <p:spPr>
            <a:xfrm>
              <a:off x="4669870" y="497990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4" name="Oval 6393"/>
            <p:cNvSpPr/>
            <p:nvPr/>
          </p:nvSpPr>
          <p:spPr>
            <a:xfrm>
              <a:off x="4584144" y="47998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99" name="Group 6398"/>
          <p:cNvGrpSpPr/>
          <p:nvPr/>
        </p:nvGrpSpPr>
        <p:grpSpPr>
          <a:xfrm>
            <a:off x="4764167" y="4792028"/>
            <a:ext cx="275749" cy="215026"/>
            <a:chOff x="4764167" y="4792028"/>
            <a:chExt cx="275749" cy="215026"/>
          </a:xfrm>
        </p:grpSpPr>
        <p:sp>
          <p:nvSpPr>
            <p:cNvPr id="6396" name="Freeform 6395"/>
            <p:cNvSpPr/>
            <p:nvPr/>
          </p:nvSpPr>
          <p:spPr>
            <a:xfrm>
              <a:off x="4782026" y="4792028"/>
              <a:ext cx="257176" cy="205740"/>
            </a:xfrm>
            <a:custGeom>
              <a:avLst/>
              <a:gdLst/>
              <a:ahLst/>
              <a:cxnLst/>
              <a:rect l="0" t="0" r="0" b="0"/>
              <a:pathLst>
                <a:path w="257176" h="205740">
                  <a:moveTo>
                    <a:pt x="240031" y="197167"/>
                  </a:moveTo>
                  <a:lnTo>
                    <a:pt x="257175" y="180022"/>
                  </a:lnTo>
                  <a:lnTo>
                    <a:pt x="240031" y="180022"/>
                  </a:lnTo>
                  <a:lnTo>
                    <a:pt x="222885" y="180022"/>
                  </a:lnTo>
                  <a:lnTo>
                    <a:pt x="197167" y="180022"/>
                  </a:lnTo>
                  <a:lnTo>
                    <a:pt x="171450" y="197167"/>
                  </a:lnTo>
                  <a:lnTo>
                    <a:pt x="128587" y="205739"/>
                  </a:lnTo>
                  <a:lnTo>
                    <a:pt x="85725" y="205739"/>
                  </a:lnTo>
                  <a:lnTo>
                    <a:pt x="102870" y="171450"/>
                  </a:lnTo>
                  <a:lnTo>
                    <a:pt x="120015" y="145732"/>
                  </a:lnTo>
                  <a:lnTo>
                    <a:pt x="128587" y="120015"/>
                  </a:lnTo>
                  <a:lnTo>
                    <a:pt x="145733" y="51435"/>
                  </a:lnTo>
                  <a:lnTo>
                    <a:pt x="137160" y="25717"/>
                  </a:lnTo>
                  <a:lnTo>
                    <a:pt x="137160" y="8572"/>
                  </a:lnTo>
                  <a:lnTo>
                    <a:pt x="120015" y="0"/>
                  </a:lnTo>
                  <a:lnTo>
                    <a:pt x="68580" y="0"/>
                  </a:lnTo>
                  <a:lnTo>
                    <a:pt x="34290" y="17144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7" name="Oval 6396"/>
            <p:cNvSpPr/>
            <p:nvPr/>
          </p:nvSpPr>
          <p:spPr>
            <a:xfrm>
              <a:off x="5004197" y="497133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8" name="Oval 6397"/>
            <p:cNvSpPr/>
            <p:nvPr/>
          </p:nvSpPr>
          <p:spPr>
            <a:xfrm>
              <a:off x="4764167" y="48170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03" name="Group 6402"/>
          <p:cNvGrpSpPr/>
          <p:nvPr/>
        </p:nvGrpSpPr>
        <p:grpSpPr>
          <a:xfrm>
            <a:off x="3666887" y="5348526"/>
            <a:ext cx="386478" cy="360760"/>
            <a:chOff x="3666887" y="5348526"/>
            <a:chExt cx="386478" cy="360760"/>
          </a:xfrm>
        </p:grpSpPr>
        <p:sp>
          <p:nvSpPr>
            <p:cNvPr id="6400" name="Freeform 6399"/>
            <p:cNvSpPr/>
            <p:nvPr/>
          </p:nvSpPr>
          <p:spPr>
            <a:xfrm>
              <a:off x="3684746" y="5349240"/>
              <a:ext cx="368619" cy="360046"/>
            </a:xfrm>
            <a:custGeom>
              <a:avLst/>
              <a:gdLst/>
              <a:ahLst/>
              <a:cxnLst/>
              <a:rect l="0" t="0" r="0" b="0"/>
              <a:pathLst>
                <a:path w="368619" h="360046">
                  <a:moveTo>
                    <a:pt x="171450" y="291465"/>
                  </a:moveTo>
                  <a:lnTo>
                    <a:pt x="162878" y="317182"/>
                  </a:lnTo>
                  <a:lnTo>
                    <a:pt x="154305" y="334327"/>
                  </a:lnTo>
                  <a:lnTo>
                    <a:pt x="197168" y="360045"/>
                  </a:lnTo>
                  <a:lnTo>
                    <a:pt x="240030" y="360045"/>
                  </a:lnTo>
                  <a:lnTo>
                    <a:pt x="282893" y="360045"/>
                  </a:lnTo>
                  <a:lnTo>
                    <a:pt x="308610" y="342900"/>
                  </a:lnTo>
                  <a:lnTo>
                    <a:pt x="334328" y="325755"/>
                  </a:lnTo>
                  <a:lnTo>
                    <a:pt x="360045" y="317182"/>
                  </a:lnTo>
                  <a:lnTo>
                    <a:pt x="368618" y="291465"/>
                  </a:lnTo>
                  <a:lnTo>
                    <a:pt x="368618" y="231458"/>
                  </a:lnTo>
                  <a:lnTo>
                    <a:pt x="351473" y="205740"/>
                  </a:lnTo>
                  <a:lnTo>
                    <a:pt x="325755" y="162878"/>
                  </a:lnTo>
                  <a:lnTo>
                    <a:pt x="291465" y="128588"/>
                  </a:lnTo>
                  <a:lnTo>
                    <a:pt x="257175" y="94297"/>
                  </a:lnTo>
                  <a:lnTo>
                    <a:pt x="231458" y="60008"/>
                  </a:lnTo>
                  <a:lnTo>
                    <a:pt x="205740" y="34290"/>
                  </a:lnTo>
                  <a:lnTo>
                    <a:pt x="197168" y="0"/>
                  </a:lnTo>
                  <a:lnTo>
                    <a:pt x="222885" y="34290"/>
                  </a:lnTo>
                  <a:lnTo>
                    <a:pt x="240030" y="85725"/>
                  </a:lnTo>
                  <a:lnTo>
                    <a:pt x="240030" y="137160"/>
                  </a:lnTo>
                  <a:lnTo>
                    <a:pt x="231458" y="180023"/>
                  </a:lnTo>
                  <a:lnTo>
                    <a:pt x="171450" y="222885"/>
                  </a:lnTo>
                  <a:lnTo>
                    <a:pt x="137160" y="222885"/>
                  </a:lnTo>
                  <a:lnTo>
                    <a:pt x="102870" y="214312"/>
                  </a:lnTo>
                  <a:lnTo>
                    <a:pt x="77153" y="197168"/>
                  </a:lnTo>
                  <a:lnTo>
                    <a:pt x="42863" y="154305"/>
                  </a:lnTo>
                  <a:lnTo>
                    <a:pt x="25718" y="111443"/>
                  </a:lnTo>
                  <a:lnTo>
                    <a:pt x="0" y="68580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1" name="Oval 6400"/>
            <p:cNvSpPr/>
            <p:nvPr/>
          </p:nvSpPr>
          <p:spPr>
            <a:xfrm>
              <a:off x="3838337" y="56228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2" name="Oval 6401"/>
            <p:cNvSpPr/>
            <p:nvPr/>
          </p:nvSpPr>
          <p:spPr>
            <a:xfrm>
              <a:off x="3666887" y="534852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07" name="Group 6406"/>
          <p:cNvGrpSpPr/>
          <p:nvPr/>
        </p:nvGrpSpPr>
        <p:grpSpPr>
          <a:xfrm>
            <a:off x="4061222" y="5348526"/>
            <a:ext cx="249318" cy="44291"/>
            <a:chOff x="4061222" y="5348526"/>
            <a:chExt cx="249318" cy="44291"/>
          </a:xfrm>
        </p:grpSpPr>
        <p:sp>
          <p:nvSpPr>
            <p:cNvPr id="6404" name="Freeform 6403"/>
            <p:cNvSpPr/>
            <p:nvPr/>
          </p:nvSpPr>
          <p:spPr>
            <a:xfrm>
              <a:off x="4079081" y="5349240"/>
              <a:ext cx="231459" cy="34291"/>
            </a:xfrm>
            <a:custGeom>
              <a:avLst/>
              <a:gdLst/>
              <a:ahLst/>
              <a:cxnLst/>
              <a:rect l="0" t="0" r="0" b="0"/>
              <a:pathLst>
                <a:path w="231459" h="34291">
                  <a:moveTo>
                    <a:pt x="205740" y="17145"/>
                  </a:moveTo>
                  <a:lnTo>
                    <a:pt x="231458" y="0"/>
                  </a:lnTo>
                  <a:lnTo>
                    <a:pt x="214313" y="8573"/>
                  </a:lnTo>
                  <a:lnTo>
                    <a:pt x="197168" y="8573"/>
                  </a:lnTo>
                  <a:lnTo>
                    <a:pt x="171450" y="8573"/>
                  </a:lnTo>
                  <a:lnTo>
                    <a:pt x="137160" y="17145"/>
                  </a:lnTo>
                  <a:lnTo>
                    <a:pt x="111443" y="25717"/>
                  </a:lnTo>
                  <a:lnTo>
                    <a:pt x="77153" y="25717"/>
                  </a:lnTo>
                  <a:lnTo>
                    <a:pt x="42863" y="34290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5" name="Oval 6404"/>
            <p:cNvSpPr/>
            <p:nvPr/>
          </p:nvSpPr>
          <p:spPr>
            <a:xfrm>
              <a:off x="4266962" y="534852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6" name="Oval 6405"/>
            <p:cNvSpPr/>
            <p:nvPr/>
          </p:nvSpPr>
          <p:spPr>
            <a:xfrm>
              <a:off x="4061222" y="53570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1" name="Group 6410"/>
          <p:cNvGrpSpPr/>
          <p:nvPr/>
        </p:nvGrpSpPr>
        <p:grpSpPr>
          <a:xfrm>
            <a:off x="4086939" y="5442823"/>
            <a:ext cx="267177" cy="87154"/>
            <a:chOff x="4086939" y="5442823"/>
            <a:chExt cx="267177" cy="87154"/>
          </a:xfrm>
        </p:grpSpPr>
        <p:sp>
          <p:nvSpPr>
            <p:cNvPr id="6408" name="Freeform 6407"/>
            <p:cNvSpPr/>
            <p:nvPr/>
          </p:nvSpPr>
          <p:spPr>
            <a:xfrm>
              <a:off x="4104799" y="5460683"/>
              <a:ext cx="231458" cy="51436"/>
            </a:xfrm>
            <a:custGeom>
              <a:avLst/>
              <a:gdLst/>
              <a:ahLst/>
              <a:cxnLst/>
              <a:rect l="0" t="0" r="0" b="0"/>
              <a:pathLst>
                <a:path w="231458" h="51436">
                  <a:moveTo>
                    <a:pt x="231457" y="0"/>
                  </a:moveTo>
                  <a:lnTo>
                    <a:pt x="214312" y="25717"/>
                  </a:lnTo>
                  <a:lnTo>
                    <a:pt x="214312" y="8572"/>
                  </a:lnTo>
                  <a:lnTo>
                    <a:pt x="205740" y="8572"/>
                  </a:lnTo>
                  <a:lnTo>
                    <a:pt x="188595" y="17145"/>
                  </a:lnTo>
                  <a:lnTo>
                    <a:pt x="137160" y="25717"/>
                  </a:lnTo>
                  <a:lnTo>
                    <a:pt x="94297" y="34289"/>
                  </a:lnTo>
                  <a:lnTo>
                    <a:pt x="68580" y="42862"/>
                  </a:lnTo>
                  <a:lnTo>
                    <a:pt x="34290" y="42862"/>
                  </a:lnTo>
                  <a:lnTo>
                    <a:pt x="8572" y="51435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9" name="Oval 6408"/>
            <p:cNvSpPr/>
            <p:nvPr/>
          </p:nvSpPr>
          <p:spPr>
            <a:xfrm>
              <a:off x="4318397" y="54428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0" name="Oval 6409"/>
            <p:cNvSpPr/>
            <p:nvPr/>
          </p:nvSpPr>
          <p:spPr>
            <a:xfrm>
              <a:off x="4086939" y="54942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5" name="Group 6414"/>
          <p:cNvGrpSpPr/>
          <p:nvPr/>
        </p:nvGrpSpPr>
        <p:grpSpPr>
          <a:xfrm>
            <a:off x="4515564" y="5237083"/>
            <a:ext cx="310040" cy="172166"/>
            <a:chOff x="4515564" y="5237083"/>
            <a:chExt cx="310040" cy="172166"/>
          </a:xfrm>
        </p:grpSpPr>
        <p:sp>
          <p:nvSpPr>
            <p:cNvPr id="6412" name="Freeform 6411"/>
            <p:cNvSpPr/>
            <p:nvPr/>
          </p:nvSpPr>
          <p:spPr>
            <a:xfrm>
              <a:off x="4533424" y="5254942"/>
              <a:ext cx="274321" cy="154307"/>
            </a:xfrm>
            <a:custGeom>
              <a:avLst/>
              <a:gdLst/>
              <a:ahLst/>
              <a:cxnLst/>
              <a:rect l="0" t="0" r="0" b="0"/>
              <a:pathLst>
                <a:path w="274321" h="154307">
                  <a:moveTo>
                    <a:pt x="274320" y="102871"/>
                  </a:moveTo>
                  <a:lnTo>
                    <a:pt x="274320" y="120015"/>
                  </a:lnTo>
                  <a:lnTo>
                    <a:pt x="257175" y="102871"/>
                  </a:lnTo>
                  <a:lnTo>
                    <a:pt x="248602" y="102871"/>
                  </a:lnTo>
                  <a:lnTo>
                    <a:pt x="231457" y="111443"/>
                  </a:lnTo>
                  <a:lnTo>
                    <a:pt x="205739" y="111443"/>
                  </a:lnTo>
                  <a:lnTo>
                    <a:pt x="137160" y="128588"/>
                  </a:lnTo>
                  <a:lnTo>
                    <a:pt x="77152" y="145733"/>
                  </a:lnTo>
                  <a:lnTo>
                    <a:pt x="51435" y="154306"/>
                  </a:lnTo>
                  <a:lnTo>
                    <a:pt x="42862" y="145733"/>
                  </a:lnTo>
                  <a:lnTo>
                    <a:pt x="34290" y="137161"/>
                  </a:lnTo>
                  <a:lnTo>
                    <a:pt x="25717" y="111443"/>
                  </a:lnTo>
                  <a:lnTo>
                    <a:pt x="25717" y="85726"/>
                  </a:lnTo>
                  <a:lnTo>
                    <a:pt x="25717" y="68580"/>
                  </a:lnTo>
                  <a:lnTo>
                    <a:pt x="17145" y="42863"/>
                  </a:lnTo>
                  <a:lnTo>
                    <a:pt x="8572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3" name="Oval 6412"/>
            <p:cNvSpPr/>
            <p:nvPr/>
          </p:nvSpPr>
          <p:spPr>
            <a:xfrm>
              <a:off x="4789885" y="53399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4" name="Oval 6413"/>
            <p:cNvSpPr/>
            <p:nvPr/>
          </p:nvSpPr>
          <p:spPr>
            <a:xfrm>
              <a:off x="4515564" y="52370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19" name="Group 6418"/>
          <p:cNvGrpSpPr/>
          <p:nvPr/>
        </p:nvGrpSpPr>
        <p:grpSpPr>
          <a:xfrm>
            <a:off x="4747021" y="5211365"/>
            <a:ext cx="130017" cy="361475"/>
            <a:chOff x="4747021" y="5211365"/>
            <a:chExt cx="130017" cy="361475"/>
          </a:xfrm>
        </p:grpSpPr>
        <p:sp>
          <p:nvSpPr>
            <p:cNvPr id="6416" name="Freeform 6415"/>
            <p:cNvSpPr/>
            <p:nvPr/>
          </p:nvSpPr>
          <p:spPr>
            <a:xfrm>
              <a:off x="4764881" y="5229225"/>
              <a:ext cx="111444" cy="334328"/>
            </a:xfrm>
            <a:custGeom>
              <a:avLst/>
              <a:gdLst/>
              <a:ahLst/>
              <a:cxnLst/>
              <a:rect l="0" t="0" r="0" b="0"/>
              <a:pathLst>
                <a:path w="111444" h="334328">
                  <a:moveTo>
                    <a:pt x="94298" y="325755"/>
                  </a:moveTo>
                  <a:lnTo>
                    <a:pt x="111443" y="334327"/>
                  </a:lnTo>
                  <a:lnTo>
                    <a:pt x="94298" y="325755"/>
                  </a:lnTo>
                  <a:lnTo>
                    <a:pt x="85725" y="308610"/>
                  </a:lnTo>
                  <a:lnTo>
                    <a:pt x="68581" y="282893"/>
                  </a:lnTo>
                  <a:lnTo>
                    <a:pt x="60008" y="257175"/>
                  </a:lnTo>
                  <a:lnTo>
                    <a:pt x="42863" y="222885"/>
                  </a:lnTo>
                  <a:lnTo>
                    <a:pt x="34290" y="180023"/>
                  </a:lnTo>
                  <a:lnTo>
                    <a:pt x="8573" y="85725"/>
                  </a:lnTo>
                  <a:lnTo>
                    <a:pt x="0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7" name="Oval 6416"/>
            <p:cNvSpPr/>
            <p:nvPr/>
          </p:nvSpPr>
          <p:spPr>
            <a:xfrm>
              <a:off x="4841319" y="553712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8" name="Oval 6417"/>
            <p:cNvSpPr/>
            <p:nvPr/>
          </p:nvSpPr>
          <p:spPr>
            <a:xfrm>
              <a:off x="4747021" y="521136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3" name="Group 6422"/>
          <p:cNvGrpSpPr/>
          <p:nvPr/>
        </p:nvGrpSpPr>
        <p:grpSpPr>
          <a:xfrm>
            <a:off x="6342221" y="1645206"/>
            <a:ext cx="240031" cy="403622"/>
            <a:chOff x="6342221" y="1645206"/>
            <a:chExt cx="240031" cy="403622"/>
          </a:xfrm>
        </p:grpSpPr>
        <p:sp>
          <p:nvSpPr>
            <p:cNvPr id="6420" name="Freeform 6419"/>
            <p:cNvSpPr/>
            <p:nvPr/>
          </p:nvSpPr>
          <p:spPr>
            <a:xfrm>
              <a:off x="6342221" y="1663065"/>
              <a:ext cx="240031" cy="385763"/>
            </a:xfrm>
            <a:custGeom>
              <a:avLst/>
              <a:gdLst/>
              <a:ahLst/>
              <a:cxnLst/>
              <a:rect l="0" t="0" r="0" b="0"/>
              <a:pathLst>
                <a:path w="240031" h="385763">
                  <a:moveTo>
                    <a:pt x="188595" y="360045"/>
                  </a:moveTo>
                  <a:lnTo>
                    <a:pt x="171450" y="377190"/>
                  </a:lnTo>
                  <a:lnTo>
                    <a:pt x="145733" y="385762"/>
                  </a:lnTo>
                  <a:lnTo>
                    <a:pt x="128588" y="377190"/>
                  </a:lnTo>
                  <a:lnTo>
                    <a:pt x="120015" y="368618"/>
                  </a:lnTo>
                  <a:lnTo>
                    <a:pt x="94298" y="342900"/>
                  </a:lnTo>
                  <a:lnTo>
                    <a:pt x="85725" y="317183"/>
                  </a:lnTo>
                  <a:lnTo>
                    <a:pt x="85725" y="291465"/>
                  </a:lnTo>
                  <a:lnTo>
                    <a:pt x="85725" y="257175"/>
                  </a:lnTo>
                  <a:lnTo>
                    <a:pt x="111442" y="188595"/>
                  </a:lnTo>
                  <a:lnTo>
                    <a:pt x="128588" y="171450"/>
                  </a:lnTo>
                  <a:lnTo>
                    <a:pt x="145733" y="162877"/>
                  </a:lnTo>
                  <a:lnTo>
                    <a:pt x="171450" y="162877"/>
                  </a:lnTo>
                  <a:lnTo>
                    <a:pt x="188595" y="171450"/>
                  </a:lnTo>
                  <a:lnTo>
                    <a:pt x="205741" y="188595"/>
                  </a:lnTo>
                  <a:lnTo>
                    <a:pt x="222885" y="205740"/>
                  </a:lnTo>
                  <a:lnTo>
                    <a:pt x="240030" y="265748"/>
                  </a:lnTo>
                  <a:lnTo>
                    <a:pt x="240030" y="291465"/>
                  </a:lnTo>
                  <a:lnTo>
                    <a:pt x="231458" y="317183"/>
                  </a:lnTo>
                  <a:lnTo>
                    <a:pt x="214313" y="334327"/>
                  </a:lnTo>
                  <a:lnTo>
                    <a:pt x="188595" y="351473"/>
                  </a:lnTo>
                  <a:lnTo>
                    <a:pt x="162877" y="360045"/>
                  </a:lnTo>
                  <a:lnTo>
                    <a:pt x="128588" y="368618"/>
                  </a:lnTo>
                  <a:lnTo>
                    <a:pt x="77153" y="360045"/>
                  </a:lnTo>
                  <a:lnTo>
                    <a:pt x="51435" y="351473"/>
                  </a:lnTo>
                  <a:lnTo>
                    <a:pt x="34291" y="334327"/>
                  </a:lnTo>
                  <a:lnTo>
                    <a:pt x="25718" y="317183"/>
                  </a:lnTo>
                  <a:lnTo>
                    <a:pt x="8573" y="282893"/>
                  </a:lnTo>
                  <a:lnTo>
                    <a:pt x="0" y="248602"/>
                  </a:lnTo>
                  <a:lnTo>
                    <a:pt x="0" y="222885"/>
                  </a:lnTo>
                  <a:lnTo>
                    <a:pt x="0" y="162877"/>
                  </a:lnTo>
                  <a:lnTo>
                    <a:pt x="8573" y="137160"/>
                  </a:lnTo>
                  <a:lnTo>
                    <a:pt x="17145" y="111443"/>
                  </a:lnTo>
                  <a:lnTo>
                    <a:pt x="25718" y="94298"/>
                  </a:lnTo>
                  <a:lnTo>
                    <a:pt x="34291" y="77153"/>
                  </a:lnTo>
                  <a:lnTo>
                    <a:pt x="42863" y="60008"/>
                  </a:lnTo>
                  <a:lnTo>
                    <a:pt x="51435" y="51435"/>
                  </a:lnTo>
                  <a:lnTo>
                    <a:pt x="51435" y="34290"/>
                  </a:lnTo>
                  <a:lnTo>
                    <a:pt x="60008" y="17145"/>
                  </a:lnTo>
                  <a:lnTo>
                    <a:pt x="6858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1" name="Oval 6420"/>
            <p:cNvSpPr/>
            <p:nvPr/>
          </p:nvSpPr>
          <p:spPr>
            <a:xfrm>
              <a:off x="6512957" y="200525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2" name="Oval 6421"/>
            <p:cNvSpPr/>
            <p:nvPr/>
          </p:nvSpPr>
          <p:spPr>
            <a:xfrm>
              <a:off x="6392942" y="164520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7" name="Group 6426"/>
          <p:cNvGrpSpPr/>
          <p:nvPr/>
        </p:nvGrpSpPr>
        <p:grpSpPr>
          <a:xfrm>
            <a:off x="6632972" y="1773793"/>
            <a:ext cx="250031" cy="267176"/>
            <a:chOff x="6632972" y="1773793"/>
            <a:chExt cx="250031" cy="267176"/>
          </a:xfrm>
        </p:grpSpPr>
        <p:sp>
          <p:nvSpPr>
            <p:cNvPr id="6424" name="Freeform 6423"/>
            <p:cNvSpPr/>
            <p:nvPr/>
          </p:nvSpPr>
          <p:spPr>
            <a:xfrm>
              <a:off x="6650831" y="1791652"/>
              <a:ext cx="214314" cy="248604"/>
            </a:xfrm>
            <a:custGeom>
              <a:avLst/>
              <a:gdLst/>
              <a:ahLst/>
              <a:cxnLst/>
              <a:rect l="0" t="0" r="0" b="0"/>
              <a:pathLst>
                <a:path w="214314" h="248604">
                  <a:moveTo>
                    <a:pt x="214313" y="231458"/>
                  </a:moveTo>
                  <a:lnTo>
                    <a:pt x="214313" y="248603"/>
                  </a:lnTo>
                  <a:lnTo>
                    <a:pt x="197168" y="240031"/>
                  </a:lnTo>
                  <a:lnTo>
                    <a:pt x="180023" y="231458"/>
                  </a:lnTo>
                  <a:lnTo>
                    <a:pt x="162878" y="214313"/>
                  </a:lnTo>
                  <a:lnTo>
                    <a:pt x="137160" y="188596"/>
                  </a:lnTo>
                  <a:lnTo>
                    <a:pt x="85725" y="128588"/>
                  </a:lnTo>
                  <a:lnTo>
                    <a:pt x="60008" y="102871"/>
                  </a:lnTo>
                  <a:lnTo>
                    <a:pt x="42863" y="77153"/>
                  </a:lnTo>
                  <a:lnTo>
                    <a:pt x="17145" y="51436"/>
                  </a:lnTo>
                  <a:lnTo>
                    <a:pt x="8573" y="34290"/>
                  </a:lnTo>
                  <a:lnTo>
                    <a:pt x="0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5" name="Oval 6424"/>
            <p:cNvSpPr/>
            <p:nvPr/>
          </p:nvSpPr>
          <p:spPr>
            <a:xfrm>
              <a:off x="6847284" y="200525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6" name="Oval 6425"/>
            <p:cNvSpPr/>
            <p:nvPr/>
          </p:nvSpPr>
          <p:spPr>
            <a:xfrm>
              <a:off x="6632972" y="17737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31" name="Group 6430"/>
          <p:cNvGrpSpPr/>
          <p:nvPr/>
        </p:nvGrpSpPr>
        <p:grpSpPr>
          <a:xfrm>
            <a:off x="6693694" y="1782366"/>
            <a:ext cx="120729" cy="257890"/>
            <a:chOff x="6693694" y="1782366"/>
            <a:chExt cx="120729" cy="257890"/>
          </a:xfrm>
        </p:grpSpPr>
        <p:sp>
          <p:nvSpPr>
            <p:cNvPr id="6428" name="Freeform 6427"/>
            <p:cNvSpPr/>
            <p:nvPr/>
          </p:nvSpPr>
          <p:spPr>
            <a:xfrm>
              <a:off x="6693694" y="1800225"/>
              <a:ext cx="102870" cy="240031"/>
            </a:xfrm>
            <a:custGeom>
              <a:avLst/>
              <a:gdLst/>
              <a:ahLst/>
              <a:cxnLst/>
              <a:rect l="0" t="0" r="0" b="0"/>
              <a:pathLst>
                <a:path w="102870" h="240031">
                  <a:moveTo>
                    <a:pt x="25717" y="205740"/>
                  </a:moveTo>
                  <a:lnTo>
                    <a:pt x="0" y="240030"/>
                  </a:lnTo>
                  <a:lnTo>
                    <a:pt x="8572" y="222885"/>
                  </a:lnTo>
                  <a:lnTo>
                    <a:pt x="34290" y="180023"/>
                  </a:lnTo>
                  <a:lnTo>
                    <a:pt x="60007" y="111442"/>
                  </a:lnTo>
                  <a:lnTo>
                    <a:pt x="77152" y="68580"/>
                  </a:lnTo>
                  <a:lnTo>
                    <a:pt x="94297" y="34290"/>
                  </a:lnTo>
                  <a:lnTo>
                    <a:pt x="102869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9" name="Oval 6428"/>
            <p:cNvSpPr/>
            <p:nvPr/>
          </p:nvSpPr>
          <p:spPr>
            <a:xfrm>
              <a:off x="6701551" y="198810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0" name="Oval 6429"/>
            <p:cNvSpPr/>
            <p:nvPr/>
          </p:nvSpPr>
          <p:spPr>
            <a:xfrm>
              <a:off x="6778704" y="178236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35" name="Group 6434"/>
          <p:cNvGrpSpPr/>
          <p:nvPr/>
        </p:nvGrpSpPr>
        <p:grpSpPr>
          <a:xfrm>
            <a:off x="6958727" y="1859518"/>
            <a:ext cx="207168" cy="52864"/>
            <a:chOff x="6958727" y="1859518"/>
            <a:chExt cx="207168" cy="52864"/>
          </a:xfrm>
        </p:grpSpPr>
        <p:sp>
          <p:nvSpPr>
            <p:cNvPr id="6432" name="Freeform 6431"/>
            <p:cNvSpPr/>
            <p:nvPr/>
          </p:nvSpPr>
          <p:spPr>
            <a:xfrm>
              <a:off x="6976587" y="1877377"/>
              <a:ext cx="171450" cy="34291"/>
            </a:xfrm>
            <a:custGeom>
              <a:avLst/>
              <a:gdLst/>
              <a:ahLst/>
              <a:cxnLst/>
              <a:rect l="0" t="0" r="0" b="0"/>
              <a:pathLst>
                <a:path w="171450" h="34291">
                  <a:moveTo>
                    <a:pt x="171449" y="0"/>
                  </a:moveTo>
                  <a:lnTo>
                    <a:pt x="162877" y="34290"/>
                  </a:lnTo>
                  <a:lnTo>
                    <a:pt x="137159" y="34290"/>
                  </a:lnTo>
                  <a:lnTo>
                    <a:pt x="120014" y="34290"/>
                  </a:lnTo>
                  <a:lnTo>
                    <a:pt x="102869" y="34290"/>
                  </a:lnTo>
                  <a:lnTo>
                    <a:pt x="51434" y="25718"/>
                  </a:lnTo>
                  <a:lnTo>
                    <a:pt x="25717" y="25718"/>
                  </a:lnTo>
                  <a:lnTo>
                    <a:pt x="0" y="1714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3" name="Oval 6432"/>
            <p:cNvSpPr/>
            <p:nvPr/>
          </p:nvSpPr>
          <p:spPr>
            <a:xfrm>
              <a:off x="7130176" y="18595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4" name="Oval 6433"/>
            <p:cNvSpPr/>
            <p:nvPr/>
          </p:nvSpPr>
          <p:spPr>
            <a:xfrm>
              <a:off x="6958727" y="18766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39" name="Group 6438"/>
          <p:cNvGrpSpPr/>
          <p:nvPr/>
        </p:nvGrpSpPr>
        <p:grpSpPr>
          <a:xfrm>
            <a:off x="7258765" y="1740218"/>
            <a:ext cx="207168" cy="282893"/>
            <a:chOff x="7258765" y="1740218"/>
            <a:chExt cx="207168" cy="282893"/>
          </a:xfrm>
        </p:grpSpPr>
        <p:sp>
          <p:nvSpPr>
            <p:cNvPr id="6436" name="Freeform 6435"/>
            <p:cNvSpPr/>
            <p:nvPr/>
          </p:nvSpPr>
          <p:spPr>
            <a:xfrm>
              <a:off x="7276624" y="1740218"/>
              <a:ext cx="171451" cy="282893"/>
            </a:xfrm>
            <a:custGeom>
              <a:avLst/>
              <a:gdLst/>
              <a:ahLst/>
              <a:cxnLst/>
              <a:rect l="0" t="0" r="0" b="0"/>
              <a:pathLst>
                <a:path w="171451" h="282893">
                  <a:moveTo>
                    <a:pt x="171450" y="257174"/>
                  </a:moveTo>
                  <a:lnTo>
                    <a:pt x="162877" y="282892"/>
                  </a:lnTo>
                  <a:lnTo>
                    <a:pt x="154305" y="282892"/>
                  </a:lnTo>
                  <a:lnTo>
                    <a:pt x="137160" y="282892"/>
                  </a:lnTo>
                  <a:lnTo>
                    <a:pt x="120014" y="274320"/>
                  </a:lnTo>
                  <a:lnTo>
                    <a:pt x="51435" y="274320"/>
                  </a:lnTo>
                  <a:lnTo>
                    <a:pt x="25717" y="274320"/>
                  </a:lnTo>
                  <a:lnTo>
                    <a:pt x="17145" y="265747"/>
                  </a:lnTo>
                  <a:lnTo>
                    <a:pt x="25717" y="257174"/>
                  </a:lnTo>
                  <a:lnTo>
                    <a:pt x="42863" y="240030"/>
                  </a:lnTo>
                  <a:lnTo>
                    <a:pt x="77153" y="205740"/>
                  </a:lnTo>
                  <a:lnTo>
                    <a:pt x="128588" y="128587"/>
                  </a:lnTo>
                  <a:lnTo>
                    <a:pt x="145732" y="94297"/>
                  </a:lnTo>
                  <a:lnTo>
                    <a:pt x="154305" y="60007"/>
                  </a:lnTo>
                  <a:lnTo>
                    <a:pt x="154305" y="34290"/>
                  </a:lnTo>
                  <a:lnTo>
                    <a:pt x="137160" y="17145"/>
                  </a:lnTo>
                  <a:lnTo>
                    <a:pt x="120014" y="8572"/>
                  </a:lnTo>
                  <a:lnTo>
                    <a:pt x="60007" y="0"/>
                  </a:lnTo>
                  <a:lnTo>
                    <a:pt x="25717" y="8572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7" name="Oval 6436"/>
            <p:cNvSpPr/>
            <p:nvPr/>
          </p:nvSpPr>
          <p:spPr>
            <a:xfrm>
              <a:off x="7430215" y="197953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8" name="Oval 6437"/>
            <p:cNvSpPr/>
            <p:nvPr/>
          </p:nvSpPr>
          <p:spPr>
            <a:xfrm>
              <a:off x="7258765" y="175664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43" name="Group 6442"/>
          <p:cNvGrpSpPr/>
          <p:nvPr/>
        </p:nvGrpSpPr>
        <p:grpSpPr>
          <a:xfrm>
            <a:off x="7499509" y="1713786"/>
            <a:ext cx="180737" cy="344328"/>
            <a:chOff x="7499509" y="1713786"/>
            <a:chExt cx="180737" cy="344328"/>
          </a:xfrm>
        </p:grpSpPr>
        <p:sp>
          <p:nvSpPr>
            <p:cNvPr id="6440" name="Freeform 6439"/>
            <p:cNvSpPr/>
            <p:nvPr/>
          </p:nvSpPr>
          <p:spPr>
            <a:xfrm>
              <a:off x="7499509" y="1731645"/>
              <a:ext cx="162879" cy="317183"/>
            </a:xfrm>
            <a:custGeom>
              <a:avLst/>
              <a:gdLst/>
              <a:ahLst/>
              <a:cxnLst/>
              <a:rect l="0" t="0" r="0" b="0"/>
              <a:pathLst>
                <a:path w="162879" h="317183">
                  <a:moveTo>
                    <a:pt x="162878" y="308610"/>
                  </a:moveTo>
                  <a:lnTo>
                    <a:pt x="128587" y="317182"/>
                  </a:lnTo>
                  <a:lnTo>
                    <a:pt x="60007" y="300038"/>
                  </a:lnTo>
                  <a:lnTo>
                    <a:pt x="34290" y="291465"/>
                  </a:lnTo>
                  <a:lnTo>
                    <a:pt x="17145" y="265747"/>
                  </a:lnTo>
                  <a:lnTo>
                    <a:pt x="0" y="240030"/>
                  </a:lnTo>
                  <a:lnTo>
                    <a:pt x="0" y="162878"/>
                  </a:lnTo>
                  <a:lnTo>
                    <a:pt x="8572" y="120015"/>
                  </a:lnTo>
                  <a:lnTo>
                    <a:pt x="25717" y="77153"/>
                  </a:lnTo>
                  <a:lnTo>
                    <a:pt x="42862" y="34290"/>
                  </a:lnTo>
                  <a:lnTo>
                    <a:pt x="60007" y="17145"/>
                  </a:lnTo>
                  <a:lnTo>
                    <a:pt x="7715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1" name="Oval 6440"/>
            <p:cNvSpPr/>
            <p:nvPr/>
          </p:nvSpPr>
          <p:spPr>
            <a:xfrm>
              <a:off x="7644527" y="20223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2" name="Oval 6441"/>
            <p:cNvSpPr/>
            <p:nvPr/>
          </p:nvSpPr>
          <p:spPr>
            <a:xfrm>
              <a:off x="7558801" y="17137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47" name="Group 6446"/>
          <p:cNvGrpSpPr/>
          <p:nvPr/>
        </p:nvGrpSpPr>
        <p:grpSpPr>
          <a:xfrm>
            <a:off x="7662387" y="1730931"/>
            <a:ext cx="206454" cy="172165"/>
            <a:chOff x="7662387" y="1730931"/>
            <a:chExt cx="206454" cy="172165"/>
          </a:xfrm>
        </p:grpSpPr>
        <p:sp>
          <p:nvSpPr>
            <p:cNvPr id="6444" name="Freeform 6443"/>
            <p:cNvSpPr/>
            <p:nvPr/>
          </p:nvSpPr>
          <p:spPr>
            <a:xfrm>
              <a:off x="7662387" y="1748790"/>
              <a:ext cx="188595" cy="154306"/>
            </a:xfrm>
            <a:custGeom>
              <a:avLst/>
              <a:gdLst/>
              <a:ahLst/>
              <a:cxnLst/>
              <a:rect l="0" t="0" r="0" b="0"/>
              <a:pathLst>
                <a:path w="188595" h="154306">
                  <a:moveTo>
                    <a:pt x="188594" y="120015"/>
                  </a:moveTo>
                  <a:lnTo>
                    <a:pt x="180022" y="128587"/>
                  </a:lnTo>
                  <a:lnTo>
                    <a:pt x="154304" y="145733"/>
                  </a:lnTo>
                  <a:lnTo>
                    <a:pt x="85725" y="154305"/>
                  </a:lnTo>
                  <a:lnTo>
                    <a:pt x="60007" y="154305"/>
                  </a:lnTo>
                  <a:lnTo>
                    <a:pt x="34289" y="154305"/>
                  </a:lnTo>
                  <a:lnTo>
                    <a:pt x="0" y="145733"/>
                  </a:lnTo>
                  <a:lnTo>
                    <a:pt x="0" y="128587"/>
                  </a:lnTo>
                  <a:lnTo>
                    <a:pt x="8572" y="111443"/>
                  </a:lnTo>
                  <a:lnTo>
                    <a:pt x="8572" y="94298"/>
                  </a:lnTo>
                  <a:lnTo>
                    <a:pt x="17144" y="60008"/>
                  </a:lnTo>
                  <a:lnTo>
                    <a:pt x="25717" y="34290"/>
                  </a:lnTo>
                  <a:lnTo>
                    <a:pt x="25717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5" name="Oval 6444"/>
            <p:cNvSpPr/>
            <p:nvPr/>
          </p:nvSpPr>
          <p:spPr>
            <a:xfrm>
              <a:off x="7833122" y="18509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6" name="Oval 6445"/>
            <p:cNvSpPr/>
            <p:nvPr/>
          </p:nvSpPr>
          <p:spPr>
            <a:xfrm>
              <a:off x="7670244" y="173093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51" name="Group 6450"/>
          <p:cNvGrpSpPr/>
          <p:nvPr/>
        </p:nvGrpSpPr>
        <p:grpSpPr>
          <a:xfrm>
            <a:off x="7798832" y="1730931"/>
            <a:ext cx="121443" cy="283608"/>
            <a:chOff x="7798832" y="1730931"/>
            <a:chExt cx="121443" cy="283608"/>
          </a:xfrm>
        </p:grpSpPr>
        <p:sp>
          <p:nvSpPr>
            <p:cNvPr id="6448" name="Freeform 6447"/>
            <p:cNvSpPr/>
            <p:nvPr/>
          </p:nvSpPr>
          <p:spPr>
            <a:xfrm>
              <a:off x="7816691" y="1748790"/>
              <a:ext cx="85726" cy="265749"/>
            </a:xfrm>
            <a:custGeom>
              <a:avLst/>
              <a:gdLst/>
              <a:ahLst/>
              <a:cxnLst/>
              <a:rect l="0" t="0" r="0" b="0"/>
              <a:pathLst>
                <a:path w="85726" h="265749">
                  <a:moveTo>
                    <a:pt x="85725" y="240030"/>
                  </a:moveTo>
                  <a:lnTo>
                    <a:pt x="60008" y="265748"/>
                  </a:lnTo>
                  <a:lnTo>
                    <a:pt x="77153" y="257175"/>
                  </a:lnTo>
                  <a:lnTo>
                    <a:pt x="68580" y="240030"/>
                  </a:lnTo>
                  <a:lnTo>
                    <a:pt x="60008" y="222885"/>
                  </a:lnTo>
                  <a:lnTo>
                    <a:pt x="51435" y="188595"/>
                  </a:lnTo>
                  <a:lnTo>
                    <a:pt x="42863" y="154305"/>
                  </a:lnTo>
                  <a:lnTo>
                    <a:pt x="8572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9" name="Oval 6448"/>
            <p:cNvSpPr/>
            <p:nvPr/>
          </p:nvSpPr>
          <p:spPr>
            <a:xfrm>
              <a:off x="7884557" y="197096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0" name="Oval 6449"/>
            <p:cNvSpPr/>
            <p:nvPr/>
          </p:nvSpPr>
          <p:spPr>
            <a:xfrm>
              <a:off x="7798832" y="173093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55" name="Group 6454"/>
          <p:cNvGrpSpPr/>
          <p:nvPr/>
        </p:nvGrpSpPr>
        <p:grpSpPr>
          <a:xfrm>
            <a:off x="7918847" y="1653778"/>
            <a:ext cx="197883" cy="377906"/>
            <a:chOff x="7918847" y="1653778"/>
            <a:chExt cx="197883" cy="377906"/>
          </a:xfrm>
        </p:grpSpPr>
        <p:sp>
          <p:nvSpPr>
            <p:cNvPr id="6452" name="Freeform 6451"/>
            <p:cNvSpPr/>
            <p:nvPr/>
          </p:nvSpPr>
          <p:spPr>
            <a:xfrm>
              <a:off x="7936706" y="1671638"/>
              <a:ext cx="180024" cy="360046"/>
            </a:xfrm>
            <a:custGeom>
              <a:avLst/>
              <a:gdLst/>
              <a:ahLst/>
              <a:cxnLst/>
              <a:rect l="0" t="0" r="0" b="0"/>
              <a:pathLst>
                <a:path w="180024" h="360046">
                  <a:moveTo>
                    <a:pt x="77153" y="325754"/>
                  </a:moveTo>
                  <a:lnTo>
                    <a:pt x="85725" y="360045"/>
                  </a:lnTo>
                  <a:lnTo>
                    <a:pt x="120015" y="360045"/>
                  </a:lnTo>
                  <a:lnTo>
                    <a:pt x="137160" y="351472"/>
                  </a:lnTo>
                  <a:lnTo>
                    <a:pt x="154306" y="325754"/>
                  </a:lnTo>
                  <a:lnTo>
                    <a:pt x="162878" y="300037"/>
                  </a:lnTo>
                  <a:lnTo>
                    <a:pt x="180023" y="248602"/>
                  </a:lnTo>
                  <a:lnTo>
                    <a:pt x="171450" y="214312"/>
                  </a:lnTo>
                  <a:lnTo>
                    <a:pt x="154306" y="180022"/>
                  </a:lnTo>
                  <a:lnTo>
                    <a:pt x="120015" y="137160"/>
                  </a:lnTo>
                  <a:lnTo>
                    <a:pt x="77153" y="94297"/>
                  </a:lnTo>
                  <a:lnTo>
                    <a:pt x="17145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3" name="Oval 6452"/>
            <p:cNvSpPr/>
            <p:nvPr/>
          </p:nvSpPr>
          <p:spPr>
            <a:xfrm>
              <a:off x="7996000" y="197953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4" name="Oval 6453"/>
            <p:cNvSpPr/>
            <p:nvPr/>
          </p:nvSpPr>
          <p:spPr>
            <a:xfrm>
              <a:off x="7918847" y="16537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59" name="Group 6458"/>
          <p:cNvGrpSpPr/>
          <p:nvPr/>
        </p:nvGrpSpPr>
        <p:grpSpPr>
          <a:xfrm>
            <a:off x="8201739" y="1765221"/>
            <a:ext cx="250031" cy="35718"/>
            <a:chOff x="8201739" y="1765221"/>
            <a:chExt cx="250031" cy="35718"/>
          </a:xfrm>
        </p:grpSpPr>
        <p:sp>
          <p:nvSpPr>
            <p:cNvPr id="6456" name="Freeform 6455"/>
            <p:cNvSpPr/>
            <p:nvPr/>
          </p:nvSpPr>
          <p:spPr>
            <a:xfrm>
              <a:off x="8219598" y="1774508"/>
              <a:ext cx="214314" cy="8573"/>
            </a:xfrm>
            <a:custGeom>
              <a:avLst/>
              <a:gdLst/>
              <a:ahLst/>
              <a:cxnLst/>
              <a:rect l="0" t="0" r="0" b="0"/>
              <a:pathLst>
                <a:path w="214314" h="8573">
                  <a:moveTo>
                    <a:pt x="214313" y="8572"/>
                  </a:moveTo>
                  <a:lnTo>
                    <a:pt x="205741" y="8572"/>
                  </a:lnTo>
                  <a:lnTo>
                    <a:pt x="171451" y="0"/>
                  </a:lnTo>
                  <a:lnTo>
                    <a:pt x="145733" y="0"/>
                  </a:lnTo>
                  <a:lnTo>
                    <a:pt x="111443" y="8572"/>
                  </a:lnTo>
                  <a:lnTo>
                    <a:pt x="77153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7" name="Oval 6456"/>
            <p:cNvSpPr/>
            <p:nvPr/>
          </p:nvSpPr>
          <p:spPr>
            <a:xfrm>
              <a:off x="8416051" y="17652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8" name="Oval 6457"/>
            <p:cNvSpPr/>
            <p:nvPr/>
          </p:nvSpPr>
          <p:spPr>
            <a:xfrm>
              <a:off x="8201739" y="17652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63" name="Group 6462"/>
          <p:cNvGrpSpPr/>
          <p:nvPr/>
        </p:nvGrpSpPr>
        <p:grpSpPr>
          <a:xfrm>
            <a:off x="8244602" y="1876663"/>
            <a:ext cx="215741" cy="61436"/>
            <a:chOff x="8244602" y="1876663"/>
            <a:chExt cx="215741" cy="61436"/>
          </a:xfrm>
        </p:grpSpPr>
        <p:sp>
          <p:nvSpPr>
            <p:cNvPr id="6460" name="Freeform 6459"/>
            <p:cNvSpPr/>
            <p:nvPr/>
          </p:nvSpPr>
          <p:spPr>
            <a:xfrm>
              <a:off x="8262462" y="1894523"/>
              <a:ext cx="180023" cy="25718"/>
            </a:xfrm>
            <a:custGeom>
              <a:avLst/>
              <a:gdLst/>
              <a:ahLst/>
              <a:cxnLst/>
              <a:rect l="0" t="0" r="0" b="0"/>
              <a:pathLst>
                <a:path w="180023" h="25718">
                  <a:moveTo>
                    <a:pt x="180022" y="25717"/>
                  </a:moveTo>
                  <a:lnTo>
                    <a:pt x="154304" y="17144"/>
                  </a:lnTo>
                  <a:lnTo>
                    <a:pt x="128587" y="17144"/>
                  </a:lnTo>
                  <a:lnTo>
                    <a:pt x="94297" y="17144"/>
                  </a:lnTo>
                  <a:lnTo>
                    <a:pt x="60007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1" name="Oval 6460"/>
            <p:cNvSpPr/>
            <p:nvPr/>
          </p:nvSpPr>
          <p:spPr>
            <a:xfrm>
              <a:off x="8424625" y="190238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2" name="Oval 6461"/>
            <p:cNvSpPr/>
            <p:nvPr/>
          </p:nvSpPr>
          <p:spPr>
            <a:xfrm>
              <a:off x="8244602" y="18766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67" name="Group 6466"/>
          <p:cNvGrpSpPr/>
          <p:nvPr/>
        </p:nvGrpSpPr>
        <p:grpSpPr>
          <a:xfrm>
            <a:off x="8578929" y="1705213"/>
            <a:ext cx="104299" cy="267176"/>
            <a:chOff x="8578929" y="1705213"/>
            <a:chExt cx="104299" cy="267176"/>
          </a:xfrm>
        </p:grpSpPr>
        <p:sp>
          <p:nvSpPr>
            <p:cNvPr id="6464" name="Freeform 6463"/>
            <p:cNvSpPr/>
            <p:nvPr/>
          </p:nvSpPr>
          <p:spPr>
            <a:xfrm>
              <a:off x="8596788" y="1723073"/>
              <a:ext cx="68582" cy="248603"/>
            </a:xfrm>
            <a:custGeom>
              <a:avLst/>
              <a:gdLst/>
              <a:ahLst/>
              <a:cxnLst/>
              <a:rect l="0" t="0" r="0" b="0"/>
              <a:pathLst>
                <a:path w="68582" h="248603">
                  <a:moveTo>
                    <a:pt x="68581" y="231457"/>
                  </a:moveTo>
                  <a:lnTo>
                    <a:pt x="68581" y="248602"/>
                  </a:lnTo>
                  <a:lnTo>
                    <a:pt x="60008" y="231457"/>
                  </a:lnTo>
                  <a:lnTo>
                    <a:pt x="51435" y="214312"/>
                  </a:lnTo>
                  <a:lnTo>
                    <a:pt x="42864" y="188594"/>
                  </a:lnTo>
                  <a:lnTo>
                    <a:pt x="34291" y="154304"/>
                  </a:lnTo>
                  <a:lnTo>
                    <a:pt x="8574" y="68579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5" name="Oval 6464"/>
            <p:cNvSpPr/>
            <p:nvPr/>
          </p:nvSpPr>
          <p:spPr>
            <a:xfrm>
              <a:off x="8647509" y="19366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6" name="Oval 6465"/>
            <p:cNvSpPr/>
            <p:nvPr/>
          </p:nvSpPr>
          <p:spPr>
            <a:xfrm>
              <a:off x="8578929" y="17052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1" name="Group 6470"/>
          <p:cNvGrpSpPr/>
          <p:nvPr/>
        </p:nvGrpSpPr>
        <p:grpSpPr>
          <a:xfrm>
            <a:off x="8707517" y="1705213"/>
            <a:ext cx="206455" cy="275036"/>
            <a:chOff x="8707517" y="1705213"/>
            <a:chExt cx="206455" cy="275036"/>
          </a:xfrm>
        </p:grpSpPr>
        <p:sp>
          <p:nvSpPr>
            <p:cNvPr id="6468" name="Freeform 6467"/>
            <p:cNvSpPr/>
            <p:nvPr/>
          </p:nvSpPr>
          <p:spPr>
            <a:xfrm>
              <a:off x="8725376" y="1705927"/>
              <a:ext cx="188596" cy="274322"/>
            </a:xfrm>
            <a:custGeom>
              <a:avLst/>
              <a:gdLst/>
              <a:ahLst/>
              <a:cxnLst/>
              <a:rect l="0" t="0" r="0" b="0"/>
              <a:pathLst>
                <a:path w="188596" h="274322">
                  <a:moveTo>
                    <a:pt x="0" y="17146"/>
                  </a:moveTo>
                  <a:lnTo>
                    <a:pt x="25718" y="8573"/>
                  </a:lnTo>
                  <a:lnTo>
                    <a:pt x="111443" y="0"/>
                  </a:lnTo>
                  <a:lnTo>
                    <a:pt x="145733" y="17146"/>
                  </a:lnTo>
                  <a:lnTo>
                    <a:pt x="180023" y="51436"/>
                  </a:lnTo>
                  <a:lnTo>
                    <a:pt x="188595" y="94298"/>
                  </a:lnTo>
                  <a:lnTo>
                    <a:pt x="180023" y="188596"/>
                  </a:lnTo>
                  <a:lnTo>
                    <a:pt x="171450" y="222886"/>
                  </a:lnTo>
                  <a:lnTo>
                    <a:pt x="154305" y="248603"/>
                  </a:lnTo>
                  <a:lnTo>
                    <a:pt x="120015" y="265748"/>
                  </a:lnTo>
                  <a:lnTo>
                    <a:pt x="85725" y="274321"/>
                  </a:lnTo>
                  <a:lnTo>
                    <a:pt x="51436" y="265748"/>
                  </a:lnTo>
                  <a:lnTo>
                    <a:pt x="25718" y="257175"/>
                  </a:lnTo>
                  <a:lnTo>
                    <a:pt x="0" y="197168"/>
                  </a:lnTo>
                  <a:lnTo>
                    <a:pt x="0" y="154306"/>
                  </a:lnTo>
                  <a:lnTo>
                    <a:pt x="8573" y="102871"/>
                  </a:lnTo>
                  <a:lnTo>
                    <a:pt x="25718" y="68581"/>
                  </a:lnTo>
                  <a:lnTo>
                    <a:pt x="42862" y="42863"/>
                  </a:lnTo>
                  <a:lnTo>
                    <a:pt x="68580" y="25718"/>
                  </a:lnTo>
                  <a:lnTo>
                    <a:pt x="85725" y="17146"/>
                  </a:lnTo>
                  <a:lnTo>
                    <a:pt x="120015" y="1714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9" name="Oval 6468"/>
            <p:cNvSpPr/>
            <p:nvPr/>
          </p:nvSpPr>
          <p:spPr>
            <a:xfrm>
              <a:off x="8707517" y="170521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0" name="Oval 6469"/>
            <p:cNvSpPr/>
            <p:nvPr/>
          </p:nvSpPr>
          <p:spPr>
            <a:xfrm>
              <a:off x="8827532" y="170521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5" name="Group 6474"/>
          <p:cNvGrpSpPr/>
          <p:nvPr/>
        </p:nvGrpSpPr>
        <p:grpSpPr>
          <a:xfrm>
            <a:off x="6247924" y="2270998"/>
            <a:ext cx="275034" cy="395051"/>
            <a:chOff x="6247924" y="2270998"/>
            <a:chExt cx="275034" cy="395051"/>
          </a:xfrm>
        </p:grpSpPr>
        <p:sp>
          <p:nvSpPr>
            <p:cNvPr id="6472" name="Freeform 6471"/>
            <p:cNvSpPr/>
            <p:nvPr/>
          </p:nvSpPr>
          <p:spPr>
            <a:xfrm>
              <a:off x="6247924" y="2288858"/>
              <a:ext cx="274321" cy="377191"/>
            </a:xfrm>
            <a:custGeom>
              <a:avLst/>
              <a:gdLst/>
              <a:ahLst/>
              <a:cxnLst/>
              <a:rect l="0" t="0" r="0" b="0"/>
              <a:pathLst>
                <a:path w="274321" h="377191">
                  <a:moveTo>
                    <a:pt x="257174" y="325754"/>
                  </a:moveTo>
                  <a:lnTo>
                    <a:pt x="240030" y="351472"/>
                  </a:lnTo>
                  <a:lnTo>
                    <a:pt x="171450" y="377190"/>
                  </a:lnTo>
                  <a:lnTo>
                    <a:pt x="145732" y="360045"/>
                  </a:lnTo>
                  <a:lnTo>
                    <a:pt x="137160" y="342900"/>
                  </a:lnTo>
                  <a:lnTo>
                    <a:pt x="128588" y="308610"/>
                  </a:lnTo>
                  <a:lnTo>
                    <a:pt x="137160" y="265747"/>
                  </a:lnTo>
                  <a:lnTo>
                    <a:pt x="145732" y="214312"/>
                  </a:lnTo>
                  <a:lnTo>
                    <a:pt x="162877" y="180022"/>
                  </a:lnTo>
                  <a:lnTo>
                    <a:pt x="180022" y="154305"/>
                  </a:lnTo>
                  <a:lnTo>
                    <a:pt x="222885" y="154305"/>
                  </a:lnTo>
                  <a:lnTo>
                    <a:pt x="265747" y="197167"/>
                  </a:lnTo>
                  <a:lnTo>
                    <a:pt x="274320" y="231457"/>
                  </a:lnTo>
                  <a:lnTo>
                    <a:pt x="265747" y="265747"/>
                  </a:lnTo>
                  <a:lnTo>
                    <a:pt x="248602" y="300037"/>
                  </a:lnTo>
                  <a:lnTo>
                    <a:pt x="214312" y="325754"/>
                  </a:lnTo>
                  <a:lnTo>
                    <a:pt x="137160" y="351472"/>
                  </a:lnTo>
                  <a:lnTo>
                    <a:pt x="94297" y="351472"/>
                  </a:lnTo>
                  <a:lnTo>
                    <a:pt x="60008" y="334327"/>
                  </a:lnTo>
                  <a:lnTo>
                    <a:pt x="34290" y="308610"/>
                  </a:lnTo>
                  <a:lnTo>
                    <a:pt x="17144" y="274320"/>
                  </a:lnTo>
                  <a:lnTo>
                    <a:pt x="0" y="240030"/>
                  </a:lnTo>
                  <a:lnTo>
                    <a:pt x="0" y="205739"/>
                  </a:lnTo>
                  <a:lnTo>
                    <a:pt x="0" y="162877"/>
                  </a:lnTo>
                  <a:lnTo>
                    <a:pt x="25717" y="94297"/>
                  </a:lnTo>
                  <a:lnTo>
                    <a:pt x="34290" y="68580"/>
                  </a:lnTo>
                  <a:lnTo>
                    <a:pt x="51435" y="51434"/>
                  </a:lnTo>
                  <a:lnTo>
                    <a:pt x="68580" y="34290"/>
                  </a:lnTo>
                  <a:lnTo>
                    <a:pt x="77152" y="17144"/>
                  </a:lnTo>
                  <a:lnTo>
                    <a:pt x="94297" y="8572"/>
                  </a:lnTo>
                  <a:lnTo>
                    <a:pt x="11144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3" name="Oval 6472"/>
            <p:cNvSpPr/>
            <p:nvPr/>
          </p:nvSpPr>
          <p:spPr>
            <a:xfrm>
              <a:off x="6487239" y="25967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4" name="Oval 6473"/>
            <p:cNvSpPr/>
            <p:nvPr/>
          </p:nvSpPr>
          <p:spPr>
            <a:xfrm>
              <a:off x="6341507" y="22709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9" name="Group 6478"/>
          <p:cNvGrpSpPr/>
          <p:nvPr/>
        </p:nvGrpSpPr>
        <p:grpSpPr>
          <a:xfrm>
            <a:off x="6581537" y="2391013"/>
            <a:ext cx="292894" cy="241459"/>
            <a:chOff x="6581537" y="2391013"/>
            <a:chExt cx="292894" cy="241459"/>
          </a:xfrm>
        </p:grpSpPr>
        <p:sp>
          <p:nvSpPr>
            <p:cNvPr id="6476" name="Freeform 6475"/>
            <p:cNvSpPr/>
            <p:nvPr/>
          </p:nvSpPr>
          <p:spPr>
            <a:xfrm>
              <a:off x="6599396" y="2408873"/>
              <a:ext cx="257176" cy="222886"/>
            </a:xfrm>
            <a:custGeom>
              <a:avLst/>
              <a:gdLst/>
              <a:ahLst/>
              <a:cxnLst/>
              <a:rect l="0" t="0" r="0" b="0"/>
              <a:pathLst>
                <a:path w="257176" h="222886">
                  <a:moveTo>
                    <a:pt x="257175" y="205739"/>
                  </a:moveTo>
                  <a:lnTo>
                    <a:pt x="248603" y="222885"/>
                  </a:lnTo>
                  <a:lnTo>
                    <a:pt x="240030" y="222885"/>
                  </a:lnTo>
                  <a:lnTo>
                    <a:pt x="222885" y="214312"/>
                  </a:lnTo>
                  <a:lnTo>
                    <a:pt x="197167" y="197167"/>
                  </a:lnTo>
                  <a:lnTo>
                    <a:pt x="137160" y="145732"/>
                  </a:lnTo>
                  <a:lnTo>
                    <a:pt x="102870" y="111442"/>
                  </a:lnTo>
                  <a:lnTo>
                    <a:pt x="77153" y="77152"/>
                  </a:lnTo>
                  <a:lnTo>
                    <a:pt x="42863" y="42862"/>
                  </a:lnTo>
                  <a:lnTo>
                    <a:pt x="17145" y="17144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7" name="Oval 6476"/>
            <p:cNvSpPr/>
            <p:nvPr/>
          </p:nvSpPr>
          <p:spPr>
            <a:xfrm>
              <a:off x="6838712" y="25967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8" name="Oval 6477"/>
            <p:cNvSpPr/>
            <p:nvPr/>
          </p:nvSpPr>
          <p:spPr>
            <a:xfrm>
              <a:off x="6581537" y="23910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83" name="Group 6482"/>
          <p:cNvGrpSpPr/>
          <p:nvPr/>
        </p:nvGrpSpPr>
        <p:grpSpPr>
          <a:xfrm>
            <a:off x="6615827" y="2391013"/>
            <a:ext cx="172879" cy="250031"/>
            <a:chOff x="6615827" y="2391013"/>
            <a:chExt cx="172879" cy="250031"/>
          </a:xfrm>
        </p:grpSpPr>
        <p:sp>
          <p:nvSpPr>
            <p:cNvPr id="6480" name="Freeform 6479"/>
            <p:cNvSpPr/>
            <p:nvPr/>
          </p:nvSpPr>
          <p:spPr>
            <a:xfrm>
              <a:off x="6633687" y="2408873"/>
              <a:ext cx="137160" cy="231458"/>
            </a:xfrm>
            <a:custGeom>
              <a:avLst/>
              <a:gdLst/>
              <a:ahLst/>
              <a:cxnLst/>
              <a:rect l="0" t="0" r="0" b="0"/>
              <a:pathLst>
                <a:path w="137160" h="231458">
                  <a:moveTo>
                    <a:pt x="0" y="214312"/>
                  </a:moveTo>
                  <a:lnTo>
                    <a:pt x="0" y="231457"/>
                  </a:lnTo>
                  <a:lnTo>
                    <a:pt x="17144" y="214312"/>
                  </a:lnTo>
                  <a:lnTo>
                    <a:pt x="25717" y="197167"/>
                  </a:lnTo>
                  <a:lnTo>
                    <a:pt x="51434" y="171449"/>
                  </a:lnTo>
                  <a:lnTo>
                    <a:pt x="77152" y="137159"/>
                  </a:lnTo>
                  <a:lnTo>
                    <a:pt x="94297" y="94297"/>
                  </a:lnTo>
                  <a:lnTo>
                    <a:pt x="137159" y="17144"/>
                  </a:lnTo>
                  <a:lnTo>
                    <a:pt x="137159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1" name="Oval 6480"/>
            <p:cNvSpPr/>
            <p:nvPr/>
          </p:nvSpPr>
          <p:spPr>
            <a:xfrm>
              <a:off x="6615827" y="260532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2" name="Oval 6481"/>
            <p:cNvSpPr/>
            <p:nvPr/>
          </p:nvSpPr>
          <p:spPr>
            <a:xfrm>
              <a:off x="6752987" y="23910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87" name="Group 6486"/>
          <p:cNvGrpSpPr/>
          <p:nvPr/>
        </p:nvGrpSpPr>
        <p:grpSpPr>
          <a:xfrm>
            <a:off x="6993017" y="2476738"/>
            <a:ext cx="275749" cy="35719"/>
            <a:chOff x="6993017" y="2476738"/>
            <a:chExt cx="275749" cy="35719"/>
          </a:xfrm>
        </p:grpSpPr>
        <p:sp>
          <p:nvSpPr>
            <p:cNvPr id="6484" name="Freeform 6483"/>
            <p:cNvSpPr/>
            <p:nvPr/>
          </p:nvSpPr>
          <p:spPr>
            <a:xfrm>
              <a:off x="7010876" y="2494597"/>
              <a:ext cx="240031" cy="8574"/>
            </a:xfrm>
            <a:custGeom>
              <a:avLst/>
              <a:gdLst/>
              <a:ahLst/>
              <a:cxnLst/>
              <a:rect l="0" t="0" r="0" b="0"/>
              <a:pathLst>
                <a:path w="240031" h="8574">
                  <a:moveTo>
                    <a:pt x="240030" y="0"/>
                  </a:moveTo>
                  <a:lnTo>
                    <a:pt x="222886" y="0"/>
                  </a:lnTo>
                  <a:lnTo>
                    <a:pt x="205740" y="0"/>
                  </a:lnTo>
                  <a:lnTo>
                    <a:pt x="180023" y="8573"/>
                  </a:lnTo>
                  <a:lnTo>
                    <a:pt x="154305" y="0"/>
                  </a:lnTo>
                  <a:lnTo>
                    <a:pt x="120015" y="0"/>
                  </a:lnTo>
                  <a:lnTo>
                    <a:pt x="85725" y="0"/>
                  </a:lnTo>
                  <a:lnTo>
                    <a:pt x="60008" y="0"/>
                  </a:lnTo>
                  <a:lnTo>
                    <a:pt x="25718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5" name="Oval 6484"/>
            <p:cNvSpPr/>
            <p:nvPr/>
          </p:nvSpPr>
          <p:spPr>
            <a:xfrm>
              <a:off x="7233047" y="24767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6" name="Oval 6485"/>
            <p:cNvSpPr/>
            <p:nvPr/>
          </p:nvSpPr>
          <p:spPr>
            <a:xfrm>
              <a:off x="6993017" y="247673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91" name="Group 6490"/>
          <p:cNvGrpSpPr/>
          <p:nvPr/>
        </p:nvGrpSpPr>
        <p:grpSpPr>
          <a:xfrm>
            <a:off x="7508081" y="2323148"/>
            <a:ext cx="257890" cy="300038"/>
            <a:chOff x="7508081" y="2323148"/>
            <a:chExt cx="257890" cy="300038"/>
          </a:xfrm>
        </p:grpSpPr>
        <p:sp>
          <p:nvSpPr>
            <p:cNvPr id="6488" name="Freeform 6487"/>
            <p:cNvSpPr/>
            <p:nvPr/>
          </p:nvSpPr>
          <p:spPr>
            <a:xfrm>
              <a:off x="7508081" y="2323148"/>
              <a:ext cx="240032" cy="300038"/>
            </a:xfrm>
            <a:custGeom>
              <a:avLst/>
              <a:gdLst/>
              <a:ahLst/>
              <a:cxnLst/>
              <a:rect l="0" t="0" r="0" b="0"/>
              <a:pathLst>
                <a:path w="240032" h="300038">
                  <a:moveTo>
                    <a:pt x="240031" y="68579"/>
                  </a:moveTo>
                  <a:lnTo>
                    <a:pt x="231457" y="60007"/>
                  </a:lnTo>
                  <a:lnTo>
                    <a:pt x="222885" y="42862"/>
                  </a:lnTo>
                  <a:lnTo>
                    <a:pt x="205740" y="42862"/>
                  </a:lnTo>
                  <a:lnTo>
                    <a:pt x="137160" y="77152"/>
                  </a:lnTo>
                  <a:lnTo>
                    <a:pt x="94298" y="102869"/>
                  </a:lnTo>
                  <a:lnTo>
                    <a:pt x="68580" y="128587"/>
                  </a:lnTo>
                  <a:lnTo>
                    <a:pt x="51435" y="162877"/>
                  </a:lnTo>
                  <a:lnTo>
                    <a:pt x="51435" y="180022"/>
                  </a:lnTo>
                  <a:lnTo>
                    <a:pt x="51435" y="214312"/>
                  </a:lnTo>
                  <a:lnTo>
                    <a:pt x="77153" y="248602"/>
                  </a:lnTo>
                  <a:lnTo>
                    <a:pt x="120015" y="291464"/>
                  </a:lnTo>
                  <a:lnTo>
                    <a:pt x="145732" y="300037"/>
                  </a:lnTo>
                  <a:lnTo>
                    <a:pt x="171450" y="300037"/>
                  </a:lnTo>
                  <a:lnTo>
                    <a:pt x="188595" y="291464"/>
                  </a:lnTo>
                  <a:lnTo>
                    <a:pt x="197168" y="282892"/>
                  </a:lnTo>
                  <a:lnTo>
                    <a:pt x="205740" y="265747"/>
                  </a:lnTo>
                  <a:lnTo>
                    <a:pt x="214313" y="248602"/>
                  </a:lnTo>
                  <a:lnTo>
                    <a:pt x="188595" y="214312"/>
                  </a:lnTo>
                  <a:lnTo>
                    <a:pt x="171450" y="188594"/>
                  </a:lnTo>
                  <a:lnTo>
                    <a:pt x="145732" y="180022"/>
                  </a:lnTo>
                  <a:lnTo>
                    <a:pt x="120015" y="162877"/>
                  </a:lnTo>
                  <a:lnTo>
                    <a:pt x="85725" y="154304"/>
                  </a:lnTo>
                  <a:lnTo>
                    <a:pt x="60008" y="137159"/>
                  </a:lnTo>
                  <a:lnTo>
                    <a:pt x="34290" y="120015"/>
                  </a:lnTo>
                  <a:lnTo>
                    <a:pt x="0" y="85725"/>
                  </a:lnTo>
                  <a:lnTo>
                    <a:pt x="0" y="68579"/>
                  </a:lnTo>
                  <a:lnTo>
                    <a:pt x="0" y="42862"/>
                  </a:lnTo>
                  <a:lnTo>
                    <a:pt x="17145" y="25717"/>
                  </a:lnTo>
                  <a:lnTo>
                    <a:pt x="34290" y="8572"/>
                  </a:lnTo>
                  <a:lnTo>
                    <a:pt x="51435" y="0"/>
                  </a:lnTo>
                  <a:lnTo>
                    <a:pt x="77153" y="0"/>
                  </a:lnTo>
                  <a:lnTo>
                    <a:pt x="128588" y="0"/>
                  </a:lnTo>
                  <a:lnTo>
                    <a:pt x="145732" y="8572"/>
                  </a:lnTo>
                  <a:lnTo>
                    <a:pt x="154306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9" name="Oval 6488"/>
            <p:cNvSpPr/>
            <p:nvPr/>
          </p:nvSpPr>
          <p:spPr>
            <a:xfrm>
              <a:off x="7730252" y="23738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0" name="Oval 6489"/>
            <p:cNvSpPr/>
            <p:nvPr/>
          </p:nvSpPr>
          <p:spPr>
            <a:xfrm>
              <a:off x="7644527" y="23310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95" name="Group 6494"/>
          <p:cNvGrpSpPr/>
          <p:nvPr/>
        </p:nvGrpSpPr>
        <p:grpSpPr>
          <a:xfrm>
            <a:off x="7970282" y="2391013"/>
            <a:ext cx="223600" cy="52864"/>
            <a:chOff x="7970282" y="2391013"/>
            <a:chExt cx="223600" cy="52864"/>
          </a:xfrm>
        </p:grpSpPr>
        <p:sp>
          <p:nvSpPr>
            <p:cNvPr id="6492" name="Freeform 6491"/>
            <p:cNvSpPr/>
            <p:nvPr/>
          </p:nvSpPr>
          <p:spPr>
            <a:xfrm>
              <a:off x="7988141" y="2408873"/>
              <a:ext cx="205741" cy="17145"/>
            </a:xfrm>
            <a:custGeom>
              <a:avLst/>
              <a:gdLst/>
              <a:ahLst/>
              <a:cxnLst/>
              <a:rect l="0" t="0" r="0" b="0"/>
              <a:pathLst>
                <a:path w="205741" h="17145">
                  <a:moveTo>
                    <a:pt x="171450" y="17144"/>
                  </a:moveTo>
                  <a:lnTo>
                    <a:pt x="205740" y="17144"/>
                  </a:lnTo>
                  <a:lnTo>
                    <a:pt x="162878" y="0"/>
                  </a:lnTo>
                  <a:lnTo>
                    <a:pt x="145733" y="0"/>
                  </a:lnTo>
                  <a:lnTo>
                    <a:pt x="128588" y="0"/>
                  </a:lnTo>
                  <a:lnTo>
                    <a:pt x="68580" y="0"/>
                  </a:lnTo>
                  <a:lnTo>
                    <a:pt x="34290" y="0"/>
                  </a:lnTo>
                  <a:lnTo>
                    <a:pt x="8573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3" name="Oval 6492"/>
            <p:cNvSpPr/>
            <p:nvPr/>
          </p:nvSpPr>
          <p:spPr>
            <a:xfrm>
              <a:off x="8141732" y="240815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4" name="Oval 6493"/>
            <p:cNvSpPr/>
            <p:nvPr/>
          </p:nvSpPr>
          <p:spPr>
            <a:xfrm>
              <a:off x="7970282" y="239101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99" name="Group 6498"/>
          <p:cNvGrpSpPr/>
          <p:nvPr/>
        </p:nvGrpSpPr>
        <p:grpSpPr>
          <a:xfrm>
            <a:off x="7961709" y="2485311"/>
            <a:ext cx="267177" cy="35718"/>
            <a:chOff x="7961709" y="2485311"/>
            <a:chExt cx="267177" cy="35718"/>
          </a:xfrm>
        </p:grpSpPr>
        <p:sp>
          <p:nvSpPr>
            <p:cNvPr id="6496" name="Freeform 6495"/>
            <p:cNvSpPr/>
            <p:nvPr/>
          </p:nvSpPr>
          <p:spPr>
            <a:xfrm>
              <a:off x="7979569" y="2503170"/>
              <a:ext cx="231459" cy="8573"/>
            </a:xfrm>
            <a:custGeom>
              <a:avLst/>
              <a:gdLst/>
              <a:ahLst/>
              <a:cxnLst/>
              <a:rect l="0" t="0" r="0" b="0"/>
              <a:pathLst>
                <a:path w="231459" h="8573">
                  <a:moveTo>
                    <a:pt x="231458" y="0"/>
                  </a:moveTo>
                  <a:lnTo>
                    <a:pt x="214312" y="8572"/>
                  </a:lnTo>
                  <a:lnTo>
                    <a:pt x="205740" y="0"/>
                  </a:lnTo>
                  <a:lnTo>
                    <a:pt x="171450" y="0"/>
                  </a:lnTo>
                  <a:lnTo>
                    <a:pt x="154305" y="0"/>
                  </a:lnTo>
                  <a:lnTo>
                    <a:pt x="128587" y="0"/>
                  </a:lnTo>
                  <a:lnTo>
                    <a:pt x="85725" y="0"/>
                  </a:lnTo>
                  <a:lnTo>
                    <a:pt x="42862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7" name="Oval 6496"/>
            <p:cNvSpPr/>
            <p:nvPr/>
          </p:nvSpPr>
          <p:spPr>
            <a:xfrm>
              <a:off x="8193167" y="24853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8" name="Oval 6497"/>
            <p:cNvSpPr/>
            <p:nvPr/>
          </p:nvSpPr>
          <p:spPr>
            <a:xfrm>
              <a:off x="7961709" y="24853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03" name="Group 6502"/>
          <p:cNvGrpSpPr/>
          <p:nvPr/>
        </p:nvGrpSpPr>
        <p:grpSpPr>
          <a:xfrm>
            <a:off x="8398907" y="2313861"/>
            <a:ext cx="95726" cy="283608"/>
            <a:chOff x="8398907" y="2313861"/>
            <a:chExt cx="95726" cy="283608"/>
          </a:xfrm>
        </p:grpSpPr>
        <p:sp>
          <p:nvSpPr>
            <p:cNvPr id="6500" name="Freeform 6499"/>
            <p:cNvSpPr/>
            <p:nvPr/>
          </p:nvSpPr>
          <p:spPr>
            <a:xfrm>
              <a:off x="8416766" y="2331720"/>
              <a:ext cx="60009" cy="265749"/>
            </a:xfrm>
            <a:custGeom>
              <a:avLst/>
              <a:gdLst/>
              <a:ahLst/>
              <a:cxnLst/>
              <a:rect l="0" t="0" r="0" b="0"/>
              <a:pathLst>
                <a:path w="60009" h="265749">
                  <a:moveTo>
                    <a:pt x="60008" y="231458"/>
                  </a:moveTo>
                  <a:lnTo>
                    <a:pt x="51435" y="265748"/>
                  </a:lnTo>
                  <a:lnTo>
                    <a:pt x="34290" y="265748"/>
                  </a:lnTo>
                  <a:lnTo>
                    <a:pt x="34290" y="248602"/>
                  </a:lnTo>
                  <a:lnTo>
                    <a:pt x="25718" y="231458"/>
                  </a:lnTo>
                  <a:lnTo>
                    <a:pt x="17145" y="197168"/>
                  </a:lnTo>
                  <a:lnTo>
                    <a:pt x="17145" y="162877"/>
                  </a:lnTo>
                  <a:lnTo>
                    <a:pt x="8573" y="77153"/>
                  </a:lnTo>
                  <a:lnTo>
                    <a:pt x="8573" y="42863"/>
                  </a:lnTo>
                  <a:lnTo>
                    <a:pt x="0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1" name="Oval 6500"/>
            <p:cNvSpPr/>
            <p:nvPr/>
          </p:nvSpPr>
          <p:spPr>
            <a:xfrm>
              <a:off x="8458915" y="254531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2" name="Oval 6501"/>
            <p:cNvSpPr/>
            <p:nvPr/>
          </p:nvSpPr>
          <p:spPr>
            <a:xfrm>
              <a:off x="8398907" y="231386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07" name="Group 6506"/>
          <p:cNvGrpSpPr/>
          <p:nvPr/>
        </p:nvGrpSpPr>
        <p:grpSpPr>
          <a:xfrm>
            <a:off x="8519637" y="2322433"/>
            <a:ext cx="240030" cy="266463"/>
            <a:chOff x="8519637" y="2322433"/>
            <a:chExt cx="240030" cy="266463"/>
          </a:xfrm>
        </p:grpSpPr>
        <p:sp>
          <p:nvSpPr>
            <p:cNvPr id="6504" name="Freeform 6503"/>
            <p:cNvSpPr/>
            <p:nvPr/>
          </p:nvSpPr>
          <p:spPr>
            <a:xfrm>
              <a:off x="8519637" y="2340292"/>
              <a:ext cx="240030" cy="248604"/>
            </a:xfrm>
            <a:custGeom>
              <a:avLst/>
              <a:gdLst/>
              <a:ahLst/>
              <a:cxnLst/>
              <a:rect l="0" t="0" r="0" b="0"/>
              <a:pathLst>
                <a:path w="240030" h="248604">
                  <a:moveTo>
                    <a:pt x="102869" y="0"/>
                  </a:moveTo>
                  <a:lnTo>
                    <a:pt x="120015" y="8573"/>
                  </a:lnTo>
                  <a:lnTo>
                    <a:pt x="137159" y="8573"/>
                  </a:lnTo>
                  <a:lnTo>
                    <a:pt x="197167" y="60008"/>
                  </a:lnTo>
                  <a:lnTo>
                    <a:pt x="214312" y="85725"/>
                  </a:lnTo>
                  <a:lnTo>
                    <a:pt x="240029" y="120015"/>
                  </a:lnTo>
                  <a:lnTo>
                    <a:pt x="240029" y="154305"/>
                  </a:lnTo>
                  <a:lnTo>
                    <a:pt x="222884" y="205740"/>
                  </a:lnTo>
                  <a:lnTo>
                    <a:pt x="197167" y="222886"/>
                  </a:lnTo>
                  <a:lnTo>
                    <a:pt x="120015" y="248603"/>
                  </a:lnTo>
                  <a:lnTo>
                    <a:pt x="68579" y="248603"/>
                  </a:lnTo>
                  <a:lnTo>
                    <a:pt x="42862" y="231458"/>
                  </a:lnTo>
                  <a:lnTo>
                    <a:pt x="17144" y="205740"/>
                  </a:lnTo>
                  <a:lnTo>
                    <a:pt x="0" y="171450"/>
                  </a:lnTo>
                  <a:lnTo>
                    <a:pt x="8572" y="102871"/>
                  </a:lnTo>
                  <a:lnTo>
                    <a:pt x="34289" y="77153"/>
                  </a:lnTo>
                  <a:lnTo>
                    <a:pt x="60007" y="51435"/>
                  </a:lnTo>
                  <a:lnTo>
                    <a:pt x="85725" y="42863"/>
                  </a:lnTo>
                  <a:lnTo>
                    <a:pt x="111442" y="25718"/>
                  </a:lnTo>
                  <a:lnTo>
                    <a:pt x="120015" y="25718"/>
                  </a:lnTo>
                  <a:lnTo>
                    <a:pt x="137159" y="1714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5" name="Oval 6504"/>
            <p:cNvSpPr/>
            <p:nvPr/>
          </p:nvSpPr>
          <p:spPr>
            <a:xfrm>
              <a:off x="8604647" y="23224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6" name="Oval 6505"/>
            <p:cNvSpPr/>
            <p:nvPr/>
          </p:nvSpPr>
          <p:spPr>
            <a:xfrm>
              <a:off x="8638937" y="23395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11" name="Group 6510"/>
          <p:cNvGrpSpPr/>
          <p:nvPr/>
        </p:nvGrpSpPr>
        <p:grpSpPr>
          <a:xfrm>
            <a:off x="7035879" y="2905363"/>
            <a:ext cx="284321" cy="52151"/>
            <a:chOff x="7035879" y="2905363"/>
            <a:chExt cx="284321" cy="52151"/>
          </a:xfrm>
        </p:grpSpPr>
        <p:sp>
          <p:nvSpPr>
            <p:cNvPr id="6508" name="Freeform 6507"/>
            <p:cNvSpPr/>
            <p:nvPr/>
          </p:nvSpPr>
          <p:spPr>
            <a:xfrm>
              <a:off x="7053738" y="2914650"/>
              <a:ext cx="248604" cy="42864"/>
            </a:xfrm>
            <a:custGeom>
              <a:avLst/>
              <a:gdLst/>
              <a:ahLst/>
              <a:cxnLst/>
              <a:rect l="0" t="0" r="0" b="0"/>
              <a:pathLst>
                <a:path w="248604" h="42864">
                  <a:moveTo>
                    <a:pt x="248603" y="17145"/>
                  </a:moveTo>
                  <a:lnTo>
                    <a:pt x="240031" y="34290"/>
                  </a:lnTo>
                  <a:lnTo>
                    <a:pt x="231458" y="42863"/>
                  </a:lnTo>
                  <a:lnTo>
                    <a:pt x="214313" y="42863"/>
                  </a:lnTo>
                  <a:lnTo>
                    <a:pt x="180024" y="25717"/>
                  </a:lnTo>
                  <a:lnTo>
                    <a:pt x="154306" y="25717"/>
                  </a:lnTo>
                  <a:lnTo>
                    <a:pt x="94298" y="8572"/>
                  </a:lnTo>
                  <a:lnTo>
                    <a:pt x="68581" y="8572"/>
                  </a:lnTo>
                  <a:lnTo>
                    <a:pt x="42863" y="0"/>
                  </a:lnTo>
                  <a:lnTo>
                    <a:pt x="25718" y="0"/>
                  </a:lnTo>
                  <a:lnTo>
                    <a:pt x="0" y="0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9" name="Oval 6508"/>
            <p:cNvSpPr/>
            <p:nvPr/>
          </p:nvSpPr>
          <p:spPr>
            <a:xfrm>
              <a:off x="7284482" y="291393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0" name="Oval 6509"/>
            <p:cNvSpPr/>
            <p:nvPr/>
          </p:nvSpPr>
          <p:spPr>
            <a:xfrm>
              <a:off x="7035879" y="29053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15" name="Group 6514"/>
          <p:cNvGrpSpPr/>
          <p:nvPr/>
        </p:nvGrpSpPr>
        <p:grpSpPr>
          <a:xfrm>
            <a:off x="7207329" y="2802493"/>
            <a:ext cx="61437" cy="258604"/>
            <a:chOff x="7207329" y="2802493"/>
            <a:chExt cx="61437" cy="258604"/>
          </a:xfrm>
        </p:grpSpPr>
        <p:sp>
          <p:nvSpPr>
            <p:cNvPr id="6512" name="Freeform 6511"/>
            <p:cNvSpPr/>
            <p:nvPr/>
          </p:nvSpPr>
          <p:spPr>
            <a:xfrm>
              <a:off x="7225188" y="2820352"/>
              <a:ext cx="25719" cy="222886"/>
            </a:xfrm>
            <a:custGeom>
              <a:avLst/>
              <a:gdLst/>
              <a:ahLst/>
              <a:cxnLst/>
              <a:rect l="0" t="0" r="0" b="0"/>
              <a:pathLst>
                <a:path w="25719" h="222886">
                  <a:moveTo>
                    <a:pt x="25718" y="222885"/>
                  </a:moveTo>
                  <a:lnTo>
                    <a:pt x="25718" y="214313"/>
                  </a:lnTo>
                  <a:lnTo>
                    <a:pt x="17146" y="171451"/>
                  </a:lnTo>
                  <a:lnTo>
                    <a:pt x="8574" y="145733"/>
                  </a:lnTo>
                  <a:lnTo>
                    <a:pt x="8574" y="102870"/>
                  </a:lnTo>
                  <a:lnTo>
                    <a:pt x="0" y="68580"/>
                  </a:lnTo>
                  <a:lnTo>
                    <a:pt x="0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3" name="Oval 6512"/>
            <p:cNvSpPr/>
            <p:nvPr/>
          </p:nvSpPr>
          <p:spPr>
            <a:xfrm>
              <a:off x="7233047" y="30253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4" name="Oval 6513"/>
            <p:cNvSpPr/>
            <p:nvPr/>
          </p:nvSpPr>
          <p:spPr>
            <a:xfrm>
              <a:off x="7207329" y="28024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19" name="Group 6518"/>
          <p:cNvGrpSpPr/>
          <p:nvPr/>
        </p:nvGrpSpPr>
        <p:grpSpPr>
          <a:xfrm>
            <a:off x="7508081" y="2802493"/>
            <a:ext cx="240744" cy="292181"/>
            <a:chOff x="7508081" y="2802493"/>
            <a:chExt cx="240744" cy="292181"/>
          </a:xfrm>
        </p:grpSpPr>
        <p:sp>
          <p:nvSpPr>
            <p:cNvPr id="6516" name="Freeform 6515"/>
            <p:cNvSpPr/>
            <p:nvPr/>
          </p:nvSpPr>
          <p:spPr>
            <a:xfrm>
              <a:off x="7508081" y="2820352"/>
              <a:ext cx="222886" cy="274322"/>
            </a:xfrm>
            <a:custGeom>
              <a:avLst/>
              <a:gdLst/>
              <a:ahLst/>
              <a:cxnLst/>
              <a:rect l="0" t="0" r="0" b="0"/>
              <a:pathLst>
                <a:path w="222886" h="274322">
                  <a:moveTo>
                    <a:pt x="222885" y="68580"/>
                  </a:moveTo>
                  <a:lnTo>
                    <a:pt x="214313" y="60008"/>
                  </a:lnTo>
                  <a:lnTo>
                    <a:pt x="197168" y="42863"/>
                  </a:lnTo>
                  <a:lnTo>
                    <a:pt x="188595" y="42863"/>
                  </a:lnTo>
                  <a:lnTo>
                    <a:pt x="171450" y="42863"/>
                  </a:lnTo>
                  <a:lnTo>
                    <a:pt x="120015" y="77153"/>
                  </a:lnTo>
                  <a:lnTo>
                    <a:pt x="111443" y="94298"/>
                  </a:lnTo>
                  <a:lnTo>
                    <a:pt x="102870" y="120015"/>
                  </a:lnTo>
                  <a:lnTo>
                    <a:pt x="102870" y="145733"/>
                  </a:lnTo>
                  <a:lnTo>
                    <a:pt x="102870" y="180023"/>
                  </a:lnTo>
                  <a:lnTo>
                    <a:pt x="120015" y="214313"/>
                  </a:lnTo>
                  <a:lnTo>
                    <a:pt x="137160" y="240031"/>
                  </a:lnTo>
                  <a:lnTo>
                    <a:pt x="162878" y="274321"/>
                  </a:lnTo>
                  <a:lnTo>
                    <a:pt x="180023" y="265748"/>
                  </a:lnTo>
                  <a:lnTo>
                    <a:pt x="197168" y="257176"/>
                  </a:lnTo>
                  <a:lnTo>
                    <a:pt x="205740" y="240031"/>
                  </a:lnTo>
                  <a:lnTo>
                    <a:pt x="205740" y="231458"/>
                  </a:lnTo>
                  <a:lnTo>
                    <a:pt x="197168" y="205741"/>
                  </a:lnTo>
                  <a:lnTo>
                    <a:pt x="180023" y="188595"/>
                  </a:lnTo>
                  <a:lnTo>
                    <a:pt x="111443" y="162878"/>
                  </a:lnTo>
                  <a:lnTo>
                    <a:pt x="51435" y="137161"/>
                  </a:lnTo>
                  <a:lnTo>
                    <a:pt x="25718" y="120015"/>
                  </a:lnTo>
                  <a:lnTo>
                    <a:pt x="8573" y="94298"/>
                  </a:lnTo>
                  <a:lnTo>
                    <a:pt x="0" y="77153"/>
                  </a:lnTo>
                  <a:lnTo>
                    <a:pt x="0" y="51436"/>
                  </a:lnTo>
                  <a:lnTo>
                    <a:pt x="25718" y="25718"/>
                  </a:lnTo>
                  <a:lnTo>
                    <a:pt x="51435" y="8573"/>
                  </a:lnTo>
                  <a:lnTo>
                    <a:pt x="68580" y="0"/>
                  </a:lnTo>
                  <a:lnTo>
                    <a:pt x="102870" y="0"/>
                  </a:lnTo>
                  <a:lnTo>
                    <a:pt x="120015" y="0"/>
                  </a:lnTo>
                  <a:lnTo>
                    <a:pt x="13716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7" name="Oval 6516"/>
            <p:cNvSpPr/>
            <p:nvPr/>
          </p:nvSpPr>
          <p:spPr>
            <a:xfrm>
              <a:off x="7713107" y="287107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8" name="Oval 6517"/>
            <p:cNvSpPr/>
            <p:nvPr/>
          </p:nvSpPr>
          <p:spPr>
            <a:xfrm>
              <a:off x="7627382" y="280249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23" name="Group 6522"/>
          <p:cNvGrpSpPr/>
          <p:nvPr/>
        </p:nvGrpSpPr>
        <p:grpSpPr>
          <a:xfrm>
            <a:off x="8321754" y="2871073"/>
            <a:ext cx="284321" cy="44291"/>
            <a:chOff x="8321754" y="2871073"/>
            <a:chExt cx="284321" cy="44291"/>
          </a:xfrm>
        </p:grpSpPr>
        <p:sp>
          <p:nvSpPr>
            <p:cNvPr id="6520" name="Freeform 6519"/>
            <p:cNvSpPr/>
            <p:nvPr/>
          </p:nvSpPr>
          <p:spPr>
            <a:xfrm>
              <a:off x="8339613" y="2880360"/>
              <a:ext cx="248604" cy="17146"/>
            </a:xfrm>
            <a:custGeom>
              <a:avLst/>
              <a:gdLst/>
              <a:ahLst/>
              <a:cxnLst/>
              <a:rect l="0" t="0" r="0" b="0"/>
              <a:pathLst>
                <a:path w="248604" h="17146">
                  <a:moveTo>
                    <a:pt x="248603" y="17145"/>
                  </a:moveTo>
                  <a:lnTo>
                    <a:pt x="240031" y="17145"/>
                  </a:lnTo>
                  <a:lnTo>
                    <a:pt x="222886" y="17145"/>
                  </a:lnTo>
                  <a:lnTo>
                    <a:pt x="197168" y="8572"/>
                  </a:lnTo>
                  <a:lnTo>
                    <a:pt x="171450" y="8572"/>
                  </a:lnTo>
                  <a:lnTo>
                    <a:pt x="128588" y="8572"/>
                  </a:lnTo>
                  <a:lnTo>
                    <a:pt x="85726" y="8572"/>
                  </a:lnTo>
                  <a:lnTo>
                    <a:pt x="51436" y="8572"/>
                  </a:lnTo>
                  <a:lnTo>
                    <a:pt x="25718" y="0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1" name="Oval 6520"/>
            <p:cNvSpPr/>
            <p:nvPr/>
          </p:nvSpPr>
          <p:spPr>
            <a:xfrm>
              <a:off x="8570357" y="287964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2" name="Oval 6521"/>
            <p:cNvSpPr/>
            <p:nvPr/>
          </p:nvSpPr>
          <p:spPr>
            <a:xfrm>
              <a:off x="8321754" y="28710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27" name="Group 6526"/>
          <p:cNvGrpSpPr/>
          <p:nvPr/>
        </p:nvGrpSpPr>
        <p:grpSpPr>
          <a:xfrm>
            <a:off x="8467487" y="2768203"/>
            <a:ext cx="95726" cy="224314"/>
            <a:chOff x="8467487" y="2768203"/>
            <a:chExt cx="95726" cy="224314"/>
          </a:xfrm>
        </p:grpSpPr>
        <p:sp>
          <p:nvSpPr>
            <p:cNvPr id="6524" name="Freeform 6523"/>
            <p:cNvSpPr/>
            <p:nvPr/>
          </p:nvSpPr>
          <p:spPr>
            <a:xfrm>
              <a:off x="8485346" y="2786063"/>
              <a:ext cx="60009" cy="205741"/>
            </a:xfrm>
            <a:custGeom>
              <a:avLst/>
              <a:gdLst/>
              <a:ahLst/>
              <a:cxnLst/>
              <a:rect l="0" t="0" r="0" b="0"/>
              <a:pathLst>
                <a:path w="60009" h="205741">
                  <a:moveTo>
                    <a:pt x="60008" y="188594"/>
                  </a:moveTo>
                  <a:lnTo>
                    <a:pt x="51435" y="205740"/>
                  </a:lnTo>
                  <a:lnTo>
                    <a:pt x="51435" y="188594"/>
                  </a:lnTo>
                  <a:lnTo>
                    <a:pt x="42863" y="180022"/>
                  </a:lnTo>
                  <a:lnTo>
                    <a:pt x="34291" y="162877"/>
                  </a:lnTo>
                  <a:lnTo>
                    <a:pt x="25717" y="137159"/>
                  </a:lnTo>
                  <a:lnTo>
                    <a:pt x="17145" y="111442"/>
                  </a:lnTo>
                  <a:lnTo>
                    <a:pt x="8573" y="68579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5" name="Oval 6524"/>
            <p:cNvSpPr/>
            <p:nvPr/>
          </p:nvSpPr>
          <p:spPr>
            <a:xfrm>
              <a:off x="8527494" y="29567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6" name="Oval 6525"/>
            <p:cNvSpPr/>
            <p:nvPr/>
          </p:nvSpPr>
          <p:spPr>
            <a:xfrm>
              <a:off x="8467487" y="27682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1" name="Group 6530"/>
          <p:cNvGrpSpPr/>
          <p:nvPr/>
        </p:nvGrpSpPr>
        <p:grpSpPr>
          <a:xfrm>
            <a:off x="8665369" y="2760345"/>
            <a:ext cx="206455" cy="248603"/>
            <a:chOff x="8665369" y="2760345"/>
            <a:chExt cx="206455" cy="248603"/>
          </a:xfrm>
        </p:grpSpPr>
        <p:sp>
          <p:nvSpPr>
            <p:cNvPr id="6528" name="Freeform 6527"/>
            <p:cNvSpPr/>
            <p:nvPr/>
          </p:nvSpPr>
          <p:spPr>
            <a:xfrm>
              <a:off x="8665369" y="2760345"/>
              <a:ext cx="197168" cy="248603"/>
            </a:xfrm>
            <a:custGeom>
              <a:avLst/>
              <a:gdLst/>
              <a:ahLst/>
              <a:cxnLst/>
              <a:rect l="0" t="0" r="0" b="0"/>
              <a:pathLst>
                <a:path w="197168" h="248603">
                  <a:moveTo>
                    <a:pt x="188595" y="51435"/>
                  </a:moveTo>
                  <a:lnTo>
                    <a:pt x="180022" y="60007"/>
                  </a:lnTo>
                  <a:lnTo>
                    <a:pt x="162877" y="60007"/>
                  </a:lnTo>
                  <a:lnTo>
                    <a:pt x="145732" y="77153"/>
                  </a:lnTo>
                  <a:lnTo>
                    <a:pt x="120015" y="85725"/>
                  </a:lnTo>
                  <a:lnTo>
                    <a:pt x="94297" y="111443"/>
                  </a:lnTo>
                  <a:lnTo>
                    <a:pt x="77152" y="128587"/>
                  </a:lnTo>
                  <a:lnTo>
                    <a:pt x="60007" y="154305"/>
                  </a:lnTo>
                  <a:lnTo>
                    <a:pt x="60007" y="205740"/>
                  </a:lnTo>
                  <a:lnTo>
                    <a:pt x="77152" y="222885"/>
                  </a:lnTo>
                  <a:lnTo>
                    <a:pt x="94297" y="240030"/>
                  </a:lnTo>
                  <a:lnTo>
                    <a:pt x="120015" y="248602"/>
                  </a:lnTo>
                  <a:lnTo>
                    <a:pt x="145732" y="248602"/>
                  </a:lnTo>
                  <a:lnTo>
                    <a:pt x="162877" y="248602"/>
                  </a:lnTo>
                  <a:lnTo>
                    <a:pt x="180022" y="248602"/>
                  </a:lnTo>
                  <a:lnTo>
                    <a:pt x="188595" y="240030"/>
                  </a:lnTo>
                  <a:lnTo>
                    <a:pt x="197167" y="214312"/>
                  </a:lnTo>
                  <a:lnTo>
                    <a:pt x="188595" y="205740"/>
                  </a:lnTo>
                  <a:lnTo>
                    <a:pt x="171450" y="197168"/>
                  </a:lnTo>
                  <a:lnTo>
                    <a:pt x="145732" y="180022"/>
                  </a:lnTo>
                  <a:lnTo>
                    <a:pt x="111443" y="171450"/>
                  </a:lnTo>
                  <a:lnTo>
                    <a:pt x="77152" y="154305"/>
                  </a:lnTo>
                  <a:lnTo>
                    <a:pt x="25718" y="120015"/>
                  </a:lnTo>
                  <a:lnTo>
                    <a:pt x="8572" y="102870"/>
                  </a:lnTo>
                  <a:lnTo>
                    <a:pt x="0" y="85725"/>
                  </a:lnTo>
                  <a:lnTo>
                    <a:pt x="0" y="68580"/>
                  </a:lnTo>
                  <a:lnTo>
                    <a:pt x="0" y="42863"/>
                  </a:lnTo>
                  <a:lnTo>
                    <a:pt x="17144" y="25718"/>
                  </a:lnTo>
                  <a:lnTo>
                    <a:pt x="60007" y="8572"/>
                  </a:lnTo>
                  <a:lnTo>
                    <a:pt x="85725" y="0"/>
                  </a:lnTo>
                  <a:lnTo>
                    <a:pt x="111443" y="8572"/>
                  </a:lnTo>
                  <a:lnTo>
                    <a:pt x="120015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9" name="Oval 6528"/>
            <p:cNvSpPr/>
            <p:nvPr/>
          </p:nvSpPr>
          <p:spPr>
            <a:xfrm>
              <a:off x="8836105" y="27939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0" name="Oval 6529"/>
            <p:cNvSpPr/>
            <p:nvPr/>
          </p:nvSpPr>
          <p:spPr>
            <a:xfrm>
              <a:off x="8767525" y="276820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5" name="Group 6534"/>
          <p:cNvGrpSpPr/>
          <p:nvPr/>
        </p:nvGrpSpPr>
        <p:grpSpPr>
          <a:xfrm>
            <a:off x="6127194" y="3239691"/>
            <a:ext cx="2967514" cy="301466"/>
            <a:chOff x="6127194" y="3239691"/>
            <a:chExt cx="2967514" cy="301466"/>
          </a:xfrm>
        </p:grpSpPr>
        <p:sp>
          <p:nvSpPr>
            <p:cNvPr id="6532" name="Freeform 6531"/>
            <p:cNvSpPr/>
            <p:nvPr/>
          </p:nvSpPr>
          <p:spPr>
            <a:xfrm>
              <a:off x="6145054" y="3257550"/>
              <a:ext cx="2931795" cy="274321"/>
            </a:xfrm>
            <a:custGeom>
              <a:avLst/>
              <a:gdLst/>
              <a:ahLst/>
              <a:cxnLst/>
              <a:rect l="0" t="0" r="0" b="0"/>
              <a:pathLst>
                <a:path w="2931795" h="274321">
                  <a:moveTo>
                    <a:pt x="2931794" y="265747"/>
                  </a:moveTo>
                  <a:lnTo>
                    <a:pt x="2923223" y="265747"/>
                  </a:lnTo>
                  <a:lnTo>
                    <a:pt x="2906077" y="274320"/>
                  </a:lnTo>
                  <a:lnTo>
                    <a:pt x="2880359" y="274320"/>
                  </a:lnTo>
                  <a:lnTo>
                    <a:pt x="2837497" y="265747"/>
                  </a:lnTo>
                  <a:lnTo>
                    <a:pt x="2734627" y="265747"/>
                  </a:lnTo>
                  <a:lnTo>
                    <a:pt x="2683192" y="257175"/>
                  </a:lnTo>
                  <a:lnTo>
                    <a:pt x="2614612" y="257175"/>
                  </a:lnTo>
                  <a:lnTo>
                    <a:pt x="2546033" y="257175"/>
                  </a:lnTo>
                  <a:lnTo>
                    <a:pt x="2477452" y="248603"/>
                  </a:lnTo>
                  <a:lnTo>
                    <a:pt x="2391727" y="248603"/>
                  </a:lnTo>
                  <a:lnTo>
                    <a:pt x="2306002" y="240030"/>
                  </a:lnTo>
                  <a:lnTo>
                    <a:pt x="2143125" y="231458"/>
                  </a:lnTo>
                  <a:lnTo>
                    <a:pt x="2065973" y="231458"/>
                  </a:lnTo>
                  <a:lnTo>
                    <a:pt x="1980247" y="222885"/>
                  </a:lnTo>
                  <a:lnTo>
                    <a:pt x="1894522" y="222885"/>
                  </a:lnTo>
                  <a:lnTo>
                    <a:pt x="1817370" y="222885"/>
                  </a:lnTo>
                  <a:lnTo>
                    <a:pt x="1740217" y="214313"/>
                  </a:lnTo>
                  <a:lnTo>
                    <a:pt x="1663065" y="214313"/>
                  </a:lnTo>
                  <a:lnTo>
                    <a:pt x="1525905" y="197167"/>
                  </a:lnTo>
                  <a:lnTo>
                    <a:pt x="1465897" y="197167"/>
                  </a:lnTo>
                  <a:lnTo>
                    <a:pt x="1397317" y="188595"/>
                  </a:lnTo>
                  <a:lnTo>
                    <a:pt x="1337309" y="188595"/>
                  </a:lnTo>
                  <a:lnTo>
                    <a:pt x="1285875" y="180022"/>
                  </a:lnTo>
                  <a:lnTo>
                    <a:pt x="1225867" y="171450"/>
                  </a:lnTo>
                  <a:lnTo>
                    <a:pt x="1174433" y="162878"/>
                  </a:lnTo>
                  <a:lnTo>
                    <a:pt x="1071562" y="154305"/>
                  </a:lnTo>
                  <a:lnTo>
                    <a:pt x="1028700" y="154305"/>
                  </a:lnTo>
                  <a:lnTo>
                    <a:pt x="985837" y="145733"/>
                  </a:lnTo>
                  <a:lnTo>
                    <a:pt x="951547" y="137160"/>
                  </a:lnTo>
                  <a:lnTo>
                    <a:pt x="917258" y="137160"/>
                  </a:lnTo>
                  <a:lnTo>
                    <a:pt x="874395" y="128588"/>
                  </a:lnTo>
                  <a:lnTo>
                    <a:pt x="737234" y="85725"/>
                  </a:lnTo>
                  <a:lnTo>
                    <a:pt x="685800" y="77153"/>
                  </a:lnTo>
                  <a:lnTo>
                    <a:pt x="625792" y="68580"/>
                  </a:lnTo>
                  <a:lnTo>
                    <a:pt x="565785" y="51435"/>
                  </a:lnTo>
                  <a:lnTo>
                    <a:pt x="505777" y="42863"/>
                  </a:lnTo>
                  <a:lnTo>
                    <a:pt x="377190" y="25717"/>
                  </a:lnTo>
                  <a:lnTo>
                    <a:pt x="205740" y="17145"/>
                  </a:lnTo>
                  <a:lnTo>
                    <a:pt x="162878" y="8573"/>
                  </a:lnTo>
                  <a:lnTo>
                    <a:pt x="128587" y="8573"/>
                  </a:lnTo>
                  <a:lnTo>
                    <a:pt x="94297" y="8573"/>
                  </a:lnTo>
                  <a:lnTo>
                    <a:pt x="68580" y="8573"/>
                  </a:lnTo>
                  <a:lnTo>
                    <a:pt x="60007" y="8573"/>
                  </a:lnTo>
                  <a:lnTo>
                    <a:pt x="25717" y="8573"/>
                  </a:lnTo>
                  <a:lnTo>
                    <a:pt x="17145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3" name="Oval 6532"/>
            <p:cNvSpPr/>
            <p:nvPr/>
          </p:nvSpPr>
          <p:spPr>
            <a:xfrm>
              <a:off x="9058989" y="35054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4" name="Oval 6533"/>
            <p:cNvSpPr/>
            <p:nvPr/>
          </p:nvSpPr>
          <p:spPr>
            <a:xfrm>
              <a:off x="6127194" y="32396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9" name="Group 6538"/>
          <p:cNvGrpSpPr/>
          <p:nvPr/>
        </p:nvGrpSpPr>
        <p:grpSpPr>
          <a:xfrm>
            <a:off x="6822281" y="3565446"/>
            <a:ext cx="283607" cy="386477"/>
            <a:chOff x="6822281" y="3565446"/>
            <a:chExt cx="283607" cy="386477"/>
          </a:xfrm>
        </p:grpSpPr>
        <p:sp>
          <p:nvSpPr>
            <p:cNvPr id="6536" name="Freeform 6535"/>
            <p:cNvSpPr/>
            <p:nvPr/>
          </p:nvSpPr>
          <p:spPr>
            <a:xfrm>
              <a:off x="6822281" y="3583305"/>
              <a:ext cx="265749" cy="368618"/>
            </a:xfrm>
            <a:custGeom>
              <a:avLst/>
              <a:gdLst/>
              <a:ahLst/>
              <a:cxnLst/>
              <a:rect l="0" t="0" r="0" b="0"/>
              <a:pathLst>
                <a:path w="265749" h="368618">
                  <a:moveTo>
                    <a:pt x="265748" y="291465"/>
                  </a:moveTo>
                  <a:lnTo>
                    <a:pt x="240031" y="342900"/>
                  </a:lnTo>
                  <a:lnTo>
                    <a:pt x="205740" y="360045"/>
                  </a:lnTo>
                  <a:lnTo>
                    <a:pt x="188595" y="368617"/>
                  </a:lnTo>
                  <a:lnTo>
                    <a:pt x="171450" y="368617"/>
                  </a:lnTo>
                  <a:lnTo>
                    <a:pt x="145732" y="342900"/>
                  </a:lnTo>
                  <a:lnTo>
                    <a:pt x="128588" y="317183"/>
                  </a:lnTo>
                  <a:lnTo>
                    <a:pt x="128588" y="274320"/>
                  </a:lnTo>
                  <a:lnTo>
                    <a:pt x="128588" y="231458"/>
                  </a:lnTo>
                  <a:lnTo>
                    <a:pt x="145732" y="188595"/>
                  </a:lnTo>
                  <a:lnTo>
                    <a:pt x="162878" y="162878"/>
                  </a:lnTo>
                  <a:lnTo>
                    <a:pt x="188595" y="145733"/>
                  </a:lnTo>
                  <a:lnTo>
                    <a:pt x="222885" y="154305"/>
                  </a:lnTo>
                  <a:lnTo>
                    <a:pt x="240031" y="171450"/>
                  </a:lnTo>
                  <a:lnTo>
                    <a:pt x="257175" y="205740"/>
                  </a:lnTo>
                  <a:lnTo>
                    <a:pt x="257175" y="231458"/>
                  </a:lnTo>
                  <a:lnTo>
                    <a:pt x="240031" y="274320"/>
                  </a:lnTo>
                  <a:lnTo>
                    <a:pt x="222885" y="308610"/>
                  </a:lnTo>
                  <a:lnTo>
                    <a:pt x="188595" y="334328"/>
                  </a:lnTo>
                  <a:lnTo>
                    <a:pt x="111442" y="351473"/>
                  </a:lnTo>
                  <a:lnTo>
                    <a:pt x="77153" y="351473"/>
                  </a:lnTo>
                  <a:lnTo>
                    <a:pt x="42863" y="334328"/>
                  </a:lnTo>
                  <a:lnTo>
                    <a:pt x="25718" y="317183"/>
                  </a:lnTo>
                  <a:lnTo>
                    <a:pt x="8573" y="282892"/>
                  </a:lnTo>
                  <a:lnTo>
                    <a:pt x="0" y="248603"/>
                  </a:lnTo>
                  <a:lnTo>
                    <a:pt x="8573" y="188595"/>
                  </a:lnTo>
                  <a:lnTo>
                    <a:pt x="8573" y="154305"/>
                  </a:lnTo>
                  <a:lnTo>
                    <a:pt x="25718" y="128587"/>
                  </a:lnTo>
                  <a:lnTo>
                    <a:pt x="34290" y="94298"/>
                  </a:lnTo>
                  <a:lnTo>
                    <a:pt x="51435" y="77153"/>
                  </a:lnTo>
                  <a:lnTo>
                    <a:pt x="77153" y="51435"/>
                  </a:lnTo>
                  <a:lnTo>
                    <a:pt x="94298" y="34290"/>
                  </a:lnTo>
                  <a:lnTo>
                    <a:pt x="111442" y="17145"/>
                  </a:lnTo>
                  <a:lnTo>
                    <a:pt x="12001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7" name="Oval 6536"/>
            <p:cNvSpPr/>
            <p:nvPr/>
          </p:nvSpPr>
          <p:spPr>
            <a:xfrm>
              <a:off x="7070169" y="38569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8" name="Oval 6537"/>
            <p:cNvSpPr/>
            <p:nvPr/>
          </p:nvSpPr>
          <p:spPr>
            <a:xfrm>
              <a:off x="6924437" y="35654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43" name="Group 6542"/>
          <p:cNvGrpSpPr/>
          <p:nvPr/>
        </p:nvGrpSpPr>
        <p:grpSpPr>
          <a:xfrm>
            <a:off x="7113032" y="3676888"/>
            <a:ext cx="267176" cy="215028"/>
            <a:chOff x="7113032" y="3676888"/>
            <a:chExt cx="267176" cy="215028"/>
          </a:xfrm>
        </p:grpSpPr>
        <p:sp>
          <p:nvSpPr>
            <p:cNvPr id="6540" name="Freeform 6539"/>
            <p:cNvSpPr/>
            <p:nvPr/>
          </p:nvSpPr>
          <p:spPr>
            <a:xfrm>
              <a:off x="7130891" y="3694748"/>
              <a:ext cx="240031" cy="197168"/>
            </a:xfrm>
            <a:custGeom>
              <a:avLst/>
              <a:gdLst/>
              <a:ahLst/>
              <a:cxnLst/>
              <a:rect l="0" t="0" r="0" b="0"/>
              <a:pathLst>
                <a:path w="240031" h="197168">
                  <a:moveTo>
                    <a:pt x="231457" y="145732"/>
                  </a:moveTo>
                  <a:lnTo>
                    <a:pt x="240030" y="197167"/>
                  </a:lnTo>
                  <a:lnTo>
                    <a:pt x="222886" y="197167"/>
                  </a:lnTo>
                  <a:lnTo>
                    <a:pt x="205740" y="180022"/>
                  </a:lnTo>
                  <a:lnTo>
                    <a:pt x="180022" y="171449"/>
                  </a:lnTo>
                  <a:lnTo>
                    <a:pt x="120015" y="120015"/>
                  </a:lnTo>
                  <a:lnTo>
                    <a:pt x="94297" y="85724"/>
                  </a:lnTo>
                  <a:lnTo>
                    <a:pt x="60008" y="60007"/>
                  </a:lnTo>
                  <a:lnTo>
                    <a:pt x="34290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1" name="Oval 6540"/>
            <p:cNvSpPr/>
            <p:nvPr/>
          </p:nvSpPr>
          <p:spPr>
            <a:xfrm>
              <a:off x="7344489" y="38226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2" name="Oval 6541"/>
            <p:cNvSpPr/>
            <p:nvPr/>
          </p:nvSpPr>
          <p:spPr>
            <a:xfrm>
              <a:off x="7113032" y="367688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47" name="Group 6546"/>
          <p:cNvGrpSpPr/>
          <p:nvPr/>
        </p:nvGrpSpPr>
        <p:grpSpPr>
          <a:xfrm>
            <a:off x="7164467" y="3702606"/>
            <a:ext cx="130016" cy="197883"/>
            <a:chOff x="7164467" y="3702606"/>
            <a:chExt cx="130016" cy="197883"/>
          </a:xfrm>
        </p:grpSpPr>
        <p:sp>
          <p:nvSpPr>
            <p:cNvPr id="6544" name="Freeform 6543"/>
            <p:cNvSpPr/>
            <p:nvPr/>
          </p:nvSpPr>
          <p:spPr>
            <a:xfrm>
              <a:off x="7173754" y="3720465"/>
              <a:ext cx="102871" cy="180024"/>
            </a:xfrm>
            <a:custGeom>
              <a:avLst/>
              <a:gdLst/>
              <a:ahLst/>
              <a:cxnLst/>
              <a:rect l="0" t="0" r="0" b="0"/>
              <a:pathLst>
                <a:path w="102871" h="180024">
                  <a:moveTo>
                    <a:pt x="8572" y="154305"/>
                  </a:moveTo>
                  <a:lnTo>
                    <a:pt x="0" y="180023"/>
                  </a:lnTo>
                  <a:lnTo>
                    <a:pt x="17145" y="162877"/>
                  </a:lnTo>
                  <a:lnTo>
                    <a:pt x="25717" y="145732"/>
                  </a:lnTo>
                  <a:lnTo>
                    <a:pt x="42862" y="111443"/>
                  </a:lnTo>
                  <a:lnTo>
                    <a:pt x="85725" y="34290"/>
                  </a:lnTo>
                  <a:lnTo>
                    <a:pt x="10287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5" name="Oval 6544"/>
            <p:cNvSpPr/>
            <p:nvPr/>
          </p:nvSpPr>
          <p:spPr>
            <a:xfrm>
              <a:off x="7164467" y="385691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6" name="Oval 6545"/>
            <p:cNvSpPr/>
            <p:nvPr/>
          </p:nvSpPr>
          <p:spPr>
            <a:xfrm>
              <a:off x="7258765" y="3702606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51" name="Group 6550"/>
          <p:cNvGrpSpPr/>
          <p:nvPr/>
        </p:nvGrpSpPr>
        <p:grpSpPr>
          <a:xfrm>
            <a:off x="7395925" y="3719750"/>
            <a:ext cx="258603" cy="44292"/>
            <a:chOff x="7395925" y="3719750"/>
            <a:chExt cx="258603" cy="44292"/>
          </a:xfrm>
        </p:grpSpPr>
        <p:sp>
          <p:nvSpPr>
            <p:cNvPr id="6548" name="Freeform 6547"/>
            <p:cNvSpPr/>
            <p:nvPr/>
          </p:nvSpPr>
          <p:spPr>
            <a:xfrm>
              <a:off x="7413784" y="3729038"/>
              <a:ext cx="222886" cy="25718"/>
            </a:xfrm>
            <a:custGeom>
              <a:avLst/>
              <a:gdLst/>
              <a:ahLst/>
              <a:cxnLst/>
              <a:rect l="0" t="0" r="0" b="0"/>
              <a:pathLst>
                <a:path w="222886" h="25718">
                  <a:moveTo>
                    <a:pt x="222885" y="8572"/>
                  </a:moveTo>
                  <a:lnTo>
                    <a:pt x="205740" y="0"/>
                  </a:lnTo>
                  <a:lnTo>
                    <a:pt x="197167" y="17145"/>
                  </a:lnTo>
                  <a:lnTo>
                    <a:pt x="180022" y="17145"/>
                  </a:lnTo>
                  <a:lnTo>
                    <a:pt x="162877" y="17145"/>
                  </a:lnTo>
                  <a:lnTo>
                    <a:pt x="145732" y="17145"/>
                  </a:lnTo>
                  <a:lnTo>
                    <a:pt x="111442" y="17145"/>
                  </a:lnTo>
                  <a:lnTo>
                    <a:pt x="42862" y="17145"/>
                  </a:lnTo>
                  <a:lnTo>
                    <a:pt x="25717" y="25717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9" name="Oval 6548"/>
            <p:cNvSpPr/>
            <p:nvPr/>
          </p:nvSpPr>
          <p:spPr>
            <a:xfrm>
              <a:off x="7618809" y="37197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0" name="Oval 6549"/>
            <p:cNvSpPr/>
            <p:nvPr/>
          </p:nvSpPr>
          <p:spPr>
            <a:xfrm>
              <a:off x="7395925" y="372832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55" name="Group 6554"/>
          <p:cNvGrpSpPr/>
          <p:nvPr/>
        </p:nvGrpSpPr>
        <p:grpSpPr>
          <a:xfrm>
            <a:off x="7455932" y="3771186"/>
            <a:ext cx="232886" cy="61436"/>
            <a:chOff x="7455932" y="3771186"/>
            <a:chExt cx="232886" cy="61436"/>
          </a:xfrm>
        </p:grpSpPr>
        <p:sp>
          <p:nvSpPr>
            <p:cNvPr id="6552" name="Freeform 6551"/>
            <p:cNvSpPr/>
            <p:nvPr/>
          </p:nvSpPr>
          <p:spPr>
            <a:xfrm>
              <a:off x="7473791" y="3789045"/>
              <a:ext cx="205741" cy="34291"/>
            </a:xfrm>
            <a:custGeom>
              <a:avLst/>
              <a:gdLst/>
              <a:ahLst/>
              <a:cxnLst/>
              <a:rect l="0" t="0" r="0" b="0"/>
              <a:pathLst>
                <a:path w="205741" h="34291">
                  <a:moveTo>
                    <a:pt x="197168" y="0"/>
                  </a:moveTo>
                  <a:lnTo>
                    <a:pt x="205740" y="17145"/>
                  </a:lnTo>
                  <a:lnTo>
                    <a:pt x="180022" y="25718"/>
                  </a:lnTo>
                  <a:lnTo>
                    <a:pt x="162878" y="25718"/>
                  </a:lnTo>
                  <a:lnTo>
                    <a:pt x="145733" y="25718"/>
                  </a:lnTo>
                  <a:lnTo>
                    <a:pt x="128588" y="25718"/>
                  </a:lnTo>
                  <a:lnTo>
                    <a:pt x="68580" y="34290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3" name="Oval 6552"/>
            <p:cNvSpPr/>
            <p:nvPr/>
          </p:nvSpPr>
          <p:spPr>
            <a:xfrm>
              <a:off x="7653100" y="377118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4" name="Oval 6553"/>
            <p:cNvSpPr/>
            <p:nvPr/>
          </p:nvSpPr>
          <p:spPr>
            <a:xfrm>
              <a:off x="7455932" y="379690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59" name="Group 6558"/>
          <p:cNvGrpSpPr/>
          <p:nvPr/>
        </p:nvGrpSpPr>
        <p:grpSpPr>
          <a:xfrm>
            <a:off x="7824550" y="3625453"/>
            <a:ext cx="95725" cy="250031"/>
            <a:chOff x="7824550" y="3625453"/>
            <a:chExt cx="95725" cy="250031"/>
          </a:xfrm>
        </p:grpSpPr>
        <p:sp>
          <p:nvSpPr>
            <p:cNvPr id="6556" name="Freeform 6555"/>
            <p:cNvSpPr/>
            <p:nvPr/>
          </p:nvSpPr>
          <p:spPr>
            <a:xfrm>
              <a:off x="7842409" y="3643313"/>
              <a:ext cx="60008" cy="222885"/>
            </a:xfrm>
            <a:custGeom>
              <a:avLst/>
              <a:gdLst/>
              <a:ahLst/>
              <a:cxnLst/>
              <a:rect l="0" t="0" r="0" b="0"/>
              <a:pathLst>
                <a:path w="60008" h="222885">
                  <a:moveTo>
                    <a:pt x="60007" y="214312"/>
                  </a:moveTo>
                  <a:lnTo>
                    <a:pt x="51435" y="222884"/>
                  </a:lnTo>
                  <a:lnTo>
                    <a:pt x="42862" y="222884"/>
                  </a:lnTo>
                  <a:lnTo>
                    <a:pt x="34290" y="214312"/>
                  </a:lnTo>
                  <a:lnTo>
                    <a:pt x="25717" y="188595"/>
                  </a:lnTo>
                  <a:lnTo>
                    <a:pt x="17145" y="128587"/>
                  </a:lnTo>
                  <a:lnTo>
                    <a:pt x="8572" y="102870"/>
                  </a:lnTo>
                  <a:lnTo>
                    <a:pt x="8572" y="60007"/>
                  </a:lnTo>
                  <a:lnTo>
                    <a:pt x="0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7" name="Oval 6556"/>
            <p:cNvSpPr/>
            <p:nvPr/>
          </p:nvSpPr>
          <p:spPr>
            <a:xfrm>
              <a:off x="7884557" y="383976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8" name="Oval 6557"/>
            <p:cNvSpPr/>
            <p:nvPr/>
          </p:nvSpPr>
          <p:spPr>
            <a:xfrm>
              <a:off x="7824550" y="362545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63" name="Group 6562"/>
          <p:cNvGrpSpPr/>
          <p:nvPr/>
        </p:nvGrpSpPr>
        <p:grpSpPr>
          <a:xfrm>
            <a:off x="7988141" y="3599736"/>
            <a:ext cx="197882" cy="283607"/>
            <a:chOff x="7988141" y="3599736"/>
            <a:chExt cx="197882" cy="283607"/>
          </a:xfrm>
        </p:grpSpPr>
        <p:sp>
          <p:nvSpPr>
            <p:cNvPr id="6560" name="Freeform 6559"/>
            <p:cNvSpPr/>
            <p:nvPr/>
          </p:nvSpPr>
          <p:spPr>
            <a:xfrm>
              <a:off x="7988141" y="3600450"/>
              <a:ext cx="197169" cy="282893"/>
            </a:xfrm>
            <a:custGeom>
              <a:avLst/>
              <a:gdLst/>
              <a:ahLst/>
              <a:cxnLst/>
              <a:rect l="0" t="0" r="0" b="0"/>
              <a:pathLst>
                <a:path w="197169" h="282893">
                  <a:moveTo>
                    <a:pt x="180022" y="68580"/>
                  </a:moveTo>
                  <a:lnTo>
                    <a:pt x="188596" y="42863"/>
                  </a:lnTo>
                  <a:lnTo>
                    <a:pt x="171450" y="42863"/>
                  </a:lnTo>
                  <a:lnTo>
                    <a:pt x="154305" y="60008"/>
                  </a:lnTo>
                  <a:lnTo>
                    <a:pt x="77153" y="145733"/>
                  </a:lnTo>
                  <a:lnTo>
                    <a:pt x="68580" y="180022"/>
                  </a:lnTo>
                  <a:lnTo>
                    <a:pt x="68580" y="214313"/>
                  </a:lnTo>
                  <a:lnTo>
                    <a:pt x="85725" y="248603"/>
                  </a:lnTo>
                  <a:lnTo>
                    <a:pt x="111443" y="265747"/>
                  </a:lnTo>
                  <a:lnTo>
                    <a:pt x="145733" y="282892"/>
                  </a:lnTo>
                  <a:lnTo>
                    <a:pt x="162878" y="282892"/>
                  </a:lnTo>
                  <a:lnTo>
                    <a:pt x="180022" y="274320"/>
                  </a:lnTo>
                  <a:lnTo>
                    <a:pt x="188596" y="257175"/>
                  </a:lnTo>
                  <a:lnTo>
                    <a:pt x="197168" y="248603"/>
                  </a:lnTo>
                  <a:lnTo>
                    <a:pt x="188596" y="214313"/>
                  </a:lnTo>
                  <a:lnTo>
                    <a:pt x="180022" y="197167"/>
                  </a:lnTo>
                  <a:lnTo>
                    <a:pt x="162878" y="180022"/>
                  </a:lnTo>
                  <a:lnTo>
                    <a:pt x="128588" y="162878"/>
                  </a:lnTo>
                  <a:lnTo>
                    <a:pt x="60008" y="128588"/>
                  </a:lnTo>
                  <a:lnTo>
                    <a:pt x="34290" y="111442"/>
                  </a:lnTo>
                  <a:lnTo>
                    <a:pt x="8573" y="94298"/>
                  </a:lnTo>
                  <a:lnTo>
                    <a:pt x="0" y="77153"/>
                  </a:lnTo>
                  <a:lnTo>
                    <a:pt x="17145" y="42863"/>
                  </a:lnTo>
                  <a:lnTo>
                    <a:pt x="34290" y="25717"/>
                  </a:lnTo>
                  <a:lnTo>
                    <a:pt x="68580" y="17145"/>
                  </a:lnTo>
                  <a:lnTo>
                    <a:pt x="94297" y="8572"/>
                  </a:lnTo>
                  <a:lnTo>
                    <a:pt x="111443" y="0"/>
                  </a:lnTo>
                  <a:lnTo>
                    <a:pt x="145733" y="8572"/>
                  </a:lnTo>
                  <a:lnTo>
                    <a:pt x="154305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1" name="Oval 6560"/>
            <p:cNvSpPr/>
            <p:nvPr/>
          </p:nvSpPr>
          <p:spPr>
            <a:xfrm>
              <a:off x="8150304" y="36511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2" name="Oval 6561"/>
            <p:cNvSpPr/>
            <p:nvPr/>
          </p:nvSpPr>
          <p:spPr>
            <a:xfrm>
              <a:off x="8124587" y="35997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67" name="Group 6566"/>
          <p:cNvGrpSpPr/>
          <p:nvPr/>
        </p:nvGrpSpPr>
        <p:grpSpPr>
          <a:xfrm>
            <a:off x="6812994" y="4028361"/>
            <a:ext cx="635081" cy="78581"/>
            <a:chOff x="6812994" y="4028361"/>
            <a:chExt cx="635081" cy="78581"/>
          </a:xfrm>
        </p:grpSpPr>
        <p:sp>
          <p:nvSpPr>
            <p:cNvPr id="6564" name="Freeform 6563"/>
            <p:cNvSpPr/>
            <p:nvPr/>
          </p:nvSpPr>
          <p:spPr>
            <a:xfrm>
              <a:off x="6830854" y="4046220"/>
              <a:ext cx="617221" cy="42864"/>
            </a:xfrm>
            <a:custGeom>
              <a:avLst/>
              <a:gdLst/>
              <a:ahLst/>
              <a:cxnLst/>
              <a:rect l="0" t="0" r="0" b="0"/>
              <a:pathLst>
                <a:path w="617221" h="42864">
                  <a:moveTo>
                    <a:pt x="591502" y="42863"/>
                  </a:moveTo>
                  <a:lnTo>
                    <a:pt x="591502" y="34290"/>
                  </a:lnTo>
                  <a:lnTo>
                    <a:pt x="617220" y="8572"/>
                  </a:lnTo>
                  <a:lnTo>
                    <a:pt x="600075" y="17145"/>
                  </a:lnTo>
                  <a:lnTo>
                    <a:pt x="522923" y="34290"/>
                  </a:lnTo>
                  <a:lnTo>
                    <a:pt x="471487" y="34290"/>
                  </a:lnTo>
                  <a:lnTo>
                    <a:pt x="402908" y="34290"/>
                  </a:lnTo>
                  <a:lnTo>
                    <a:pt x="325755" y="34290"/>
                  </a:lnTo>
                  <a:lnTo>
                    <a:pt x="248602" y="34290"/>
                  </a:lnTo>
                  <a:lnTo>
                    <a:pt x="180022" y="25718"/>
                  </a:lnTo>
                  <a:lnTo>
                    <a:pt x="111442" y="25718"/>
                  </a:lnTo>
                  <a:lnTo>
                    <a:pt x="17145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5" name="Oval 6564"/>
            <p:cNvSpPr/>
            <p:nvPr/>
          </p:nvSpPr>
          <p:spPr>
            <a:xfrm>
              <a:off x="7404497" y="40712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6" name="Oval 6565"/>
            <p:cNvSpPr/>
            <p:nvPr/>
          </p:nvSpPr>
          <p:spPr>
            <a:xfrm>
              <a:off x="6812994" y="40283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1" name="Group 6570"/>
          <p:cNvGrpSpPr/>
          <p:nvPr/>
        </p:nvGrpSpPr>
        <p:grpSpPr>
          <a:xfrm>
            <a:off x="7036594" y="4105513"/>
            <a:ext cx="231458" cy="258604"/>
            <a:chOff x="7036594" y="4105513"/>
            <a:chExt cx="231458" cy="258604"/>
          </a:xfrm>
        </p:grpSpPr>
        <p:sp>
          <p:nvSpPr>
            <p:cNvPr id="6568" name="Freeform 6567"/>
            <p:cNvSpPr/>
            <p:nvPr/>
          </p:nvSpPr>
          <p:spPr>
            <a:xfrm>
              <a:off x="7036594" y="4123373"/>
              <a:ext cx="231458" cy="231458"/>
            </a:xfrm>
            <a:custGeom>
              <a:avLst/>
              <a:gdLst/>
              <a:ahLst/>
              <a:cxnLst/>
              <a:rect l="0" t="0" r="0" b="0"/>
              <a:pathLst>
                <a:path w="231458" h="231458">
                  <a:moveTo>
                    <a:pt x="197168" y="222885"/>
                  </a:moveTo>
                  <a:lnTo>
                    <a:pt x="188594" y="231457"/>
                  </a:lnTo>
                  <a:lnTo>
                    <a:pt x="102870" y="222885"/>
                  </a:lnTo>
                  <a:lnTo>
                    <a:pt x="102870" y="205740"/>
                  </a:lnTo>
                  <a:lnTo>
                    <a:pt x="102870" y="180022"/>
                  </a:lnTo>
                  <a:lnTo>
                    <a:pt x="120015" y="145732"/>
                  </a:lnTo>
                  <a:lnTo>
                    <a:pt x="162877" y="102869"/>
                  </a:lnTo>
                  <a:lnTo>
                    <a:pt x="188594" y="102869"/>
                  </a:lnTo>
                  <a:lnTo>
                    <a:pt x="214312" y="111442"/>
                  </a:lnTo>
                  <a:lnTo>
                    <a:pt x="231457" y="120015"/>
                  </a:lnTo>
                  <a:lnTo>
                    <a:pt x="231457" y="137160"/>
                  </a:lnTo>
                  <a:lnTo>
                    <a:pt x="222885" y="154305"/>
                  </a:lnTo>
                  <a:lnTo>
                    <a:pt x="197168" y="171449"/>
                  </a:lnTo>
                  <a:lnTo>
                    <a:pt x="154305" y="197167"/>
                  </a:lnTo>
                  <a:lnTo>
                    <a:pt x="60007" y="214312"/>
                  </a:lnTo>
                  <a:lnTo>
                    <a:pt x="34290" y="205740"/>
                  </a:lnTo>
                  <a:lnTo>
                    <a:pt x="8572" y="188594"/>
                  </a:lnTo>
                  <a:lnTo>
                    <a:pt x="0" y="162877"/>
                  </a:lnTo>
                  <a:lnTo>
                    <a:pt x="17144" y="85724"/>
                  </a:lnTo>
                  <a:lnTo>
                    <a:pt x="34290" y="51435"/>
                  </a:lnTo>
                  <a:lnTo>
                    <a:pt x="42862" y="34290"/>
                  </a:lnTo>
                  <a:lnTo>
                    <a:pt x="60007" y="17144"/>
                  </a:lnTo>
                  <a:lnTo>
                    <a:pt x="6858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9" name="Oval 6568"/>
            <p:cNvSpPr/>
            <p:nvPr/>
          </p:nvSpPr>
          <p:spPr>
            <a:xfrm>
              <a:off x="7215902" y="43283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0" name="Oval 6569"/>
            <p:cNvSpPr/>
            <p:nvPr/>
          </p:nvSpPr>
          <p:spPr>
            <a:xfrm>
              <a:off x="7087315" y="410551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5" name="Group 6574"/>
          <p:cNvGrpSpPr/>
          <p:nvPr/>
        </p:nvGrpSpPr>
        <p:grpSpPr>
          <a:xfrm>
            <a:off x="7798832" y="3968353"/>
            <a:ext cx="515778" cy="52864"/>
            <a:chOff x="7798832" y="3968353"/>
            <a:chExt cx="515778" cy="52864"/>
          </a:xfrm>
        </p:grpSpPr>
        <p:sp>
          <p:nvSpPr>
            <p:cNvPr id="6572" name="Freeform 6571"/>
            <p:cNvSpPr/>
            <p:nvPr/>
          </p:nvSpPr>
          <p:spPr>
            <a:xfrm>
              <a:off x="7816691" y="3969067"/>
              <a:ext cx="488634" cy="34292"/>
            </a:xfrm>
            <a:custGeom>
              <a:avLst/>
              <a:gdLst/>
              <a:ahLst/>
              <a:cxnLst/>
              <a:rect l="0" t="0" r="0" b="0"/>
              <a:pathLst>
                <a:path w="488634" h="34292">
                  <a:moveTo>
                    <a:pt x="480060" y="17146"/>
                  </a:moveTo>
                  <a:lnTo>
                    <a:pt x="488633" y="0"/>
                  </a:lnTo>
                  <a:lnTo>
                    <a:pt x="480060" y="8573"/>
                  </a:lnTo>
                  <a:lnTo>
                    <a:pt x="445771" y="8573"/>
                  </a:lnTo>
                  <a:lnTo>
                    <a:pt x="411480" y="17146"/>
                  </a:lnTo>
                  <a:lnTo>
                    <a:pt x="351472" y="17146"/>
                  </a:lnTo>
                  <a:lnTo>
                    <a:pt x="222885" y="25718"/>
                  </a:lnTo>
                  <a:lnTo>
                    <a:pt x="162878" y="25718"/>
                  </a:lnTo>
                  <a:lnTo>
                    <a:pt x="102871" y="34291"/>
                  </a:lnTo>
                  <a:lnTo>
                    <a:pt x="60008" y="34291"/>
                  </a:lnTo>
                  <a:lnTo>
                    <a:pt x="17146" y="34291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3" name="Oval 6572"/>
            <p:cNvSpPr/>
            <p:nvPr/>
          </p:nvSpPr>
          <p:spPr>
            <a:xfrm>
              <a:off x="8278892" y="396835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4" name="Oval 6573"/>
            <p:cNvSpPr/>
            <p:nvPr/>
          </p:nvSpPr>
          <p:spPr>
            <a:xfrm>
              <a:off x="7798832" y="39854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9" name="Group 6578"/>
          <p:cNvGrpSpPr/>
          <p:nvPr/>
        </p:nvGrpSpPr>
        <p:grpSpPr>
          <a:xfrm>
            <a:off x="7962424" y="4062650"/>
            <a:ext cx="240031" cy="284322"/>
            <a:chOff x="7962424" y="4062650"/>
            <a:chExt cx="240031" cy="284322"/>
          </a:xfrm>
        </p:grpSpPr>
        <p:sp>
          <p:nvSpPr>
            <p:cNvPr id="6576" name="Freeform 6575"/>
            <p:cNvSpPr/>
            <p:nvPr/>
          </p:nvSpPr>
          <p:spPr>
            <a:xfrm>
              <a:off x="7962424" y="4080510"/>
              <a:ext cx="240031" cy="248604"/>
            </a:xfrm>
            <a:custGeom>
              <a:avLst/>
              <a:gdLst/>
              <a:ahLst/>
              <a:cxnLst/>
              <a:rect l="0" t="0" r="0" b="0"/>
              <a:pathLst>
                <a:path w="240031" h="248604">
                  <a:moveTo>
                    <a:pt x="145732" y="248603"/>
                  </a:moveTo>
                  <a:lnTo>
                    <a:pt x="128588" y="248603"/>
                  </a:lnTo>
                  <a:lnTo>
                    <a:pt x="111442" y="248603"/>
                  </a:lnTo>
                  <a:lnTo>
                    <a:pt x="94297" y="240030"/>
                  </a:lnTo>
                  <a:lnTo>
                    <a:pt x="85725" y="197168"/>
                  </a:lnTo>
                  <a:lnTo>
                    <a:pt x="94297" y="162878"/>
                  </a:lnTo>
                  <a:lnTo>
                    <a:pt x="120014" y="128587"/>
                  </a:lnTo>
                  <a:lnTo>
                    <a:pt x="137160" y="102870"/>
                  </a:lnTo>
                  <a:lnTo>
                    <a:pt x="180022" y="85725"/>
                  </a:lnTo>
                  <a:lnTo>
                    <a:pt x="205739" y="85725"/>
                  </a:lnTo>
                  <a:lnTo>
                    <a:pt x="222885" y="85725"/>
                  </a:lnTo>
                  <a:lnTo>
                    <a:pt x="240030" y="128587"/>
                  </a:lnTo>
                  <a:lnTo>
                    <a:pt x="231457" y="137160"/>
                  </a:lnTo>
                  <a:lnTo>
                    <a:pt x="205739" y="162878"/>
                  </a:lnTo>
                  <a:lnTo>
                    <a:pt x="171450" y="188595"/>
                  </a:lnTo>
                  <a:lnTo>
                    <a:pt x="77152" y="214312"/>
                  </a:lnTo>
                  <a:lnTo>
                    <a:pt x="42862" y="205740"/>
                  </a:lnTo>
                  <a:lnTo>
                    <a:pt x="8572" y="154305"/>
                  </a:lnTo>
                  <a:lnTo>
                    <a:pt x="0" y="111443"/>
                  </a:lnTo>
                  <a:lnTo>
                    <a:pt x="8572" y="85725"/>
                  </a:lnTo>
                  <a:lnTo>
                    <a:pt x="17145" y="51435"/>
                  </a:lnTo>
                  <a:lnTo>
                    <a:pt x="34290" y="8573"/>
                  </a:lnTo>
                  <a:lnTo>
                    <a:pt x="4286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7" name="Oval 6576"/>
            <p:cNvSpPr/>
            <p:nvPr/>
          </p:nvSpPr>
          <p:spPr>
            <a:xfrm>
              <a:off x="8090297" y="43112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8" name="Oval 6577"/>
            <p:cNvSpPr/>
            <p:nvPr/>
          </p:nvSpPr>
          <p:spPr>
            <a:xfrm>
              <a:off x="7987426" y="40626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83" name="Group 6582"/>
          <p:cNvGrpSpPr/>
          <p:nvPr/>
        </p:nvGrpSpPr>
        <p:grpSpPr>
          <a:xfrm>
            <a:off x="7190184" y="4594146"/>
            <a:ext cx="232173" cy="301466"/>
            <a:chOff x="7190184" y="4594146"/>
            <a:chExt cx="232173" cy="301466"/>
          </a:xfrm>
        </p:grpSpPr>
        <p:sp>
          <p:nvSpPr>
            <p:cNvPr id="6580" name="Freeform 6579"/>
            <p:cNvSpPr/>
            <p:nvPr/>
          </p:nvSpPr>
          <p:spPr>
            <a:xfrm>
              <a:off x="7208044" y="4612005"/>
              <a:ext cx="214313" cy="274321"/>
            </a:xfrm>
            <a:custGeom>
              <a:avLst/>
              <a:gdLst/>
              <a:ahLst/>
              <a:cxnLst/>
              <a:rect l="0" t="0" r="0" b="0"/>
              <a:pathLst>
                <a:path w="214313" h="274321">
                  <a:moveTo>
                    <a:pt x="188594" y="265747"/>
                  </a:moveTo>
                  <a:lnTo>
                    <a:pt x="214312" y="274320"/>
                  </a:lnTo>
                  <a:lnTo>
                    <a:pt x="205740" y="265747"/>
                  </a:lnTo>
                  <a:lnTo>
                    <a:pt x="180022" y="248603"/>
                  </a:lnTo>
                  <a:lnTo>
                    <a:pt x="145733" y="231458"/>
                  </a:lnTo>
                  <a:lnTo>
                    <a:pt x="102869" y="197167"/>
                  </a:lnTo>
                  <a:lnTo>
                    <a:pt x="17144" y="11144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1" name="Oval 6580"/>
            <p:cNvSpPr/>
            <p:nvPr/>
          </p:nvSpPr>
          <p:spPr>
            <a:xfrm>
              <a:off x="7378779" y="48598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2" name="Oval 6581"/>
            <p:cNvSpPr/>
            <p:nvPr/>
          </p:nvSpPr>
          <p:spPr>
            <a:xfrm>
              <a:off x="7190184" y="45941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87" name="Group 6586"/>
          <p:cNvGrpSpPr/>
          <p:nvPr/>
        </p:nvGrpSpPr>
        <p:grpSpPr>
          <a:xfrm>
            <a:off x="7138750" y="4628436"/>
            <a:ext cx="190023" cy="250031"/>
            <a:chOff x="7138750" y="4628436"/>
            <a:chExt cx="190023" cy="250031"/>
          </a:xfrm>
        </p:grpSpPr>
        <p:sp>
          <p:nvSpPr>
            <p:cNvPr id="6584" name="Freeform 6583"/>
            <p:cNvSpPr/>
            <p:nvPr/>
          </p:nvSpPr>
          <p:spPr>
            <a:xfrm>
              <a:off x="7148036" y="4646295"/>
              <a:ext cx="162878" cy="222886"/>
            </a:xfrm>
            <a:custGeom>
              <a:avLst/>
              <a:gdLst/>
              <a:ahLst/>
              <a:cxnLst/>
              <a:rect l="0" t="0" r="0" b="0"/>
              <a:pathLst>
                <a:path w="162878" h="222886">
                  <a:moveTo>
                    <a:pt x="8573" y="214313"/>
                  </a:moveTo>
                  <a:lnTo>
                    <a:pt x="0" y="222885"/>
                  </a:lnTo>
                  <a:lnTo>
                    <a:pt x="42863" y="180022"/>
                  </a:lnTo>
                  <a:lnTo>
                    <a:pt x="60008" y="154305"/>
                  </a:lnTo>
                  <a:lnTo>
                    <a:pt x="77152" y="111443"/>
                  </a:lnTo>
                  <a:lnTo>
                    <a:pt x="111443" y="68580"/>
                  </a:lnTo>
                  <a:lnTo>
                    <a:pt x="162877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5" name="Oval 6584"/>
            <p:cNvSpPr/>
            <p:nvPr/>
          </p:nvSpPr>
          <p:spPr>
            <a:xfrm>
              <a:off x="7138750" y="484274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6" name="Oval 6585"/>
            <p:cNvSpPr/>
            <p:nvPr/>
          </p:nvSpPr>
          <p:spPr>
            <a:xfrm>
              <a:off x="7293054" y="46284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1" name="Group 6590"/>
          <p:cNvGrpSpPr/>
          <p:nvPr/>
        </p:nvGrpSpPr>
        <p:grpSpPr>
          <a:xfrm>
            <a:off x="7473077" y="4662725"/>
            <a:ext cx="207169" cy="44292"/>
            <a:chOff x="7473077" y="4662725"/>
            <a:chExt cx="207169" cy="44292"/>
          </a:xfrm>
        </p:grpSpPr>
        <p:sp>
          <p:nvSpPr>
            <p:cNvPr id="6588" name="Freeform 6587"/>
            <p:cNvSpPr/>
            <p:nvPr/>
          </p:nvSpPr>
          <p:spPr>
            <a:xfrm>
              <a:off x="7490937" y="4663440"/>
              <a:ext cx="171451" cy="25719"/>
            </a:xfrm>
            <a:custGeom>
              <a:avLst/>
              <a:gdLst/>
              <a:ahLst/>
              <a:cxnLst/>
              <a:rect l="0" t="0" r="0" b="0"/>
              <a:pathLst>
                <a:path w="171451" h="25719">
                  <a:moveTo>
                    <a:pt x="171450" y="25718"/>
                  </a:moveTo>
                  <a:lnTo>
                    <a:pt x="171450" y="0"/>
                  </a:lnTo>
                  <a:lnTo>
                    <a:pt x="145732" y="8573"/>
                  </a:lnTo>
                  <a:lnTo>
                    <a:pt x="120014" y="8573"/>
                  </a:lnTo>
                  <a:lnTo>
                    <a:pt x="94297" y="8573"/>
                  </a:lnTo>
                  <a:lnTo>
                    <a:pt x="60007" y="17145"/>
                  </a:lnTo>
                  <a:lnTo>
                    <a:pt x="25717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9" name="Oval 6588"/>
            <p:cNvSpPr/>
            <p:nvPr/>
          </p:nvSpPr>
          <p:spPr>
            <a:xfrm>
              <a:off x="7644527" y="46712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0" name="Oval 6589"/>
            <p:cNvSpPr/>
            <p:nvPr/>
          </p:nvSpPr>
          <p:spPr>
            <a:xfrm>
              <a:off x="7473077" y="466272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5" name="Group 6594"/>
          <p:cNvGrpSpPr/>
          <p:nvPr/>
        </p:nvGrpSpPr>
        <p:grpSpPr>
          <a:xfrm>
            <a:off x="7438787" y="4748451"/>
            <a:ext cx="258604" cy="52863"/>
            <a:chOff x="7438787" y="4748451"/>
            <a:chExt cx="258604" cy="52863"/>
          </a:xfrm>
        </p:grpSpPr>
        <p:sp>
          <p:nvSpPr>
            <p:cNvPr id="6592" name="Freeform 6591"/>
            <p:cNvSpPr/>
            <p:nvPr/>
          </p:nvSpPr>
          <p:spPr>
            <a:xfrm>
              <a:off x="7456646" y="4766310"/>
              <a:ext cx="222886" cy="25719"/>
            </a:xfrm>
            <a:custGeom>
              <a:avLst/>
              <a:gdLst/>
              <a:ahLst/>
              <a:cxnLst/>
              <a:rect l="0" t="0" r="0" b="0"/>
              <a:pathLst>
                <a:path w="222886" h="25719">
                  <a:moveTo>
                    <a:pt x="222885" y="0"/>
                  </a:moveTo>
                  <a:lnTo>
                    <a:pt x="222885" y="25718"/>
                  </a:lnTo>
                  <a:lnTo>
                    <a:pt x="188595" y="8572"/>
                  </a:lnTo>
                  <a:lnTo>
                    <a:pt x="171450" y="8572"/>
                  </a:lnTo>
                  <a:lnTo>
                    <a:pt x="154305" y="8572"/>
                  </a:lnTo>
                  <a:lnTo>
                    <a:pt x="128588" y="8572"/>
                  </a:lnTo>
                  <a:lnTo>
                    <a:pt x="51435" y="17145"/>
                  </a:lnTo>
                  <a:lnTo>
                    <a:pt x="17145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3" name="Oval 6592"/>
            <p:cNvSpPr/>
            <p:nvPr/>
          </p:nvSpPr>
          <p:spPr>
            <a:xfrm>
              <a:off x="7661672" y="474845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4" name="Oval 6593"/>
            <p:cNvSpPr/>
            <p:nvPr/>
          </p:nvSpPr>
          <p:spPr>
            <a:xfrm>
              <a:off x="7438787" y="47655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9" name="Group 6598"/>
          <p:cNvGrpSpPr/>
          <p:nvPr/>
        </p:nvGrpSpPr>
        <p:grpSpPr>
          <a:xfrm>
            <a:off x="7773114" y="4560570"/>
            <a:ext cx="309325" cy="308611"/>
            <a:chOff x="7773114" y="4560570"/>
            <a:chExt cx="309325" cy="308611"/>
          </a:xfrm>
        </p:grpSpPr>
        <p:sp>
          <p:nvSpPr>
            <p:cNvPr id="6596" name="Freeform 6595"/>
            <p:cNvSpPr/>
            <p:nvPr/>
          </p:nvSpPr>
          <p:spPr>
            <a:xfrm>
              <a:off x="7790973" y="4560570"/>
              <a:ext cx="291466" cy="308611"/>
            </a:xfrm>
            <a:custGeom>
              <a:avLst/>
              <a:gdLst/>
              <a:ahLst/>
              <a:cxnLst/>
              <a:rect l="0" t="0" r="0" b="0"/>
              <a:pathLst>
                <a:path w="291466" h="308611">
                  <a:moveTo>
                    <a:pt x="102871" y="274320"/>
                  </a:moveTo>
                  <a:lnTo>
                    <a:pt x="111443" y="291465"/>
                  </a:lnTo>
                  <a:lnTo>
                    <a:pt x="128589" y="291465"/>
                  </a:lnTo>
                  <a:lnTo>
                    <a:pt x="145733" y="300038"/>
                  </a:lnTo>
                  <a:lnTo>
                    <a:pt x="162878" y="308610"/>
                  </a:lnTo>
                  <a:lnTo>
                    <a:pt x="205741" y="300038"/>
                  </a:lnTo>
                  <a:lnTo>
                    <a:pt x="240031" y="282893"/>
                  </a:lnTo>
                  <a:lnTo>
                    <a:pt x="257176" y="265747"/>
                  </a:lnTo>
                  <a:lnTo>
                    <a:pt x="282893" y="240030"/>
                  </a:lnTo>
                  <a:lnTo>
                    <a:pt x="291465" y="222885"/>
                  </a:lnTo>
                  <a:lnTo>
                    <a:pt x="282893" y="205740"/>
                  </a:lnTo>
                  <a:lnTo>
                    <a:pt x="274321" y="180022"/>
                  </a:lnTo>
                  <a:lnTo>
                    <a:pt x="265748" y="171450"/>
                  </a:lnTo>
                  <a:lnTo>
                    <a:pt x="240031" y="154305"/>
                  </a:lnTo>
                  <a:lnTo>
                    <a:pt x="205741" y="154305"/>
                  </a:lnTo>
                  <a:lnTo>
                    <a:pt x="128589" y="162878"/>
                  </a:lnTo>
                  <a:lnTo>
                    <a:pt x="94298" y="171450"/>
                  </a:lnTo>
                  <a:lnTo>
                    <a:pt x="77153" y="180022"/>
                  </a:lnTo>
                  <a:lnTo>
                    <a:pt x="85726" y="180022"/>
                  </a:lnTo>
                  <a:lnTo>
                    <a:pt x="137161" y="154305"/>
                  </a:lnTo>
                  <a:lnTo>
                    <a:pt x="188596" y="102870"/>
                  </a:lnTo>
                  <a:lnTo>
                    <a:pt x="205741" y="68580"/>
                  </a:lnTo>
                  <a:lnTo>
                    <a:pt x="214313" y="42863"/>
                  </a:lnTo>
                  <a:lnTo>
                    <a:pt x="205741" y="25717"/>
                  </a:lnTo>
                  <a:lnTo>
                    <a:pt x="188596" y="17145"/>
                  </a:lnTo>
                  <a:lnTo>
                    <a:pt x="128589" y="0"/>
                  </a:lnTo>
                  <a:lnTo>
                    <a:pt x="85726" y="8572"/>
                  </a:lnTo>
                  <a:lnTo>
                    <a:pt x="42864" y="17145"/>
                  </a:lnTo>
                  <a:lnTo>
                    <a:pt x="17146" y="25717"/>
                  </a:lnTo>
                  <a:lnTo>
                    <a:pt x="0" y="34290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7" name="Oval 6596"/>
            <p:cNvSpPr/>
            <p:nvPr/>
          </p:nvSpPr>
          <p:spPr>
            <a:xfrm>
              <a:off x="7875984" y="48170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8" name="Oval 6597"/>
            <p:cNvSpPr/>
            <p:nvPr/>
          </p:nvSpPr>
          <p:spPr>
            <a:xfrm>
              <a:off x="7773114" y="45855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03" name="Group 6602"/>
          <p:cNvGrpSpPr/>
          <p:nvPr/>
        </p:nvGrpSpPr>
        <p:grpSpPr>
          <a:xfrm>
            <a:off x="5887879" y="5134213"/>
            <a:ext cx="369331" cy="789385"/>
            <a:chOff x="5887879" y="5134213"/>
            <a:chExt cx="369331" cy="789385"/>
          </a:xfrm>
        </p:grpSpPr>
        <p:sp>
          <p:nvSpPr>
            <p:cNvPr id="6600" name="Freeform 6599"/>
            <p:cNvSpPr/>
            <p:nvPr/>
          </p:nvSpPr>
          <p:spPr>
            <a:xfrm>
              <a:off x="5887879" y="5152073"/>
              <a:ext cx="351473" cy="771525"/>
            </a:xfrm>
            <a:custGeom>
              <a:avLst/>
              <a:gdLst/>
              <a:ahLst/>
              <a:cxnLst/>
              <a:rect l="0" t="0" r="0" b="0"/>
              <a:pathLst>
                <a:path w="351473" h="771525">
                  <a:moveTo>
                    <a:pt x="351472" y="685800"/>
                  </a:moveTo>
                  <a:lnTo>
                    <a:pt x="325755" y="737235"/>
                  </a:lnTo>
                  <a:lnTo>
                    <a:pt x="308609" y="754380"/>
                  </a:lnTo>
                  <a:lnTo>
                    <a:pt x="257175" y="771524"/>
                  </a:lnTo>
                  <a:lnTo>
                    <a:pt x="154305" y="771524"/>
                  </a:lnTo>
                  <a:lnTo>
                    <a:pt x="102870" y="745807"/>
                  </a:lnTo>
                  <a:lnTo>
                    <a:pt x="60008" y="702944"/>
                  </a:lnTo>
                  <a:lnTo>
                    <a:pt x="17145" y="634365"/>
                  </a:lnTo>
                  <a:lnTo>
                    <a:pt x="0" y="557212"/>
                  </a:lnTo>
                  <a:lnTo>
                    <a:pt x="0" y="445769"/>
                  </a:lnTo>
                  <a:lnTo>
                    <a:pt x="51435" y="240030"/>
                  </a:lnTo>
                  <a:lnTo>
                    <a:pt x="85725" y="154304"/>
                  </a:lnTo>
                  <a:lnTo>
                    <a:pt x="111442" y="94297"/>
                  </a:lnTo>
                  <a:lnTo>
                    <a:pt x="137159" y="42862"/>
                  </a:lnTo>
                  <a:lnTo>
                    <a:pt x="154305" y="17144"/>
                  </a:lnTo>
                  <a:lnTo>
                    <a:pt x="162877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1" name="Oval 6600"/>
            <p:cNvSpPr/>
            <p:nvPr/>
          </p:nvSpPr>
          <p:spPr>
            <a:xfrm>
              <a:off x="6221492" y="582001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2" name="Oval 6601"/>
            <p:cNvSpPr/>
            <p:nvPr/>
          </p:nvSpPr>
          <p:spPr>
            <a:xfrm>
              <a:off x="6032896" y="51342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07" name="Group 6606"/>
          <p:cNvGrpSpPr/>
          <p:nvPr/>
        </p:nvGrpSpPr>
        <p:grpSpPr>
          <a:xfrm>
            <a:off x="6187202" y="5263515"/>
            <a:ext cx="437912" cy="522924"/>
            <a:chOff x="6187202" y="5263515"/>
            <a:chExt cx="437912" cy="522924"/>
          </a:xfrm>
        </p:grpSpPr>
        <p:sp>
          <p:nvSpPr>
            <p:cNvPr id="6604" name="Freeform 6603"/>
            <p:cNvSpPr/>
            <p:nvPr/>
          </p:nvSpPr>
          <p:spPr>
            <a:xfrm>
              <a:off x="6205061" y="5263515"/>
              <a:ext cx="420053" cy="522924"/>
            </a:xfrm>
            <a:custGeom>
              <a:avLst/>
              <a:gdLst/>
              <a:ahLst/>
              <a:cxnLst/>
              <a:rect l="0" t="0" r="0" b="0"/>
              <a:pathLst>
                <a:path w="420053" h="522924">
                  <a:moveTo>
                    <a:pt x="231458" y="454343"/>
                  </a:moveTo>
                  <a:lnTo>
                    <a:pt x="171451" y="497205"/>
                  </a:lnTo>
                  <a:lnTo>
                    <a:pt x="231458" y="522923"/>
                  </a:lnTo>
                  <a:lnTo>
                    <a:pt x="282893" y="522923"/>
                  </a:lnTo>
                  <a:lnTo>
                    <a:pt x="325755" y="514350"/>
                  </a:lnTo>
                  <a:lnTo>
                    <a:pt x="394335" y="471487"/>
                  </a:lnTo>
                  <a:lnTo>
                    <a:pt x="411480" y="445770"/>
                  </a:lnTo>
                  <a:lnTo>
                    <a:pt x="420052" y="411480"/>
                  </a:lnTo>
                  <a:lnTo>
                    <a:pt x="420052" y="385763"/>
                  </a:lnTo>
                  <a:lnTo>
                    <a:pt x="411480" y="342900"/>
                  </a:lnTo>
                  <a:lnTo>
                    <a:pt x="385763" y="325755"/>
                  </a:lnTo>
                  <a:lnTo>
                    <a:pt x="342901" y="300037"/>
                  </a:lnTo>
                  <a:lnTo>
                    <a:pt x="222885" y="282893"/>
                  </a:lnTo>
                  <a:lnTo>
                    <a:pt x="171451" y="282893"/>
                  </a:lnTo>
                  <a:lnTo>
                    <a:pt x="137160" y="282893"/>
                  </a:lnTo>
                  <a:lnTo>
                    <a:pt x="120015" y="291465"/>
                  </a:lnTo>
                  <a:lnTo>
                    <a:pt x="154305" y="291465"/>
                  </a:lnTo>
                  <a:lnTo>
                    <a:pt x="205740" y="240030"/>
                  </a:lnTo>
                  <a:lnTo>
                    <a:pt x="231458" y="180022"/>
                  </a:lnTo>
                  <a:lnTo>
                    <a:pt x="205740" y="42862"/>
                  </a:lnTo>
                  <a:lnTo>
                    <a:pt x="162878" y="8573"/>
                  </a:lnTo>
                  <a:lnTo>
                    <a:pt x="77153" y="0"/>
                  </a:lnTo>
                  <a:lnTo>
                    <a:pt x="42863" y="17145"/>
                  </a:lnTo>
                  <a:lnTo>
                    <a:pt x="25718" y="34290"/>
                  </a:lnTo>
                  <a:lnTo>
                    <a:pt x="0" y="6000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5" name="Oval 6604"/>
            <p:cNvSpPr/>
            <p:nvPr/>
          </p:nvSpPr>
          <p:spPr>
            <a:xfrm>
              <a:off x="6418659" y="56999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6" name="Oval 6605"/>
            <p:cNvSpPr/>
            <p:nvPr/>
          </p:nvSpPr>
          <p:spPr>
            <a:xfrm>
              <a:off x="6187202" y="53056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11" name="Group 6610"/>
          <p:cNvGrpSpPr/>
          <p:nvPr/>
        </p:nvGrpSpPr>
        <p:grpSpPr>
          <a:xfrm>
            <a:off x="6761559" y="5597128"/>
            <a:ext cx="95726" cy="292181"/>
            <a:chOff x="6761559" y="5597128"/>
            <a:chExt cx="95726" cy="292181"/>
          </a:xfrm>
        </p:grpSpPr>
        <p:sp>
          <p:nvSpPr>
            <p:cNvPr id="6608" name="Freeform 6607"/>
            <p:cNvSpPr/>
            <p:nvPr/>
          </p:nvSpPr>
          <p:spPr>
            <a:xfrm>
              <a:off x="6779419" y="5614988"/>
              <a:ext cx="60008" cy="274321"/>
            </a:xfrm>
            <a:custGeom>
              <a:avLst/>
              <a:gdLst/>
              <a:ahLst/>
              <a:cxnLst/>
              <a:rect l="0" t="0" r="0" b="0"/>
              <a:pathLst>
                <a:path w="60008" h="274321">
                  <a:moveTo>
                    <a:pt x="60007" y="214312"/>
                  </a:moveTo>
                  <a:lnTo>
                    <a:pt x="51435" y="274320"/>
                  </a:lnTo>
                  <a:lnTo>
                    <a:pt x="51435" y="265747"/>
                  </a:lnTo>
                  <a:lnTo>
                    <a:pt x="51435" y="240029"/>
                  </a:lnTo>
                  <a:lnTo>
                    <a:pt x="51435" y="205740"/>
                  </a:lnTo>
                  <a:lnTo>
                    <a:pt x="25718" y="102870"/>
                  </a:lnTo>
                  <a:lnTo>
                    <a:pt x="17144" y="51434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9" name="Oval 6608"/>
            <p:cNvSpPr/>
            <p:nvPr/>
          </p:nvSpPr>
          <p:spPr>
            <a:xfrm>
              <a:off x="6821567" y="581144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0" name="Oval 6609"/>
            <p:cNvSpPr/>
            <p:nvPr/>
          </p:nvSpPr>
          <p:spPr>
            <a:xfrm>
              <a:off x="6761559" y="55971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15" name="Group 6614"/>
          <p:cNvGrpSpPr/>
          <p:nvPr/>
        </p:nvGrpSpPr>
        <p:grpSpPr>
          <a:xfrm>
            <a:off x="6925152" y="5339953"/>
            <a:ext cx="326469" cy="257890"/>
            <a:chOff x="6925152" y="5339953"/>
            <a:chExt cx="326469" cy="257890"/>
          </a:xfrm>
        </p:grpSpPr>
        <p:sp>
          <p:nvSpPr>
            <p:cNvPr id="6612" name="Freeform 6611"/>
            <p:cNvSpPr/>
            <p:nvPr/>
          </p:nvSpPr>
          <p:spPr>
            <a:xfrm>
              <a:off x="6925152" y="5357813"/>
              <a:ext cx="308611" cy="240030"/>
            </a:xfrm>
            <a:custGeom>
              <a:avLst/>
              <a:gdLst/>
              <a:ahLst/>
              <a:cxnLst/>
              <a:rect l="0" t="0" r="0" b="0"/>
              <a:pathLst>
                <a:path w="308611" h="240030">
                  <a:moveTo>
                    <a:pt x="308610" y="180022"/>
                  </a:moveTo>
                  <a:lnTo>
                    <a:pt x="291464" y="197167"/>
                  </a:lnTo>
                  <a:lnTo>
                    <a:pt x="274319" y="214312"/>
                  </a:lnTo>
                  <a:lnTo>
                    <a:pt x="257174" y="214312"/>
                  </a:lnTo>
                  <a:lnTo>
                    <a:pt x="214312" y="222885"/>
                  </a:lnTo>
                  <a:lnTo>
                    <a:pt x="154304" y="231457"/>
                  </a:lnTo>
                  <a:lnTo>
                    <a:pt x="51435" y="240029"/>
                  </a:lnTo>
                  <a:lnTo>
                    <a:pt x="25717" y="240029"/>
                  </a:lnTo>
                  <a:lnTo>
                    <a:pt x="8571" y="231457"/>
                  </a:lnTo>
                  <a:lnTo>
                    <a:pt x="0" y="222885"/>
                  </a:lnTo>
                  <a:lnTo>
                    <a:pt x="8571" y="197167"/>
                  </a:lnTo>
                  <a:lnTo>
                    <a:pt x="17144" y="162877"/>
                  </a:lnTo>
                  <a:lnTo>
                    <a:pt x="25717" y="111442"/>
                  </a:lnTo>
                  <a:lnTo>
                    <a:pt x="42861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3" name="Oval 6612"/>
            <p:cNvSpPr/>
            <p:nvPr/>
          </p:nvSpPr>
          <p:spPr>
            <a:xfrm>
              <a:off x="7215902" y="551997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4" name="Oval 6613"/>
            <p:cNvSpPr/>
            <p:nvPr/>
          </p:nvSpPr>
          <p:spPr>
            <a:xfrm>
              <a:off x="6950154" y="53399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19" name="Group 6618"/>
          <p:cNvGrpSpPr/>
          <p:nvPr/>
        </p:nvGrpSpPr>
        <p:grpSpPr>
          <a:xfrm>
            <a:off x="7173040" y="5348526"/>
            <a:ext cx="130016" cy="395050"/>
            <a:chOff x="7173040" y="5348526"/>
            <a:chExt cx="130016" cy="395050"/>
          </a:xfrm>
        </p:grpSpPr>
        <p:sp>
          <p:nvSpPr>
            <p:cNvPr id="6616" name="Freeform 6615"/>
            <p:cNvSpPr/>
            <p:nvPr/>
          </p:nvSpPr>
          <p:spPr>
            <a:xfrm>
              <a:off x="7190899" y="5366385"/>
              <a:ext cx="94298" cy="377191"/>
            </a:xfrm>
            <a:custGeom>
              <a:avLst/>
              <a:gdLst/>
              <a:ahLst/>
              <a:cxnLst/>
              <a:rect l="0" t="0" r="0" b="0"/>
              <a:pathLst>
                <a:path w="94298" h="377191">
                  <a:moveTo>
                    <a:pt x="94297" y="351473"/>
                  </a:moveTo>
                  <a:lnTo>
                    <a:pt x="77152" y="377190"/>
                  </a:lnTo>
                  <a:lnTo>
                    <a:pt x="68580" y="360045"/>
                  </a:lnTo>
                  <a:lnTo>
                    <a:pt x="68580" y="351473"/>
                  </a:lnTo>
                  <a:lnTo>
                    <a:pt x="68580" y="325755"/>
                  </a:lnTo>
                  <a:lnTo>
                    <a:pt x="60007" y="291465"/>
                  </a:lnTo>
                  <a:lnTo>
                    <a:pt x="60007" y="248603"/>
                  </a:lnTo>
                  <a:lnTo>
                    <a:pt x="42863" y="188595"/>
                  </a:lnTo>
                  <a:lnTo>
                    <a:pt x="8572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7" name="Oval 6616"/>
            <p:cNvSpPr/>
            <p:nvPr/>
          </p:nvSpPr>
          <p:spPr>
            <a:xfrm>
              <a:off x="7267337" y="56999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8" name="Oval 6617"/>
            <p:cNvSpPr/>
            <p:nvPr/>
          </p:nvSpPr>
          <p:spPr>
            <a:xfrm>
              <a:off x="7173040" y="5348526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23" name="Group 6622"/>
          <p:cNvGrpSpPr/>
          <p:nvPr/>
        </p:nvGrpSpPr>
        <p:grpSpPr>
          <a:xfrm>
            <a:off x="7318772" y="5219938"/>
            <a:ext cx="232173" cy="557928"/>
            <a:chOff x="7318772" y="5219938"/>
            <a:chExt cx="232173" cy="557928"/>
          </a:xfrm>
        </p:grpSpPr>
        <p:sp>
          <p:nvSpPr>
            <p:cNvPr id="6620" name="Freeform 6619"/>
            <p:cNvSpPr/>
            <p:nvPr/>
          </p:nvSpPr>
          <p:spPr>
            <a:xfrm>
              <a:off x="7336631" y="5237797"/>
              <a:ext cx="214314" cy="540069"/>
            </a:xfrm>
            <a:custGeom>
              <a:avLst/>
              <a:gdLst/>
              <a:ahLst/>
              <a:cxnLst/>
              <a:rect l="0" t="0" r="0" b="0"/>
              <a:pathLst>
                <a:path w="214314" h="540069">
                  <a:moveTo>
                    <a:pt x="60007" y="454343"/>
                  </a:moveTo>
                  <a:lnTo>
                    <a:pt x="111443" y="540068"/>
                  </a:lnTo>
                  <a:lnTo>
                    <a:pt x="145732" y="531496"/>
                  </a:lnTo>
                  <a:lnTo>
                    <a:pt x="162878" y="505778"/>
                  </a:lnTo>
                  <a:lnTo>
                    <a:pt x="180023" y="462916"/>
                  </a:lnTo>
                  <a:lnTo>
                    <a:pt x="197168" y="420053"/>
                  </a:lnTo>
                  <a:lnTo>
                    <a:pt x="214313" y="368618"/>
                  </a:lnTo>
                  <a:lnTo>
                    <a:pt x="205740" y="257175"/>
                  </a:lnTo>
                  <a:lnTo>
                    <a:pt x="180023" y="188595"/>
                  </a:lnTo>
                  <a:lnTo>
                    <a:pt x="77153" y="85725"/>
                  </a:lnTo>
                  <a:lnTo>
                    <a:pt x="25717" y="34291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1" name="Oval 6620"/>
            <p:cNvSpPr/>
            <p:nvPr/>
          </p:nvSpPr>
          <p:spPr>
            <a:xfrm>
              <a:off x="7378779" y="567428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2" name="Oval 6621"/>
            <p:cNvSpPr/>
            <p:nvPr/>
          </p:nvSpPr>
          <p:spPr>
            <a:xfrm>
              <a:off x="7318772" y="52199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27" name="Group 6626"/>
          <p:cNvGrpSpPr/>
          <p:nvPr/>
        </p:nvGrpSpPr>
        <p:grpSpPr>
          <a:xfrm>
            <a:off x="5630704" y="4988481"/>
            <a:ext cx="2323148" cy="1175147"/>
            <a:chOff x="5630704" y="4988481"/>
            <a:chExt cx="2323148" cy="1175147"/>
          </a:xfrm>
        </p:grpSpPr>
        <p:sp>
          <p:nvSpPr>
            <p:cNvPr id="6624" name="Freeform 6623"/>
            <p:cNvSpPr/>
            <p:nvPr/>
          </p:nvSpPr>
          <p:spPr>
            <a:xfrm>
              <a:off x="5630704" y="4989195"/>
              <a:ext cx="2323148" cy="1174433"/>
            </a:xfrm>
            <a:custGeom>
              <a:avLst/>
              <a:gdLst/>
              <a:ahLst/>
              <a:cxnLst/>
              <a:rect l="0" t="0" r="0" b="0"/>
              <a:pathLst>
                <a:path w="2323148" h="1174433">
                  <a:moveTo>
                    <a:pt x="1714500" y="42863"/>
                  </a:moveTo>
                  <a:lnTo>
                    <a:pt x="1705927" y="42863"/>
                  </a:lnTo>
                  <a:lnTo>
                    <a:pt x="1705927" y="25717"/>
                  </a:lnTo>
                  <a:lnTo>
                    <a:pt x="1714500" y="25717"/>
                  </a:lnTo>
                  <a:lnTo>
                    <a:pt x="1740217" y="25717"/>
                  </a:lnTo>
                  <a:lnTo>
                    <a:pt x="1757362" y="25717"/>
                  </a:lnTo>
                  <a:lnTo>
                    <a:pt x="1765934" y="25717"/>
                  </a:lnTo>
                  <a:lnTo>
                    <a:pt x="1783080" y="25717"/>
                  </a:lnTo>
                  <a:lnTo>
                    <a:pt x="1800225" y="25717"/>
                  </a:lnTo>
                  <a:lnTo>
                    <a:pt x="1817370" y="25717"/>
                  </a:lnTo>
                  <a:lnTo>
                    <a:pt x="1825942" y="25717"/>
                  </a:lnTo>
                  <a:lnTo>
                    <a:pt x="1843087" y="25717"/>
                  </a:lnTo>
                  <a:lnTo>
                    <a:pt x="1851659" y="25717"/>
                  </a:lnTo>
                  <a:lnTo>
                    <a:pt x="1868805" y="34290"/>
                  </a:lnTo>
                  <a:lnTo>
                    <a:pt x="1894522" y="34290"/>
                  </a:lnTo>
                  <a:lnTo>
                    <a:pt x="1903095" y="34290"/>
                  </a:lnTo>
                  <a:lnTo>
                    <a:pt x="1920240" y="42863"/>
                  </a:lnTo>
                  <a:lnTo>
                    <a:pt x="1945957" y="42863"/>
                  </a:lnTo>
                  <a:lnTo>
                    <a:pt x="1954530" y="51435"/>
                  </a:lnTo>
                  <a:lnTo>
                    <a:pt x="1971675" y="60008"/>
                  </a:lnTo>
                  <a:lnTo>
                    <a:pt x="1997392" y="60008"/>
                  </a:lnTo>
                  <a:lnTo>
                    <a:pt x="2023109" y="68580"/>
                  </a:lnTo>
                  <a:lnTo>
                    <a:pt x="2057400" y="77152"/>
                  </a:lnTo>
                  <a:lnTo>
                    <a:pt x="2074545" y="77152"/>
                  </a:lnTo>
                  <a:lnTo>
                    <a:pt x="2091690" y="85725"/>
                  </a:lnTo>
                  <a:lnTo>
                    <a:pt x="2117408" y="94298"/>
                  </a:lnTo>
                  <a:lnTo>
                    <a:pt x="2151698" y="102870"/>
                  </a:lnTo>
                  <a:lnTo>
                    <a:pt x="2168842" y="120015"/>
                  </a:lnTo>
                  <a:lnTo>
                    <a:pt x="2177415" y="128588"/>
                  </a:lnTo>
                  <a:lnTo>
                    <a:pt x="2185987" y="145732"/>
                  </a:lnTo>
                  <a:lnTo>
                    <a:pt x="2211705" y="162878"/>
                  </a:lnTo>
                  <a:lnTo>
                    <a:pt x="2220277" y="171450"/>
                  </a:lnTo>
                  <a:lnTo>
                    <a:pt x="2228850" y="188595"/>
                  </a:lnTo>
                  <a:lnTo>
                    <a:pt x="2245995" y="205740"/>
                  </a:lnTo>
                  <a:lnTo>
                    <a:pt x="2254567" y="222885"/>
                  </a:lnTo>
                  <a:lnTo>
                    <a:pt x="2263140" y="248602"/>
                  </a:lnTo>
                  <a:lnTo>
                    <a:pt x="2280284" y="274320"/>
                  </a:lnTo>
                  <a:lnTo>
                    <a:pt x="2288858" y="300038"/>
                  </a:lnTo>
                  <a:lnTo>
                    <a:pt x="2288858" y="317182"/>
                  </a:lnTo>
                  <a:lnTo>
                    <a:pt x="2297430" y="402908"/>
                  </a:lnTo>
                  <a:lnTo>
                    <a:pt x="2306002" y="428625"/>
                  </a:lnTo>
                  <a:lnTo>
                    <a:pt x="2306002" y="454342"/>
                  </a:lnTo>
                  <a:lnTo>
                    <a:pt x="2306002" y="480060"/>
                  </a:lnTo>
                  <a:lnTo>
                    <a:pt x="2306002" y="540068"/>
                  </a:lnTo>
                  <a:lnTo>
                    <a:pt x="2306002" y="565785"/>
                  </a:lnTo>
                  <a:lnTo>
                    <a:pt x="2314575" y="600075"/>
                  </a:lnTo>
                  <a:lnTo>
                    <a:pt x="2323147" y="651510"/>
                  </a:lnTo>
                  <a:lnTo>
                    <a:pt x="2323147" y="677227"/>
                  </a:lnTo>
                  <a:lnTo>
                    <a:pt x="2323147" y="694372"/>
                  </a:lnTo>
                  <a:lnTo>
                    <a:pt x="2314575" y="720090"/>
                  </a:lnTo>
                  <a:lnTo>
                    <a:pt x="2314575" y="745807"/>
                  </a:lnTo>
                  <a:lnTo>
                    <a:pt x="2314575" y="780098"/>
                  </a:lnTo>
                  <a:lnTo>
                    <a:pt x="2314575" y="805815"/>
                  </a:lnTo>
                  <a:lnTo>
                    <a:pt x="2297430" y="840105"/>
                  </a:lnTo>
                  <a:lnTo>
                    <a:pt x="2288858" y="857250"/>
                  </a:lnTo>
                  <a:lnTo>
                    <a:pt x="2263140" y="891540"/>
                  </a:lnTo>
                  <a:lnTo>
                    <a:pt x="2254567" y="917258"/>
                  </a:lnTo>
                  <a:lnTo>
                    <a:pt x="2237422" y="925830"/>
                  </a:lnTo>
                  <a:lnTo>
                    <a:pt x="2220277" y="934402"/>
                  </a:lnTo>
                  <a:lnTo>
                    <a:pt x="2177415" y="960120"/>
                  </a:lnTo>
                  <a:lnTo>
                    <a:pt x="2151698" y="968693"/>
                  </a:lnTo>
                  <a:lnTo>
                    <a:pt x="2134552" y="985838"/>
                  </a:lnTo>
                  <a:lnTo>
                    <a:pt x="2108834" y="985838"/>
                  </a:lnTo>
                  <a:lnTo>
                    <a:pt x="2091690" y="1002982"/>
                  </a:lnTo>
                  <a:lnTo>
                    <a:pt x="2074545" y="1011555"/>
                  </a:lnTo>
                  <a:lnTo>
                    <a:pt x="2048827" y="1011555"/>
                  </a:lnTo>
                  <a:lnTo>
                    <a:pt x="2005965" y="1028700"/>
                  </a:lnTo>
                  <a:lnTo>
                    <a:pt x="1971675" y="1037272"/>
                  </a:lnTo>
                  <a:lnTo>
                    <a:pt x="1954530" y="1045845"/>
                  </a:lnTo>
                  <a:lnTo>
                    <a:pt x="1928812" y="1045845"/>
                  </a:lnTo>
                  <a:lnTo>
                    <a:pt x="1903095" y="1054418"/>
                  </a:lnTo>
                  <a:lnTo>
                    <a:pt x="1843087" y="1062990"/>
                  </a:lnTo>
                  <a:lnTo>
                    <a:pt x="1783080" y="1071562"/>
                  </a:lnTo>
                  <a:lnTo>
                    <a:pt x="1748790" y="1071562"/>
                  </a:lnTo>
                  <a:lnTo>
                    <a:pt x="1705927" y="1080135"/>
                  </a:lnTo>
                  <a:lnTo>
                    <a:pt x="1663065" y="1080135"/>
                  </a:lnTo>
                  <a:lnTo>
                    <a:pt x="1620202" y="1088708"/>
                  </a:lnTo>
                  <a:lnTo>
                    <a:pt x="1577340" y="1105852"/>
                  </a:lnTo>
                  <a:lnTo>
                    <a:pt x="1543050" y="1114425"/>
                  </a:lnTo>
                  <a:lnTo>
                    <a:pt x="1465897" y="1131570"/>
                  </a:lnTo>
                  <a:lnTo>
                    <a:pt x="1423034" y="1140143"/>
                  </a:lnTo>
                  <a:lnTo>
                    <a:pt x="1388745" y="1140143"/>
                  </a:lnTo>
                  <a:lnTo>
                    <a:pt x="1345883" y="1140143"/>
                  </a:lnTo>
                  <a:lnTo>
                    <a:pt x="1303019" y="1148715"/>
                  </a:lnTo>
                  <a:lnTo>
                    <a:pt x="1251584" y="1148715"/>
                  </a:lnTo>
                  <a:lnTo>
                    <a:pt x="1217295" y="1148715"/>
                  </a:lnTo>
                  <a:lnTo>
                    <a:pt x="1080135" y="1174432"/>
                  </a:lnTo>
                  <a:lnTo>
                    <a:pt x="1045845" y="1174432"/>
                  </a:lnTo>
                  <a:lnTo>
                    <a:pt x="1002983" y="1174432"/>
                  </a:lnTo>
                  <a:lnTo>
                    <a:pt x="951547" y="1174432"/>
                  </a:lnTo>
                  <a:lnTo>
                    <a:pt x="908684" y="1174432"/>
                  </a:lnTo>
                  <a:lnTo>
                    <a:pt x="857250" y="1174432"/>
                  </a:lnTo>
                  <a:lnTo>
                    <a:pt x="762952" y="1174432"/>
                  </a:lnTo>
                  <a:lnTo>
                    <a:pt x="720090" y="1165860"/>
                  </a:lnTo>
                  <a:lnTo>
                    <a:pt x="677228" y="1165860"/>
                  </a:lnTo>
                  <a:lnTo>
                    <a:pt x="642937" y="1157288"/>
                  </a:lnTo>
                  <a:lnTo>
                    <a:pt x="600075" y="1157288"/>
                  </a:lnTo>
                  <a:lnTo>
                    <a:pt x="557212" y="1148715"/>
                  </a:lnTo>
                  <a:lnTo>
                    <a:pt x="522922" y="1148715"/>
                  </a:lnTo>
                  <a:lnTo>
                    <a:pt x="454342" y="1140143"/>
                  </a:lnTo>
                  <a:lnTo>
                    <a:pt x="420052" y="1131570"/>
                  </a:lnTo>
                  <a:lnTo>
                    <a:pt x="385762" y="1122997"/>
                  </a:lnTo>
                  <a:lnTo>
                    <a:pt x="351472" y="1114425"/>
                  </a:lnTo>
                  <a:lnTo>
                    <a:pt x="317183" y="1105852"/>
                  </a:lnTo>
                  <a:lnTo>
                    <a:pt x="291465" y="1097280"/>
                  </a:lnTo>
                  <a:lnTo>
                    <a:pt x="257175" y="1088708"/>
                  </a:lnTo>
                  <a:lnTo>
                    <a:pt x="205739" y="1062990"/>
                  </a:lnTo>
                  <a:lnTo>
                    <a:pt x="180022" y="1045845"/>
                  </a:lnTo>
                  <a:lnTo>
                    <a:pt x="145732" y="1037272"/>
                  </a:lnTo>
                  <a:lnTo>
                    <a:pt x="128587" y="1020128"/>
                  </a:lnTo>
                  <a:lnTo>
                    <a:pt x="102870" y="994410"/>
                  </a:lnTo>
                  <a:lnTo>
                    <a:pt x="85725" y="968693"/>
                  </a:lnTo>
                  <a:lnTo>
                    <a:pt x="68580" y="942975"/>
                  </a:lnTo>
                  <a:lnTo>
                    <a:pt x="25717" y="882967"/>
                  </a:lnTo>
                  <a:lnTo>
                    <a:pt x="17145" y="848678"/>
                  </a:lnTo>
                  <a:lnTo>
                    <a:pt x="8572" y="814387"/>
                  </a:lnTo>
                  <a:lnTo>
                    <a:pt x="0" y="780098"/>
                  </a:lnTo>
                  <a:lnTo>
                    <a:pt x="0" y="745807"/>
                  </a:lnTo>
                  <a:lnTo>
                    <a:pt x="0" y="711518"/>
                  </a:lnTo>
                  <a:lnTo>
                    <a:pt x="0" y="685800"/>
                  </a:lnTo>
                  <a:lnTo>
                    <a:pt x="17145" y="608647"/>
                  </a:lnTo>
                  <a:lnTo>
                    <a:pt x="17145" y="574357"/>
                  </a:lnTo>
                  <a:lnTo>
                    <a:pt x="25717" y="540068"/>
                  </a:lnTo>
                  <a:lnTo>
                    <a:pt x="25717" y="505777"/>
                  </a:lnTo>
                  <a:lnTo>
                    <a:pt x="34290" y="471488"/>
                  </a:lnTo>
                  <a:lnTo>
                    <a:pt x="34290" y="437197"/>
                  </a:lnTo>
                  <a:lnTo>
                    <a:pt x="42862" y="411480"/>
                  </a:lnTo>
                  <a:lnTo>
                    <a:pt x="51435" y="360045"/>
                  </a:lnTo>
                  <a:lnTo>
                    <a:pt x="60008" y="334327"/>
                  </a:lnTo>
                  <a:lnTo>
                    <a:pt x="68580" y="308610"/>
                  </a:lnTo>
                  <a:lnTo>
                    <a:pt x="77152" y="274320"/>
                  </a:lnTo>
                  <a:lnTo>
                    <a:pt x="85725" y="248602"/>
                  </a:lnTo>
                  <a:lnTo>
                    <a:pt x="94297" y="222885"/>
                  </a:lnTo>
                  <a:lnTo>
                    <a:pt x="111442" y="197168"/>
                  </a:lnTo>
                  <a:lnTo>
                    <a:pt x="180022" y="128588"/>
                  </a:lnTo>
                  <a:lnTo>
                    <a:pt x="205739" y="111443"/>
                  </a:lnTo>
                  <a:lnTo>
                    <a:pt x="240030" y="94298"/>
                  </a:lnTo>
                  <a:lnTo>
                    <a:pt x="300037" y="51435"/>
                  </a:lnTo>
                  <a:lnTo>
                    <a:pt x="394334" y="17145"/>
                  </a:lnTo>
                  <a:lnTo>
                    <a:pt x="420052" y="8572"/>
                  </a:lnTo>
                  <a:lnTo>
                    <a:pt x="445770" y="8572"/>
                  </a:lnTo>
                  <a:lnTo>
                    <a:pt x="471487" y="0"/>
                  </a:lnTo>
                  <a:lnTo>
                    <a:pt x="505777" y="0"/>
                  </a:lnTo>
                  <a:lnTo>
                    <a:pt x="540067" y="0"/>
                  </a:lnTo>
                  <a:lnTo>
                    <a:pt x="582930" y="0"/>
                  </a:lnTo>
                  <a:lnTo>
                    <a:pt x="660082" y="17145"/>
                  </a:lnTo>
                  <a:lnTo>
                    <a:pt x="702945" y="25717"/>
                  </a:lnTo>
                  <a:lnTo>
                    <a:pt x="745808" y="25717"/>
                  </a:lnTo>
                  <a:lnTo>
                    <a:pt x="788670" y="25717"/>
                  </a:lnTo>
                  <a:lnTo>
                    <a:pt x="822959" y="25717"/>
                  </a:lnTo>
                  <a:lnTo>
                    <a:pt x="908684" y="25717"/>
                  </a:lnTo>
                  <a:lnTo>
                    <a:pt x="994409" y="25717"/>
                  </a:lnTo>
                  <a:lnTo>
                    <a:pt x="1045845" y="25717"/>
                  </a:lnTo>
                  <a:lnTo>
                    <a:pt x="1088707" y="25717"/>
                  </a:lnTo>
                  <a:lnTo>
                    <a:pt x="1183005" y="25717"/>
                  </a:lnTo>
                  <a:lnTo>
                    <a:pt x="1225867" y="25717"/>
                  </a:lnTo>
                  <a:lnTo>
                    <a:pt x="1268730" y="25717"/>
                  </a:lnTo>
                  <a:lnTo>
                    <a:pt x="1354455" y="25717"/>
                  </a:lnTo>
                  <a:lnTo>
                    <a:pt x="1397317" y="25717"/>
                  </a:lnTo>
                  <a:lnTo>
                    <a:pt x="1440180" y="25717"/>
                  </a:lnTo>
                  <a:lnTo>
                    <a:pt x="1483042" y="25717"/>
                  </a:lnTo>
                  <a:lnTo>
                    <a:pt x="1525905" y="25717"/>
                  </a:lnTo>
                  <a:lnTo>
                    <a:pt x="1560195" y="25717"/>
                  </a:lnTo>
                  <a:lnTo>
                    <a:pt x="1603058" y="17145"/>
                  </a:lnTo>
                  <a:lnTo>
                    <a:pt x="1663065" y="17145"/>
                  </a:lnTo>
                  <a:lnTo>
                    <a:pt x="1680209" y="17145"/>
                  </a:lnTo>
                  <a:lnTo>
                    <a:pt x="1705927" y="17145"/>
                  </a:lnTo>
                  <a:lnTo>
                    <a:pt x="1723073" y="17145"/>
                  </a:lnTo>
                  <a:lnTo>
                    <a:pt x="1740217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5" name="Oval 6624"/>
            <p:cNvSpPr/>
            <p:nvPr/>
          </p:nvSpPr>
          <p:spPr>
            <a:xfrm>
              <a:off x="7327344" y="50141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6" name="Oval 6625"/>
            <p:cNvSpPr/>
            <p:nvPr/>
          </p:nvSpPr>
          <p:spPr>
            <a:xfrm>
              <a:off x="7353062" y="498848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74725" y="301625"/>
            <a:ext cx="639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000"/>
              <a:t>Solve the system of equations: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71600" y="1219200"/>
            <a:ext cx="32369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3x + 4y = -25</a:t>
            </a:r>
          </a:p>
          <a:p>
            <a:pPr eaLnBrk="1" hangingPunct="1"/>
            <a:r>
              <a:rPr lang="en-US" altLang="en-US" sz="4400"/>
              <a:t>2x – 3y = 6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2184" y="514350"/>
            <a:ext cx="360761" cy="385764"/>
            <a:chOff x="332184" y="514350"/>
            <a:chExt cx="360761" cy="385764"/>
          </a:xfrm>
        </p:grpSpPr>
        <p:sp>
          <p:nvSpPr>
            <p:cNvPr id="2" name="Freeform 1"/>
            <p:cNvSpPr/>
            <p:nvPr/>
          </p:nvSpPr>
          <p:spPr>
            <a:xfrm>
              <a:off x="350044" y="514350"/>
              <a:ext cx="342901" cy="385764"/>
            </a:xfrm>
            <a:custGeom>
              <a:avLst/>
              <a:gdLst/>
              <a:ahLst/>
              <a:cxnLst/>
              <a:rect l="0" t="0" r="0" b="0"/>
              <a:pathLst>
                <a:path w="342901" h="385764">
                  <a:moveTo>
                    <a:pt x="171450" y="300038"/>
                  </a:moveTo>
                  <a:lnTo>
                    <a:pt x="162877" y="334327"/>
                  </a:lnTo>
                  <a:lnTo>
                    <a:pt x="180022" y="377190"/>
                  </a:lnTo>
                  <a:lnTo>
                    <a:pt x="197167" y="385763"/>
                  </a:lnTo>
                  <a:lnTo>
                    <a:pt x="222885" y="377190"/>
                  </a:lnTo>
                  <a:lnTo>
                    <a:pt x="274320" y="368618"/>
                  </a:lnTo>
                  <a:lnTo>
                    <a:pt x="308610" y="351473"/>
                  </a:lnTo>
                  <a:lnTo>
                    <a:pt x="325755" y="334327"/>
                  </a:lnTo>
                  <a:lnTo>
                    <a:pt x="334327" y="317182"/>
                  </a:lnTo>
                  <a:lnTo>
                    <a:pt x="342900" y="291465"/>
                  </a:lnTo>
                  <a:lnTo>
                    <a:pt x="342900" y="265747"/>
                  </a:lnTo>
                  <a:lnTo>
                    <a:pt x="308610" y="214313"/>
                  </a:lnTo>
                  <a:lnTo>
                    <a:pt x="291465" y="197168"/>
                  </a:lnTo>
                  <a:lnTo>
                    <a:pt x="248602" y="180023"/>
                  </a:lnTo>
                  <a:lnTo>
                    <a:pt x="214312" y="180023"/>
                  </a:lnTo>
                  <a:lnTo>
                    <a:pt x="171450" y="180023"/>
                  </a:lnTo>
                  <a:lnTo>
                    <a:pt x="145732" y="188595"/>
                  </a:lnTo>
                  <a:lnTo>
                    <a:pt x="137160" y="197168"/>
                  </a:lnTo>
                  <a:lnTo>
                    <a:pt x="145732" y="188595"/>
                  </a:lnTo>
                  <a:lnTo>
                    <a:pt x="162877" y="180023"/>
                  </a:lnTo>
                  <a:lnTo>
                    <a:pt x="171450" y="162877"/>
                  </a:lnTo>
                  <a:lnTo>
                    <a:pt x="188595" y="111443"/>
                  </a:lnTo>
                  <a:lnTo>
                    <a:pt x="188595" y="85725"/>
                  </a:lnTo>
                  <a:lnTo>
                    <a:pt x="180022" y="51435"/>
                  </a:lnTo>
                  <a:lnTo>
                    <a:pt x="171450" y="25718"/>
                  </a:lnTo>
                  <a:lnTo>
                    <a:pt x="154305" y="8572"/>
                  </a:lnTo>
                  <a:lnTo>
                    <a:pt x="120015" y="0"/>
                  </a:lnTo>
                  <a:lnTo>
                    <a:pt x="85725" y="0"/>
                  </a:lnTo>
                  <a:lnTo>
                    <a:pt x="34290" y="8572"/>
                  </a:lnTo>
                  <a:lnTo>
                    <a:pt x="8572" y="17145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503634" y="7965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32184" y="53078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2214" y="419338"/>
            <a:ext cx="343616" cy="532210"/>
            <a:chOff x="572214" y="419338"/>
            <a:chExt cx="343616" cy="532210"/>
          </a:xfrm>
        </p:grpSpPr>
        <p:sp>
          <p:nvSpPr>
            <p:cNvPr id="6" name="Freeform 5"/>
            <p:cNvSpPr/>
            <p:nvPr/>
          </p:nvSpPr>
          <p:spPr>
            <a:xfrm>
              <a:off x="590074" y="437197"/>
              <a:ext cx="325756" cy="514351"/>
            </a:xfrm>
            <a:custGeom>
              <a:avLst/>
              <a:gdLst/>
              <a:ahLst/>
              <a:cxnLst/>
              <a:rect l="0" t="0" r="0" b="0"/>
              <a:pathLst>
                <a:path w="325756" h="514351">
                  <a:moveTo>
                    <a:pt x="205740" y="471488"/>
                  </a:moveTo>
                  <a:lnTo>
                    <a:pt x="248602" y="488633"/>
                  </a:lnTo>
                  <a:lnTo>
                    <a:pt x="274320" y="514350"/>
                  </a:lnTo>
                  <a:lnTo>
                    <a:pt x="291465" y="505778"/>
                  </a:lnTo>
                  <a:lnTo>
                    <a:pt x="308610" y="497205"/>
                  </a:lnTo>
                  <a:lnTo>
                    <a:pt x="325755" y="445771"/>
                  </a:lnTo>
                  <a:lnTo>
                    <a:pt x="325755" y="402908"/>
                  </a:lnTo>
                  <a:lnTo>
                    <a:pt x="317182" y="360045"/>
                  </a:lnTo>
                  <a:lnTo>
                    <a:pt x="308610" y="325756"/>
                  </a:lnTo>
                  <a:lnTo>
                    <a:pt x="257175" y="240030"/>
                  </a:lnTo>
                  <a:lnTo>
                    <a:pt x="214312" y="197168"/>
                  </a:lnTo>
                  <a:lnTo>
                    <a:pt x="128587" y="128588"/>
                  </a:lnTo>
                  <a:lnTo>
                    <a:pt x="77152" y="85725"/>
                  </a:lnTo>
                  <a:lnTo>
                    <a:pt x="42862" y="51436"/>
                  </a:lnTo>
                  <a:lnTo>
                    <a:pt x="17145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77954" y="89082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2214" y="4193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58729" y="1259443"/>
            <a:ext cx="283607" cy="610076"/>
            <a:chOff x="1258729" y="1259443"/>
            <a:chExt cx="283607" cy="610076"/>
          </a:xfrm>
        </p:grpSpPr>
        <p:sp>
          <p:nvSpPr>
            <p:cNvPr id="10" name="Freeform 9"/>
            <p:cNvSpPr/>
            <p:nvPr/>
          </p:nvSpPr>
          <p:spPr>
            <a:xfrm>
              <a:off x="1258729" y="1277302"/>
              <a:ext cx="265748" cy="582932"/>
            </a:xfrm>
            <a:custGeom>
              <a:avLst/>
              <a:gdLst/>
              <a:ahLst/>
              <a:cxnLst/>
              <a:rect l="0" t="0" r="0" b="0"/>
              <a:pathLst>
                <a:path w="265748" h="582932">
                  <a:moveTo>
                    <a:pt x="265747" y="574358"/>
                  </a:moveTo>
                  <a:lnTo>
                    <a:pt x="240030" y="582931"/>
                  </a:lnTo>
                  <a:lnTo>
                    <a:pt x="188595" y="582931"/>
                  </a:lnTo>
                  <a:lnTo>
                    <a:pt x="162877" y="574358"/>
                  </a:lnTo>
                  <a:lnTo>
                    <a:pt x="145732" y="574358"/>
                  </a:lnTo>
                  <a:lnTo>
                    <a:pt x="120015" y="574358"/>
                  </a:lnTo>
                  <a:lnTo>
                    <a:pt x="102870" y="565786"/>
                  </a:lnTo>
                  <a:lnTo>
                    <a:pt x="77152" y="548640"/>
                  </a:lnTo>
                  <a:lnTo>
                    <a:pt x="42862" y="488633"/>
                  </a:lnTo>
                  <a:lnTo>
                    <a:pt x="25717" y="454343"/>
                  </a:lnTo>
                  <a:lnTo>
                    <a:pt x="0" y="325756"/>
                  </a:lnTo>
                  <a:lnTo>
                    <a:pt x="0" y="274320"/>
                  </a:lnTo>
                  <a:lnTo>
                    <a:pt x="17145" y="197168"/>
                  </a:lnTo>
                  <a:lnTo>
                    <a:pt x="34290" y="154306"/>
                  </a:lnTo>
                  <a:lnTo>
                    <a:pt x="51435" y="120015"/>
                  </a:lnTo>
                  <a:lnTo>
                    <a:pt x="85725" y="60008"/>
                  </a:lnTo>
                  <a:lnTo>
                    <a:pt x="102870" y="42863"/>
                  </a:lnTo>
                  <a:lnTo>
                    <a:pt x="120015" y="25718"/>
                  </a:lnTo>
                  <a:lnTo>
                    <a:pt x="128587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506617" y="183380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69457" y="125944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635579" y="1259443"/>
            <a:ext cx="172166" cy="567214"/>
            <a:chOff x="4635579" y="1259443"/>
            <a:chExt cx="172166" cy="567214"/>
          </a:xfrm>
        </p:grpSpPr>
        <p:sp>
          <p:nvSpPr>
            <p:cNvPr id="14" name="Freeform 13"/>
            <p:cNvSpPr/>
            <p:nvPr/>
          </p:nvSpPr>
          <p:spPr>
            <a:xfrm>
              <a:off x="4653439" y="1277302"/>
              <a:ext cx="154306" cy="531497"/>
            </a:xfrm>
            <a:custGeom>
              <a:avLst/>
              <a:gdLst/>
              <a:ahLst/>
              <a:cxnLst/>
              <a:rect l="0" t="0" r="0" b="0"/>
              <a:pathLst>
                <a:path w="154306" h="531497">
                  <a:moveTo>
                    <a:pt x="25717" y="531496"/>
                  </a:moveTo>
                  <a:lnTo>
                    <a:pt x="42862" y="522923"/>
                  </a:lnTo>
                  <a:lnTo>
                    <a:pt x="68580" y="514350"/>
                  </a:lnTo>
                  <a:lnTo>
                    <a:pt x="77152" y="505778"/>
                  </a:lnTo>
                  <a:lnTo>
                    <a:pt x="94297" y="488633"/>
                  </a:lnTo>
                  <a:lnTo>
                    <a:pt x="111442" y="471488"/>
                  </a:lnTo>
                  <a:lnTo>
                    <a:pt x="128587" y="445771"/>
                  </a:lnTo>
                  <a:lnTo>
                    <a:pt x="137160" y="420053"/>
                  </a:lnTo>
                  <a:lnTo>
                    <a:pt x="154305" y="334328"/>
                  </a:lnTo>
                  <a:lnTo>
                    <a:pt x="145732" y="300038"/>
                  </a:lnTo>
                  <a:lnTo>
                    <a:pt x="137160" y="257175"/>
                  </a:lnTo>
                  <a:lnTo>
                    <a:pt x="120015" y="205741"/>
                  </a:lnTo>
                  <a:lnTo>
                    <a:pt x="102870" y="154306"/>
                  </a:lnTo>
                  <a:lnTo>
                    <a:pt x="77152" y="102870"/>
                  </a:lnTo>
                  <a:lnTo>
                    <a:pt x="51435" y="68580"/>
                  </a:lnTo>
                  <a:lnTo>
                    <a:pt x="0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661297" y="17909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635579" y="125944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6467" y="1593771"/>
            <a:ext cx="284321" cy="130016"/>
            <a:chOff x="306467" y="1593771"/>
            <a:chExt cx="284321" cy="130016"/>
          </a:xfrm>
        </p:grpSpPr>
        <p:sp>
          <p:nvSpPr>
            <p:cNvPr id="18" name="Freeform 17"/>
            <p:cNvSpPr/>
            <p:nvPr/>
          </p:nvSpPr>
          <p:spPr>
            <a:xfrm>
              <a:off x="324326" y="1611630"/>
              <a:ext cx="248604" cy="94298"/>
            </a:xfrm>
            <a:custGeom>
              <a:avLst/>
              <a:gdLst/>
              <a:ahLst/>
              <a:cxnLst/>
              <a:rect l="0" t="0" r="0" b="0"/>
              <a:pathLst>
                <a:path w="248604" h="94298">
                  <a:moveTo>
                    <a:pt x="248603" y="0"/>
                  </a:moveTo>
                  <a:lnTo>
                    <a:pt x="240030" y="8573"/>
                  </a:lnTo>
                  <a:lnTo>
                    <a:pt x="222885" y="8573"/>
                  </a:lnTo>
                  <a:lnTo>
                    <a:pt x="180023" y="17145"/>
                  </a:lnTo>
                  <a:lnTo>
                    <a:pt x="145733" y="34290"/>
                  </a:lnTo>
                  <a:lnTo>
                    <a:pt x="111443" y="42862"/>
                  </a:lnTo>
                  <a:lnTo>
                    <a:pt x="77153" y="60008"/>
                  </a:lnTo>
                  <a:lnTo>
                    <a:pt x="42863" y="68580"/>
                  </a:lnTo>
                  <a:lnTo>
                    <a:pt x="17145" y="77152"/>
                  </a:lnTo>
                  <a:lnTo>
                    <a:pt x="0" y="9429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55069" y="15937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06467" y="16880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57939" y="1457325"/>
            <a:ext cx="327184" cy="300039"/>
            <a:chOff x="657939" y="1457325"/>
            <a:chExt cx="327184" cy="300039"/>
          </a:xfrm>
        </p:grpSpPr>
        <p:sp>
          <p:nvSpPr>
            <p:cNvPr id="22" name="Freeform 21"/>
            <p:cNvSpPr/>
            <p:nvPr/>
          </p:nvSpPr>
          <p:spPr>
            <a:xfrm>
              <a:off x="675799" y="1457325"/>
              <a:ext cx="291466" cy="300039"/>
            </a:xfrm>
            <a:custGeom>
              <a:avLst/>
              <a:gdLst/>
              <a:ahLst/>
              <a:cxnLst/>
              <a:rect l="0" t="0" r="0" b="0"/>
              <a:pathLst>
                <a:path w="291466" h="300039">
                  <a:moveTo>
                    <a:pt x="291465" y="265748"/>
                  </a:moveTo>
                  <a:lnTo>
                    <a:pt x="282892" y="257175"/>
                  </a:lnTo>
                  <a:lnTo>
                    <a:pt x="274320" y="248602"/>
                  </a:lnTo>
                  <a:lnTo>
                    <a:pt x="248602" y="248602"/>
                  </a:lnTo>
                  <a:lnTo>
                    <a:pt x="197167" y="265748"/>
                  </a:lnTo>
                  <a:lnTo>
                    <a:pt x="171450" y="282893"/>
                  </a:lnTo>
                  <a:lnTo>
                    <a:pt x="137160" y="291465"/>
                  </a:lnTo>
                  <a:lnTo>
                    <a:pt x="102870" y="300038"/>
                  </a:lnTo>
                  <a:lnTo>
                    <a:pt x="94297" y="300038"/>
                  </a:lnTo>
                  <a:lnTo>
                    <a:pt x="102870" y="282893"/>
                  </a:lnTo>
                  <a:lnTo>
                    <a:pt x="111442" y="248602"/>
                  </a:lnTo>
                  <a:lnTo>
                    <a:pt x="128587" y="205740"/>
                  </a:lnTo>
                  <a:lnTo>
                    <a:pt x="145732" y="128588"/>
                  </a:lnTo>
                  <a:lnTo>
                    <a:pt x="137160" y="94297"/>
                  </a:lnTo>
                  <a:lnTo>
                    <a:pt x="128587" y="60007"/>
                  </a:lnTo>
                  <a:lnTo>
                    <a:pt x="102870" y="17145"/>
                  </a:lnTo>
                  <a:lnTo>
                    <a:pt x="85725" y="8573"/>
                  </a:lnTo>
                  <a:lnTo>
                    <a:pt x="68580" y="8573"/>
                  </a:lnTo>
                  <a:lnTo>
                    <a:pt x="51435" y="0"/>
                  </a:lnTo>
                  <a:lnTo>
                    <a:pt x="8572" y="25718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49404" y="17052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57939" y="149090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995625" y="1456611"/>
            <a:ext cx="215740" cy="70008"/>
            <a:chOff x="4995625" y="1456611"/>
            <a:chExt cx="215740" cy="70008"/>
          </a:xfrm>
        </p:grpSpPr>
        <p:sp>
          <p:nvSpPr>
            <p:cNvPr id="26" name="Freeform 25"/>
            <p:cNvSpPr/>
            <p:nvPr/>
          </p:nvSpPr>
          <p:spPr>
            <a:xfrm>
              <a:off x="5013484" y="1474470"/>
              <a:ext cx="180023" cy="34291"/>
            </a:xfrm>
            <a:custGeom>
              <a:avLst/>
              <a:gdLst/>
              <a:ahLst/>
              <a:cxnLst/>
              <a:rect l="0" t="0" r="0" b="0"/>
              <a:pathLst>
                <a:path w="180023" h="34291">
                  <a:moveTo>
                    <a:pt x="180022" y="0"/>
                  </a:moveTo>
                  <a:lnTo>
                    <a:pt x="171450" y="25718"/>
                  </a:lnTo>
                  <a:lnTo>
                    <a:pt x="171450" y="8573"/>
                  </a:lnTo>
                  <a:lnTo>
                    <a:pt x="154304" y="8573"/>
                  </a:lnTo>
                  <a:lnTo>
                    <a:pt x="137160" y="0"/>
                  </a:lnTo>
                  <a:lnTo>
                    <a:pt x="94297" y="8573"/>
                  </a:lnTo>
                  <a:lnTo>
                    <a:pt x="68580" y="8573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175646" y="14566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995625" y="149090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69" name="Group 7168"/>
          <p:cNvGrpSpPr/>
          <p:nvPr/>
        </p:nvGrpSpPr>
        <p:grpSpPr>
          <a:xfrm>
            <a:off x="5304234" y="1320165"/>
            <a:ext cx="223601" cy="352187"/>
            <a:chOff x="5304234" y="1320165"/>
            <a:chExt cx="223601" cy="352187"/>
          </a:xfrm>
        </p:grpSpPr>
        <p:sp>
          <p:nvSpPr>
            <p:cNvPr id="30" name="Freeform 29"/>
            <p:cNvSpPr/>
            <p:nvPr/>
          </p:nvSpPr>
          <p:spPr>
            <a:xfrm>
              <a:off x="5322094" y="1320165"/>
              <a:ext cx="205741" cy="334328"/>
            </a:xfrm>
            <a:custGeom>
              <a:avLst/>
              <a:gdLst/>
              <a:ahLst/>
              <a:cxnLst/>
              <a:rect l="0" t="0" r="0" b="0"/>
              <a:pathLst>
                <a:path w="205741" h="334328">
                  <a:moveTo>
                    <a:pt x="180022" y="334327"/>
                  </a:moveTo>
                  <a:lnTo>
                    <a:pt x="205740" y="325755"/>
                  </a:lnTo>
                  <a:lnTo>
                    <a:pt x="197168" y="325755"/>
                  </a:lnTo>
                  <a:lnTo>
                    <a:pt x="180022" y="325755"/>
                  </a:lnTo>
                  <a:lnTo>
                    <a:pt x="162877" y="317183"/>
                  </a:lnTo>
                  <a:lnTo>
                    <a:pt x="128588" y="325755"/>
                  </a:lnTo>
                  <a:lnTo>
                    <a:pt x="77152" y="325755"/>
                  </a:lnTo>
                  <a:lnTo>
                    <a:pt x="60007" y="317183"/>
                  </a:lnTo>
                  <a:lnTo>
                    <a:pt x="68580" y="308610"/>
                  </a:lnTo>
                  <a:lnTo>
                    <a:pt x="77152" y="291465"/>
                  </a:lnTo>
                  <a:lnTo>
                    <a:pt x="94297" y="274320"/>
                  </a:lnTo>
                  <a:lnTo>
                    <a:pt x="111442" y="240030"/>
                  </a:lnTo>
                  <a:lnTo>
                    <a:pt x="145732" y="154305"/>
                  </a:lnTo>
                  <a:lnTo>
                    <a:pt x="154305" y="111443"/>
                  </a:lnTo>
                  <a:lnTo>
                    <a:pt x="154305" y="77152"/>
                  </a:lnTo>
                  <a:lnTo>
                    <a:pt x="145732" y="34290"/>
                  </a:lnTo>
                  <a:lnTo>
                    <a:pt x="111442" y="0"/>
                  </a:lnTo>
                  <a:lnTo>
                    <a:pt x="85724" y="0"/>
                  </a:lnTo>
                  <a:lnTo>
                    <a:pt x="25717" y="25717"/>
                  </a:lnTo>
                  <a:lnTo>
                    <a:pt x="0" y="42862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84257" y="163663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8" name="Oval 7167"/>
            <p:cNvSpPr/>
            <p:nvPr/>
          </p:nvSpPr>
          <p:spPr>
            <a:xfrm>
              <a:off x="5304234" y="13537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5" name="Group 7174"/>
          <p:cNvGrpSpPr/>
          <p:nvPr/>
        </p:nvGrpSpPr>
        <p:grpSpPr>
          <a:xfrm>
            <a:off x="1164431" y="2048113"/>
            <a:ext cx="283607" cy="609363"/>
            <a:chOff x="1164431" y="2048113"/>
            <a:chExt cx="283607" cy="609363"/>
          </a:xfrm>
        </p:grpSpPr>
        <p:sp>
          <p:nvSpPr>
            <p:cNvPr id="7172" name="Freeform 7171"/>
            <p:cNvSpPr/>
            <p:nvPr/>
          </p:nvSpPr>
          <p:spPr>
            <a:xfrm>
              <a:off x="1164431" y="2065973"/>
              <a:ext cx="265749" cy="591503"/>
            </a:xfrm>
            <a:custGeom>
              <a:avLst/>
              <a:gdLst/>
              <a:ahLst/>
              <a:cxnLst/>
              <a:rect l="0" t="0" r="0" b="0"/>
              <a:pathLst>
                <a:path w="265749" h="591503">
                  <a:moveTo>
                    <a:pt x="265748" y="557212"/>
                  </a:moveTo>
                  <a:lnTo>
                    <a:pt x="240030" y="582930"/>
                  </a:lnTo>
                  <a:lnTo>
                    <a:pt x="205740" y="591502"/>
                  </a:lnTo>
                  <a:lnTo>
                    <a:pt x="137160" y="574357"/>
                  </a:lnTo>
                  <a:lnTo>
                    <a:pt x="102870" y="557212"/>
                  </a:lnTo>
                  <a:lnTo>
                    <a:pt x="77153" y="531495"/>
                  </a:lnTo>
                  <a:lnTo>
                    <a:pt x="51435" y="505777"/>
                  </a:lnTo>
                  <a:lnTo>
                    <a:pt x="25718" y="471487"/>
                  </a:lnTo>
                  <a:lnTo>
                    <a:pt x="8573" y="420052"/>
                  </a:lnTo>
                  <a:lnTo>
                    <a:pt x="0" y="368617"/>
                  </a:lnTo>
                  <a:lnTo>
                    <a:pt x="0" y="274319"/>
                  </a:lnTo>
                  <a:lnTo>
                    <a:pt x="17145" y="222885"/>
                  </a:lnTo>
                  <a:lnTo>
                    <a:pt x="42863" y="180022"/>
                  </a:lnTo>
                  <a:lnTo>
                    <a:pt x="94298" y="94297"/>
                  </a:lnTo>
                  <a:lnTo>
                    <a:pt x="14573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3" name="Oval 7172"/>
            <p:cNvSpPr/>
            <p:nvPr/>
          </p:nvSpPr>
          <p:spPr>
            <a:xfrm>
              <a:off x="1412319" y="260532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4" name="Oval 7173"/>
            <p:cNvSpPr/>
            <p:nvPr/>
          </p:nvSpPr>
          <p:spPr>
            <a:xfrm>
              <a:off x="1292304" y="20481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9" name="Group 7178"/>
          <p:cNvGrpSpPr/>
          <p:nvPr/>
        </p:nvGrpSpPr>
        <p:grpSpPr>
          <a:xfrm>
            <a:off x="3135392" y="2013823"/>
            <a:ext cx="129303" cy="480775"/>
            <a:chOff x="3135392" y="2013823"/>
            <a:chExt cx="129303" cy="480775"/>
          </a:xfrm>
        </p:grpSpPr>
        <p:sp>
          <p:nvSpPr>
            <p:cNvPr id="7176" name="Freeform 7175"/>
            <p:cNvSpPr/>
            <p:nvPr/>
          </p:nvSpPr>
          <p:spPr>
            <a:xfrm>
              <a:off x="3153251" y="2031683"/>
              <a:ext cx="111444" cy="462915"/>
            </a:xfrm>
            <a:custGeom>
              <a:avLst/>
              <a:gdLst/>
              <a:ahLst/>
              <a:cxnLst/>
              <a:rect l="0" t="0" r="0" b="0"/>
              <a:pathLst>
                <a:path w="111444" h="462915">
                  <a:moveTo>
                    <a:pt x="60008" y="437197"/>
                  </a:moveTo>
                  <a:lnTo>
                    <a:pt x="51435" y="462914"/>
                  </a:lnTo>
                  <a:lnTo>
                    <a:pt x="60008" y="462914"/>
                  </a:lnTo>
                  <a:lnTo>
                    <a:pt x="85725" y="445769"/>
                  </a:lnTo>
                  <a:lnTo>
                    <a:pt x="94298" y="428624"/>
                  </a:lnTo>
                  <a:lnTo>
                    <a:pt x="102870" y="411480"/>
                  </a:lnTo>
                  <a:lnTo>
                    <a:pt x="102870" y="377190"/>
                  </a:lnTo>
                  <a:lnTo>
                    <a:pt x="111443" y="308609"/>
                  </a:lnTo>
                  <a:lnTo>
                    <a:pt x="111443" y="257175"/>
                  </a:lnTo>
                  <a:lnTo>
                    <a:pt x="68580" y="120015"/>
                  </a:lnTo>
                  <a:lnTo>
                    <a:pt x="51435" y="77152"/>
                  </a:lnTo>
                  <a:lnTo>
                    <a:pt x="17145" y="17144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7" name="Oval 7176"/>
            <p:cNvSpPr/>
            <p:nvPr/>
          </p:nvSpPr>
          <p:spPr>
            <a:xfrm>
              <a:off x="3195399" y="24510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8" name="Oval 7177"/>
            <p:cNvSpPr/>
            <p:nvPr/>
          </p:nvSpPr>
          <p:spPr>
            <a:xfrm>
              <a:off x="3135392" y="20138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83" name="Group 7182"/>
          <p:cNvGrpSpPr/>
          <p:nvPr/>
        </p:nvGrpSpPr>
        <p:grpSpPr>
          <a:xfrm>
            <a:off x="3667601" y="2013823"/>
            <a:ext cx="155020" cy="592218"/>
            <a:chOff x="3667601" y="2013823"/>
            <a:chExt cx="155020" cy="592218"/>
          </a:xfrm>
        </p:grpSpPr>
        <p:sp>
          <p:nvSpPr>
            <p:cNvPr id="7180" name="Freeform 7179"/>
            <p:cNvSpPr/>
            <p:nvPr/>
          </p:nvSpPr>
          <p:spPr>
            <a:xfrm>
              <a:off x="3667601" y="2031683"/>
              <a:ext cx="137161" cy="574358"/>
            </a:xfrm>
            <a:custGeom>
              <a:avLst/>
              <a:gdLst/>
              <a:ahLst/>
              <a:cxnLst/>
              <a:rect l="0" t="0" r="0" b="0"/>
              <a:pathLst>
                <a:path w="137161" h="574358">
                  <a:moveTo>
                    <a:pt x="137160" y="540067"/>
                  </a:moveTo>
                  <a:lnTo>
                    <a:pt x="102870" y="574357"/>
                  </a:lnTo>
                  <a:lnTo>
                    <a:pt x="94298" y="557212"/>
                  </a:lnTo>
                  <a:lnTo>
                    <a:pt x="85725" y="548639"/>
                  </a:lnTo>
                  <a:lnTo>
                    <a:pt x="68580" y="540067"/>
                  </a:lnTo>
                  <a:lnTo>
                    <a:pt x="51435" y="522922"/>
                  </a:lnTo>
                  <a:lnTo>
                    <a:pt x="34290" y="505777"/>
                  </a:lnTo>
                  <a:lnTo>
                    <a:pt x="17145" y="471487"/>
                  </a:lnTo>
                  <a:lnTo>
                    <a:pt x="0" y="420052"/>
                  </a:lnTo>
                  <a:lnTo>
                    <a:pt x="0" y="325755"/>
                  </a:lnTo>
                  <a:lnTo>
                    <a:pt x="8573" y="274319"/>
                  </a:lnTo>
                  <a:lnTo>
                    <a:pt x="34290" y="154305"/>
                  </a:lnTo>
                  <a:lnTo>
                    <a:pt x="60008" y="102869"/>
                  </a:lnTo>
                  <a:lnTo>
                    <a:pt x="77153" y="60007"/>
                  </a:lnTo>
                  <a:lnTo>
                    <a:pt x="94298" y="34290"/>
                  </a:lnTo>
                  <a:lnTo>
                    <a:pt x="12001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1" name="Oval 7180"/>
            <p:cNvSpPr/>
            <p:nvPr/>
          </p:nvSpPr>
          <p:spPr>
            <a:xfrm>
              <a:off x="3786902" y="25538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2" name="Oval 7181"/>
            <p:cNvSpPr/>
            <p:nvPr/>
          </p:nvSpPr>
          <p:spPr>
            <a:xfrm>
              <a:off x="3769757" y="201382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87" name="Group 7186"/>
          <p:cNvGrpSpPr/>
          <p:nvPr/>
        </p:nvGrpSpPr>
        <p:grpSpPr>
          <a:xfrm>
            <a:off x="4104084" y="2065258"/>
            <a:ext cx="180738" cy="463631"/>
            <a:chOff x="4104084" y="2065258"/>
            <a:chExt cx="180738" cy="463631"/>
          </a:xfrm>
        </p:grpSpPr>
        <p:sp>
          <p:nvSpPr>
            <p:cNvPr id="7184" name="Freeform 7183"/>
            <p:cNvSpPr/>
            <p:nvPr/>
          </p:nvSpPr>
          <p:spPr>
            <a:xfrm>
              <a:off x="4121944" y="2083117"/>
              <a:ext cx="162878" cy="445772"/>
            </a:xfrm>
            <a:custGeom>
              <a:avLst/>
              <a:gdLst/>
              <a:ahLst/>
              <a:cxnLst/>
              <a:rect l="0" t="0" r="0" b="0"/>
              <a:pathLst>
                <a:path w="162878" h="445772">
                  <a:moveTo>
                    <a:pt x="51435" y="394335"/>
                  </a:moveTo>
                  <a:lnTo>
                    <a:pt x="68580" y="445771"/>
                  </a:lnTo>
                  <a:lnTo>
                    <a:pt x="85725" y="445771"/>
                  </a:lnTo>
                  <a:lnTo>
                    <a:pt x="120015" y="445771"/>
                  </a:lnTo>
                  <a:lnTo>
                    <a:pt x="137160" y="428625"/>
                  </a:lnTo>
                  <a:lnTo>
                    <a:pt x="154305" y="368618"/>
                  </a:lnTo>
                  <a:lnTo>
                    <a:pt x="162877" y="334328"/>
                  </a:lnTo>
                  <a:lnTo>
                    <a:pt x="162877" y="300038"/>
                  </a:lnTo>
                  <a:lnTo>
                    <a:pt x="154305" y="257175"/>
                  </a:lnTo>
                  <a:lnTo>
                    <a:pt x="145732" y="205741"/>
                  </a:lnTo>
                  <a:lnTo>
                    <a:pt x="120015" y="162878"/>
                  </a:lnTo>
                  <a:lnTo>
                    <a:pt x="94297" y="111443"/>
                  </a:lnTo>
                  <a:lnTo>
                    <a:pt x="34290" y="42863"/>
                  </a:lnTo>
                  <a:lnTo>
                    <a:pt x="17145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5" name="Oval 7184"/>
            <p:cNvSpPr/>
            <p:nvPr/>
          </p:nvSpPr>
          <p:spPr>
            <a:xfrm>
              <a:off x="4155519" y="24595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6" name="Oval 7185"/>
            <p:cNvSpPr/>
            <p:nvPr/>
          </p:nvSpPr>
          <p:spPr>
            <a:xfrm>
              <a:off x="4104084" y="20652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1" name="Group 7190"/>
          <p:cNvGrpSpPr/>
          <p:nvPr/>
        </p:nvGrpSpPr>
        <p:grpSpPr>
          <a:xfrm>
            <a:off x="4515564" y="2082403"/>
            <a:ext cx="266463" cy="360761"/>
            <a:chOff x="4515564" y="2082403"/>
            <a:chExt cx="266463" cy="360761"/>
          </a:xfrm>
        </p:grpSpPr>
        <p:sp>
          <p:nvSpPr>
            <p:cNvPr id="7188" name="Freeform 7187"/>
            <p:cNvSpPr/>
            <p:nvPr/>
          </p:nvSpPr>
          <p:spPr>
            <a:xfrm>
              <a:off x="4533424" y="2091690"/>
              <a:ext cx="248603" cy="351474"/>
            </a:xfrm>
            <a:custGeom>
              <a:avLst/>
              <a:gdLst/>
              <a:ahLst/>
              <a:cxnLst/>
              <a:rect l="0" t="0" r="0" b="0"/>
              <a:pathLst>
                <a:path w="248603" h="351474">
                  <a:moveTo>
                    <a:pt x="17145" y="325755"/>
                  </a:moveTo>
                  <a:lnTo>
                    <a:pt x="102870" y="351473"/>
                  </a:lnTo>
                  <a:lnTo>
                    <a:pt x="188595" y="325755"/>
                  </a:lnTo>
                  <a:lnTo>
                    <a:pt x="214312" y="308610"/>
                  </a:lnTo>
                  <a:lnTo>
                    <a:pt x="231457" y="282893"/>
                  </a:lnTo>
                  <a:lnTo>
                    <a:pt x="240030" y="265748"/>
                  </a:lnTo>
                  <a:lnTo>
                    <a:pt x="248602" y="240030"/>
                  </a:lnTo>
                  <a:lnTo>
                    <a:pt x="248602" y="231458"/>
                  </a:lnTo>
                  <a:lnTo>
                    <a:pt x="240030" y="214312"/>
                  </a:lnTo>
                  <a:lnTo>
                    <a:pt x="214312" y="188595"/>
                  </a:lnTo>
                  <a:lnTo>
                    <a:pt x="188595" y="171450"/>
                  </a:lnTo>
                  <a:lnTo>
                    <a:pt x="154305" y="162877"/>
                  </a:lnTo>
                  <a:lnTo>
                    <a:pt x="120015" y="154305"/>
                  </a:lnTo>
                  <a:lnTo>
                    <a:pt x="94297" y="154305"/>
                  </a:lnTo>
                  <a:lnTo>
                    <a:pt x="77152" y="145733"/>
                  </a:lnTo>
                  <a:lnTo>
                    <a:pt x="85725" y="145733"/>
                  </a:lnTo>
                  <a:lnTo>
                    <a:pt x="102870" y="137160"/>
                  </a:lnTo>
                  <a:lnTo>
                    <a:pt x="154305" y="68580"/>
                  </a:lnTo>
                  <a:lnTo>
                    <a:pt x="154305" y="34290"/>
                  </a:lnTo>
                  <a:lnTo>
                    <a:pt x="137160" y="17145"/>
                  </a:lnTo>
                  <a:lnTo>
                    <a:pt x="111442" y="8573"/>
                  </a:lnTo>
                  <a:lnTo>
                    <a:pt x="85725" y="0"/>
                  </a:lnTo>
                  <a:lnTo>
                    <a:pt x="34290" y="0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9" name="Oval 7188"/>
            <p:cNvSpPr/>
            <p:nvPr/>
          </p:nvSpPr>
          <p:spPr>
            <a:xfrm>
              <a:off x="4532709" y="23995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0" name="Oval 7189"/>
            <p:cNvSpPr/>
            <p:nvPr/>
          </p:nvSpPr>
          <p:spPr>
            <a:xfrm>
              <a:off x="4515564" y="20824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5" name="Group 7194"/>
          <p:cNvGrpSpPr/>
          <p:nvPr/>
        </p:nvGrpSpPr>
        <p:grpSpPr>
          <a:xfrm>
            <a:off x="417909" y="2288858"/>
            <a:ext cx="352188" cy="368618"/>
            <a:chOff x="417909" y="2288858"/>
            <a:chExt cx="352188" cy="368618"/>
          </a:xfrm>
        </p:grpSpPr>
        <p:sp>
          <p:nvSpPr>
            <p:cNvPr id="7192" name="Freeform 7191"/>
            <p:cNvSpPr/>
            <p:nvPr/>
          </p:nvSpPr>
          <p:spPr>
            <a:xfrm>
              <a:off x="435769" y="2288858"/>
              <a:ext cx="334328" cy="368618"/>
            </a:xfrm>
            <a:custGeom>
              <a:avLst/>
              <a:gdLst/>
              <a:ahLst/>
              <a:cxnLst/>
              <a:rect l="0" t="0" r="0" b="0"/>
              <a:pathLst>
                <a:path w="334328" h="368618">
                  <a:moveTo>
                    <a:pt x="137160" y="325754"/>
                  </a:moveTo>
                  <a:lnTo>
                    <a:pt x="154305" y="368617"/>
                  </a:lnTo>
                  <a:lnTo>
                    <a:pt x="180022" y="351472"/>
                  </a:lnTo>
                  <a:lnTo>
                    <a:pt x="240030" y="342900"/>
                  </a:lnTo>
                  <a:lnTo>
                    <a:pt x="274320" y="325754"/>
                  </a:lnTo>
                  <a:lnTo>
                    <a:pt x="300037" y="317182"/>
                  </a:lnTo>
                  <a:lnTo>
                    <a:pt x="317182" y="282892"/>
                  </a:lnTo>
                  <a:lnTo>
                    <a:pt x="334327" y="257174"/>
                  </a:lnTo>
                  <a:lnTo>
                    <a:pt x="334327" y="231457"/>
                  </a:lnTo>
                  <a:lnTo>
                    <a:pt x="308610" y="197167"/>
                  </a:lnTo>
                  <a:lnTo>
                    <a:pt x="291465" y="188594"/>
                  </a:lnTo>
                  <a:lnTo>
                    <a:pt x="257175" y="180022"/>
                  </a:lnTo>
                  <a:lnTo>
                    <a:pt x="197167" y="180022"/>
                  </a:lnTo>
                  <a:lnTo>
                    <a:pt x="162877" y="180022"/>
                  </a:lnTo>
                  <a:lnTo>
                    <a:pt x="137160" y="188594"/>
                  </a:lnTo>
                  <a:lnTo>
                    <a:pt x="154305" y="180022"/>
                  </a:lnTo>
                  <a:lnTo>
                    <a:pt x="188595" y="145732"/>
                  </a:lnTo>
                  <a:lnTo>
                    <a:pt x="205740" y="120015"/>
                  </a:lnTo>
                  <a:lnTo>
                    <a:pt x="214312" y="60007"/>
                  </a:lnTo>
                  <a:lnTo>
                    <a:pt x="197167" y="17144"/>
                  </a:lnTo>
                  <a:lnTo>
                    <a:pt x="180022" y="0"/>
                  </a:lnTo>
                  <a:lnTo>
                    <a:pt x="154305" y="0"/>
                  </a:lnTo>
                  <a:lnTo>
                    <a:pt x="128587" y="0"/>
                  </a:lnTo>
                  <a:lnTo>
                    <a:pt x="77152" y="8572"/>
                  </a:lnTo>
                  <a:lnTo>
                    <a:pt x="42862" y="17144"/>
                  </a:lnTo>
                  <a:lnTo>
                    <a:pt x="25717" y="25717"/>
                  </a:lnTo>
                  <a:lnTo>
                    <a:pt x="0" y="51434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3" name="Oval 7192"/>
            <p:cNvSpPr/>
            <p:nvPr/>
          </p:nvSpPr>
          <p:spPr>
            <a:xfrm>
              <a:off x="555069" y="25967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4" name="Oval 7193"/>
            <p:cNvSpPr/>
            <p:nvPr/>
          </p:nvSpPr>
          <p:spPr>
            <a:xfrm>
              <a:off x="417909" y="23224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9" name="Group 7198"/>
          <p:cNvGrpSpPr/>
          <p:nvPr/>
        </p:nvGrpSpPr>
        <p:grpSpPr>
          <a:xfrm>
            <a:off x="752237" y="3171111"/>
            <a:ext cx="404336" cy="52864"/>
            <a:chOff x="752237" y="3171111"/>
            <a:chExt cx="404336" cy="52864"/>
          </a:xfrm>
        </p:grpSpPr>
        <p:sp>
          <p:nvSpPr>
            <p:cNvPr id="7196" name="Freeform 7195"/>
            <p:cNvSpPr/>
            <p:nvPr/>
          </p:nvSpPr>
          <p:spPr>
            <a:xfrm>
              <a:off x="770096" y="3180398"/>
              <a:ext cx="368619" cy="25718"/>
            </a:xfrm>
            <a:custGeom>
              <a:avLst/>
              <a:gdLst/>
              <a:ahLst/>
              <a:cxnLst/>
              <a:rect l="0" t="0" r="0" b="0"/>
              <a:pathLst>
                <a:path w="368619" h="25718">
                  <a:moveTo>
                    <a:pt x="368618" y="8572"/>
                  </a:moveTo>
                  <a:lnTo>
                    <a:pt x="351473" y="8572"/>
                  </a:lnTo>
                  <a:lnTo>
                    <a:pt x="342900" y="0"/>
                  </a:lnTo>
                  <a:lnTo>
                    <a:pt x="317183" y="8572"/>
                  </a:lnTo>
                  <a:lnTo>
                    <a:pt x="282893" y="0"/>
                  </a:lnTo>
                  <a:lnTo>
                    <a:pt x="205740" y="8572"/>
                  </a:lnTo>
                  <a:lnTo>
                    <a:pt x="154305" y="8572"/>
                  </a:lnTo>
                  <a:lnTo>
                    <a:pt x="102870" y="17144"/>
                  </a:lnTo>
                  <a:lnTo>
                    <a:pt x="68580" y="25717"/>
                  </a:lnTo>
                  <a:lnTo>
                    <a:pt x="17145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7" name="Oval 7196"/>
            <p:cNvSpPr/>
            <p:nvPr/>
          </p:nvSpPr>
          <p:spPr>
            <a:xfrm>
              <a:off x="1120854" y="31711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8" name="Oval 7197"/>
            <p:cNvSpPr/>
            <p:nvPr/>
          </p:nvSpPr>
          <p:spPr>
            <a:xfrm>
              <a:off x="752237" y="318825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03" name="Group 7202"/>
          <p:cNvGrpSpPr/>
          <p:nvPr/>
        </p:nvGrpSpPr>
        <p:grpSpPr>
          <a:xfrm>
            <a:off x="1250156" y="3008233"/>
            <a:ext cx="343615" cy="429340"/>
            <a:chOff x="1250156" y="3008233"/>
            <a:chExt cx="343615" cy="429340"/>
          </a:xfrm>
        </p:grpSpPr>
        <p:sp>
          <p:nvSpPr>
            <p:cNvPr id="7200" name="Freeform 7199"/>
            <p:cNvSpPr/>
            <p:nvPr/>
          </p:nvSpPr>
          <p:spPr>
            <a:xfrm>
              <a:off x="1250156" y="3026093"/>
              <a:ext cx="325756" cy="411480"/>
            </a:xfrm>
            <a:custGeom>
              <a:avLst/>
              <a:gdLst/>
              <a:ahLst/>
              <a:cxnLst/>
              <a:rect l="0" t="0" r="0" b="0"/>
              <a:pathLst>
                <a:path w="325756" h="411480">
                  <a:moveTo>
                    <a:pt x="325755" y="308610"/>
                  </a:moveTo>
                  <a:lnTo>
                    <a:pt x="308610" y="360045"/>
                  </a:lnTo>
                  <a:lnTo>
                    <a:pt x="291465" y="377190"/>
                  </a:lnTo>
                  <a:lnTo>
                    <a:pt x="282893" y="385762"/>
                  </a:lnTo>
                  <a:lnTo>
                    <a:pt x="265748" y="394335"/>
                  </a:lnTo>
                  <a:lnTo>
                    <a:pt x="248603" y="385762"/>
                  </a:lnTo>
                  <a:lnTo>
                    <a:pt x="231458" y="377190"/>
                  </a:lnTo>
                  <a:lnTo>
                    <a:pt x="222885" y="360045"/>
                  </a:lnTo>
                  <a:lnTo>
                    <a:pt x="205740" y="282892"/>
                  </a:lnTo>
                  <a:lnTo>
                    <a:pt x="205740" y="231457"/>
                  </a:lnTo>
                  <a:lnTo>
                    <a:pt x="214313" y="197167"/>
                  </a:lnTo>
                  <a:lnTo>
                    <a:pt x="240030" y="145732"/>
                  </a:lnTo>
                  <a:lnTo>
                    <a:pt x="248603" y="145732"/>
                  </a:lnTo>
                  <a:lnTo>
                    <a:pt x="282893" y="171449"/>
                  </a:lnTo>
                  <a:lnTo>
                    <a:pt x="300038" y="205740"/>
                  </a:lnTo>
                  <a:lnTo>
                    <a:pt x="308610" y="248602"/>
                  </a:lnTo>
                  <a:lnTo>
                    <a:pt x="308610" y="300037"/>
                  </a:lnTo>
                  <a:lnTo>
                    <a:pt x="265748" y="377190"/>
                  </a:lnTo>
                  <a:lnTo>
                    <a:pt x="231458" y="402907"/>
                  </a:lnTo>
                  <a:lnTo>
                    <a:pt x="188595" y="411479"/>
                  </a:lnTo>
                  <a:lnTo>
                    <a:pt x="111443" y="394335"/>
                  </a:lnTo>
                  <a:lnTo>
                    <a:pt x="68580" y="368617"/>
                  </a:lnTo>
                  <a:lnTo>
                    <a:pt x="42863" y="334327"/>
                  </a:lnTo>
                  <a:lnTo>
                    <a:pt x="17145" y="291465"/>
                  </a:lnTo>
                  <a:lnTo>
                    <a:pt x="0" y="188595"/>
                  </a:lnTo>
                  <a:lnTo>
                    <a:pt x="8573" y="145732"/>
                  </a:lnTo>
                  <a:lnTo>
                    <a:pt x="34290" y="77152"/>
                  </a:lnTo>
                  <a:lnTo>
                    <a:pt x="68580" y="25717"/>
                  </a:lnTo>
                  <a:lnTo>
                    <a:pt x="77153" y="8572"/>
                  </a:lnTo>
                  <a:lnTo>
                    <a:pt x="10287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1" name="Oval 7200"/>
            <p:cNvSpPr/>
            <p:nvPr/>
          </p:nvSpPr>
          <p:spPr>
            <a:xfrm>
              <a:off x="1558052" y="331684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2" name="Oval 7201"/>
            <p:cNvSpPr/>
            <p:nvPr/>
          </p:nvSpPr>
          <p:spPr>
            <a:xfrm>
              <a:off x="1335167" y="30082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07" name="Group 7206"/>
          <p:cNvGrpSpPr/>
          <p:nvPr/>
        </p:nvGrpSpPr>
        <p:grpSpPr>
          <a:xfrm>
            <a:off x="1660922" y="3111103"/>
            <a:ext cx="335756" cy="207169"/>
            <a:chOff x="1660922" y="3111103"/>
            <a:chExt cx="335756" cy="207169"/>
          </a:xfrm>
        </p:grpSpPr>
        <p:sp>
          <p:nvSpPr>
            <p:cNvPr id="7204" name="Freeform 7203"/>
            <p:cNvSpPr/>
            <p:nvPr/>
          </p:nvSpPr>
          <p:spPr>
            <a:xfrm>
              <a:off x="1678781" y="3128963"/>
              <a:ext cx="300039" cy="180023"/>
            </a:xfrm>
            <a:custGeom>
              <a:avLst/>
              <a:gdLst/>
              <a:ahLst/>
              <a:cxnLst/>
              <a:rect l="0" t="0" r="0" b="0"/>
              <a:pathLst>
                <a:path w="300039" h="180023">
                  <a:moveTo>
                    <a:pt x="300038" y="171450"/>
                  </a:moveTo>
                  <a:lnTo>
                    <a:pt x="300038" y="180022"/>
                  </a:lnTo>
                  <a:lnTo>
                    <a:pt x="274320" y="171450"/>
                  </a:lnTo>
                  <a:lnTo>
                    <a:pt x="248603" y="162877"/>
                  </a:lnTo>
                  <a:lnTo>
                    <a:pt x="222885" y="145732"/>
                  </a:lnTo>
                  <a:lnTo>
                    <a:pt x="188595" y="128587"/>
                  </a:lnTo>
                  <a:lnTo>
                    <a:pt x="137160" y="102870"/>
                  </a:lnTo>
                  <a:lnTo>
                    <a:pt x="102870" y="85725"/>
                  </a:lnTo>
                  <a:lnTo>
                    <a:pt x="60008" y="60007"/>
                  </a:lnTo>
                  <a:lnTo>
                    <a:pt x="8573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5" name="Oval 7204"/>
            <p:cNvSpPr/>
            <p:nvPr/>
          </p:nvSpPr>
          <p:spPr>
            <a:xfrm>
              <a:off x="1960959" y="32825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6" name="Oval 7205"/>
            <p:cNvSpPr/>
            <p:nvPr/>
          </p:nvSpPr>
          <p:spPr>
            <a:xfrm>
              <a:off x="1660922" y="31111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11" name="Group 7210"/>
          <p:cNvGrpSpPr/>
          <p:nvPr/>
        </p:nvGrpSpPr>
        <p:grpSpPr>
          <a:xfrm>
            <a:off x="1747361" y="3085386"/>
            <a:ext cx="172165" cy="335043"/>
            <a:chOff x="1747361" y="3085386"/>
            <a:chExt cx="172165" cy="335043"/>
          </a:xfrm>
        </p:grpSpPr>
        <p:sp>
          <p:nvSpPr>
            <p:cNvPr id="7208" name="Freeform 7207"/>
            <p:cNvSpPr/>
            <p:nvPr/>
          </p:nvSpPr>
          <p:spPr>
            <a:xfrm>
              <a:off x="1747361" y="3103245"/>
              <a:ext cx="154306" cy="317184"/>
            </a:xfrm>
            <a:custGeom>
              <a:avLst/>
              <a:gdLst/>
              <a:ahLst/>
              <a:cxnLst/>
              <a:rect l="0" t="0" r="0" b="0"/>
              <a:pathLst>
                <a:path w="154306" h="317184">
                  <a:moveTo>
                    <a:pt x="34290" y="265747"/>
                  </a:moveTo>
                  <a:lnTo>
                    <a:pt x="25718" y="291465"/>
                  </a:lnTo>
                  <a:lnTo>
                    <a:pt x="0" y="317183"/>
                  </a:lnTo>
                  <a:lnTo>
                    <a:pt x="8573" y="300038"/>
                  </a:lnTo>
                  <a:lnTo>
                    <a:pt x="17145" y="274320"/>
                  </a:lnTo>
                  <a:lnTo>
                    <a:pt x="34290" y="248602"/>
                  </a:lnTo>
                  <a:lnTo>
                    <a:pt x="60008" y="205740"/>
                  </a:lnTo>
                  <a:lnTo>
                    <a:pt x="102870" y="120015"/>
                  </a:lnTo>
                  <a:lnTo>
                    <a:pt x="120015" y="77153"/>
                  </a:lnTo>
                  <a:lnTo>
                    <a:pt x="137160" y="42863"/>
                  </a:lnTo>
                  <a:lnTo>
                    <a:pt x="154305" y="17145"/>
                  </a:lnTo>
                  <a:lnTo>
                    <a:pt x="15430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9" name="Oval 7208"/>
            <p:cNvSpPr/>
            <p:nvPr/>
          </p:nvSpPr>
          <p:spPr>
            <a:xfrm>
              <a:off x="1763792" y="33511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0" name="Oval 7209"/>
            <p:cNvSpPr/>
            <p:nvPr/>
          </p:nvSpPr>
          <p:spPr>
            <a:xfrm>
              <a:off x="1883807" y="30853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15" name="Group 7214"/>
          <p:cNvGrpSpPr/>
          <p:nvPr/>
        </p:nvGrpSpPr>
        <p:grpSpPr>
          <a:xfrm>
            <a:off x="2269569" y="3102531"/>
            <a:ext cx="275749" cy="44291"/>
            <a:chOff x="2269569" y="3102531"/>
            <a:chExt cx="275749" cy="44291"/>
          </a:xfrm>
        </p:grpSpPr>
        <p:sp>
          <p:nvSpPr>
            <p:cNvPr id="7212" name="Freeform 7211"/>
            <p:cNvSpPr/>
            <p:nvPr/>
          </p:nvSpPr>
          <p:spPr>
            <a:xfrm>
              <a:off x="2287429" y="3120390"/>
              <a:ext cx="240031" cy="17146"/>
            </a:xfrm>
            <a:custGeom>
              <a:avLst/>
              <a:gdLst/>
              <a:ahLst/>
              <a:cxnLst/>
              <a:rect l="0" t="0" r="0" b="0"/>
              <a:pathLst>
                <a:path w="240031" h="17146">
                  <a:moveTo>
                    <a:pt x="240030" y="8573"/>
                  </a:moveTo>
                  <a:lnTo>
                    <a:pt x="231457" y="17145"/>
                  </a:lnTo>
                  <a:lnTo>
                    <a:pt x="205740" y="17145"/>
                  </a:lnTo>
                  <a:lnTo>
                    <a:pt x="180022" y="17145"/>
                  </a:lnTo>
                  <a:lnTo>
                    <a:pt x="154305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3" name="Oval 7212"/>
            <p:cNvSpPr/>
            <p:nvPr/>
          </p:nvSpPr>
          <p:spPr>
            <a:xfrm>
              <a:off x="2509600" y="311110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4" name="Oval 7213"/>
            <p:cNvSpPr/>
            <p:nvPr/>
          </p:nvSpPr>
          <p:spPr>
            <a:xfrm>
              <a:off x="2269569" y="310253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19" name="Group 7218"/>
          <p:cNvGrpSpPr/>
          <p:nvPr/>
        </p:nvGrpSpPr>
        <p:grpSpPr>
          <a:xfrm>
            <a:off x="2758916" y="2956798"/>
            <a:ext cx="283607" cy="369333"/>
            <a:chOff x="2758916" y="2956798"/>
            <a:chExt cx="283607" cy="369333"/>
          </a:xfrm>
        </p:grpSpPr>
        <p:sp>
          <p:nvSpPr>
            <p:cNvPr id="7216" name="Freeform 7215"/>
            <p:cNvSpPr/>
            <p:nvPr/>
          </p:nvSpPr>
          <p:spPr>
            <a:xfrm>
              <a:off x="2758916" y="2966085"/>
              <a:ext cx="274321" cy="360046"/>
            </a:xfrm>
            <a:custGeom>
              <a:avLst/>
              <a:gdLst/>
              <a:ahLst/>
              <a:cxnLst/>
              <a:rect l="0" t="0" r="0" b="0"/>
              <a:pathLst>
                <a:path w="274321" h="360046">
                  <a:moveTo>
                    <a:pt x="265748" y="120015"/>
                  </a:moveTo>
                  <a:lnTo>
                    <a:pt x="231458" y="85725"/>
                  </a:lnTo>
                  <a:lnTo>
                    <a:pt x="214313" y="85725"/>
                  </a:lnTo>
                  <a:lnTo>
                    <a:pt x="197168" y="94298"/>
                  </a:lnTo>
                  <a:lnTo>
                    <a:pt x="180023" y="120015"/>
                  </a:lnTo>
                  <a:lnTo>
                    <a:pt x="128588" y="188595"/>
                  </a:lnTo>
                  <a:lnTo>
                    <a:pt x="120015" y="231457"/>
                  </a:lnTo>
                  <a:lnTo>
                    <a:pt x="120015" y="282892"/>
                  </a:lnTo>
                  <a:lnTo>
                    <a:pt x="137160" y="317182"/>
                  </a:lnTo>
                  <a:lnTo>
                    <a:pt x="154305" y="342900"/>
                  </a:lnTo>
                  <a:lnTo>
                    <a:pt x="171450" y="351473"/>
                  </a:lnTo>
                  <a:lnTo>
                    <a:pt x="197168" y="360045"/>
                  </a:lnTo>
                  <a:lnTo>
                    <a:pt x="240030" y="342900"/>
                  </a:lnTo>
                  <a:lnTo>
                    <a:pt x="257175" y="317182"/>
                  </a:lnTo>
                  <a:lnTo>
                    <a:pt x="274320" y="291465"/>
                  </a:lnTo>
                  <a:lnTo>
                    <a:pt x="274320" y="265748"/>
                  </a:lnTo>
                  <a:lnTo>
                    <a:pt x="274320" y="248603"/>
                  </a:lnTo>
                  <a:lnTo>
                    <a:pt x="257175" y="231457"/>
                  </a:lnTo>
                  <a:lnTo>
                    <a:pt x="231458" y="214313"/>
                  </a:lnTo>
                  <a:lnTo>
                    <a:pt x="171450" y="188595"/>
                  </a:lnTo>
                  <a:lnTo>
                    <a:pt x="128588" y="180023"/>
                  </a:lnTo>
                  <a:lnTo>
                    <a:pt x="85725" y="171450"/>
                  </a:lnTo>
                  <a:lnTo>
                    <a:pt x="60008" y="154305"/>
                  </a:lnTo>
                  <a:lnTo>
                    <a:pt x="25718" y="137160"/>
                  </a:lnTo>
                  <a:lnTo>
                    <a:pt x="8573" y="120015"/>
                  </a:lnTo>
                  <a:lnTo>
                    <a:pt x="0" y="94298"/>
                  </a:lnTo>
                  <a:lnTo>
                    <a:pt x="17145" y="51435"/>
                  </a:lnTo>
                  <a:lnTo>
                    <a:pt x="34290" y="34290"/>
                  </a:lnTo>
                  <a:lnTo>
                    <a:pt x="51435" y="17145"/>
                  </a:lnTo>
                  <a:lnTo>
                    <a:pt x="77153" y="8572"/>
                  </a:lnTo>
                  <a:lnTo>
                    <a:pt x="102870" y="0"/>
                  </a:lnTo>
                  <a:lnTo>
                    <a:pt x="128588" y="0"/>
                  </a:lnTo>
                  <a:lnTo>
                    <a:pt x="137160" y="0"/>
                  </a:lnTo>
                  <a:lnTo>
                    <a:pt x="145733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7" name="Oval 7216"/>
            <p:cNvSpPr/>
            <p:nvPr/>
          </p:nvSpPr>
          <p:spPr>
            <a:xfrm>
              <a:off x="3006804" y="30682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8" name="Oval 7217"/>
            <p:cNvSpPr/>
            <p:nvPr/>
          </p:nvSpPr>
          <p:spPr>
            <a:xfrm>
              <a:off x="2886789" y="29567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23" name="Group 7222"/>
          <p:cNvGrpSpPr/>
          <p:nvPr/>
        </p:nvGrpSpPr>
        <p:grpSpPr>
          <a:xfrm>
            <a:off x="3152537" y="3042523"/>
            <a:ext cx="386478" cy="455058"/>
            <a:chOff x="3152537" y="3042523"/>
            <a:chExt cx="386478" cy="455058"/>
          </a:xfrm>
        </p:grpSpPr>
        <p:sp>
          <p:nvSpPr>
            <p:cNvPr id="7220" name="Freeform 7219"/>
            <p:cNvSpPr/>
            <p:nvPr/>
          </p:nvSpPr>
          <p:spPr>
            <a:xfrm>
              <a:off x="3170396" y="3060383"/>
              <a:ext cx="368619" cy="437198"/>
            </a:xfrm>
            <a:custGeom>
              <a:avLst/>
              <a:gdLst/>
              <a:ahLst/>
              <a:cxnLst/>
              <a:rect l="0" t="0" r="0" b="0"/>
              <a:pathLst>
                <a:path w="368619" h="437198">
                  <a:moveTo>
                    <a:pt x="60008" y="368617"/>
                  </a:moveTo>
                  <a:lnTo>
                    <a:pt x="77153" y="402907"/>
                  </a:lnTo>
                  <a:lnTo>
                    <a:pt x="145733" y="437197"/>
                  </a:lnTo>
                  <a:lnTo>
                    <a:pt x="188595" y="437197"/>
                  </a:lnTo>
                  <a:lnTo>
                    <a:pt x="231458" y="437197"/>
                  </a:lnTo>
                  <a:lnTo>
                    <a:pt x="265748" y="428625"/>
                  </a:lnTo>
                  <a:lnTo>
                    <a:pt x="291465" y="411480"/>
                  </a:lnTo>
                  <a:lnTo>
                    <a:pt x="325755" y="385762"/>
                  </a:lnTo>
                  <a:lnTo>
                    <a:pt x="360045" y="325755"/>
                  </a:lnTo>
                  <a:lnTo>
                    <a:pt x="368618" y="300037"/>
                  </a:lnTo>
                  <a:lnTo>
                    <a:pt x="368618" y="265747"/>
                  </a:lnTo>
                  <a:lnTo>
                    <a:pt x="368618" y="240030"/>
                  </a:lnTo>
                  <a:lnTo>
                    <a:pt x="351473" y="205740"/>
                  </a:lnTo>
                  <a:lnTo>
                    <a:pt x="342900" y="180022"/>
                  </a:lnTo>
                  <a:lnTo>
                    <a:pt x="317183" y="137159"/>
                  </a:lnTo>
                  <a:lnTo>
                    <a:pt x="240030" y="68580"/>
                  </a:lnTo>
                  <a:lnTo>
                    <a:pt x="222885" y="42862"/>
                  </a:lnTo>
                  <a:lnTo>
                    <a:pt x="205740" y="8572"/>
                  </a:lnTo>
                  <a:lnTo>
                    <a:pt x="222885" y="0"/>
                  </a:lnTo>
                  <a:lnTo>
                    <a:pt x="240030" y="51435"/>
                  </a:lnTo>
                  <a:lnTo>
                    <a:pt x="240030" y="85725"/>
                  </a:lnTo>
                  <a:lnTo>
                    <a:pt x="231458" y="120015"/>
                  </a:lnTo>
                  <a:lnTo>
                    <a:pt x="214313" y="154305"/>
                  </a:lnTo>
                  <a:lnTo>
                    <a:pt x="197168" y="171450"/>
                  </a:lnTo>
                  <a:lnTo>
                    <a:pt x="171450" y="180022"/>
                  </a:lnTo>
                  <a:lnTo>
                    <a:pt x="137160" y="180022"/>
                  </a:lnTo>
                  <a:lnTo>
                    <a:pt x="68580" y="137159"/>
                  </a:lnTo>
                  <a:lnTo>
                    <a:pt x="42863" y="102869"/>
                  </a:lnTo>
                  <a:lnTo>
                    <a:pt x="17145" y="68580"/>
                  </a:lnTo>
                  <a:lnTo>
                    <a:pt x="8573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1" name="Oval 7220"/>
            <p:cNvSpPr/>
            <p:nvPr/>
          </p:nvSpPr>
          <p:spPr>
            <a:xfrm>
              <a:off x="3212544" y="34111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2" name="Oval 7221"/>
            <p:cNvSpPr/>
            <p:nvPr/>
          </p:nvSpPr>
          <p:spPr>
            <a:xfrm>
              <a:off x="3152537" y="30425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27" name="Group 7226"/>
          <p:cNvGrpSpPr/>
          <p:nvPr/>
        </p:nvGrpSpPr>
        <p:grpSpPr>
          <a:xfrm>
            <a:off x="3666887" y="3068241"/>
            <a:ext cx="267176" cy="44291"/>
            <a:chOff x="3666887" y="3068241"/>
            <a:chExt cx="267176" cy="44291"/>
          </a:xfrm>
        </p:grpSpPr>
        <p:sp>
          <p:nvSpPr>
            <p:cNvPr id="7224" name="Freeform 7223"/>
            <p:cNvSpPr/>
            <p:nvPr/>
          </p:nvSpPr>
          <p:spPr>
            <a:xfrm>
              <a:off x="3684746" y="3077528"/>
              <a:ext cx="240031" cy="17146"/>
            </a:xfrm>
            <a:custGeom>
              <a:avLst/>
              <a:gdLst/>
              <a:ahLst/>
              <a:cxnLst/>
              <a:rect l="0" t="0" r="0" b="0"/>
              <a:pathLst>
                <a:path w="240031" h="17146">
                  <a:moveTo>
                    <a:pt x="231458" y="8572"/>
                  </a:moveTo>
                  <a:lnTo>
                    <a:pt x="240030" y="8572"/>
                  </a:lnTo>
                  <a:lnTo>
                    <a:pt x="214313" y="0"/>
                  </a:lnTo>
                  <a:lnTo>
                    <a:pt x="205740" y="0"/>
                  </a:lnTo>
                  <a:lnTo>
                    <a:pt x="188595" y="0"/>
                  </a:lnTo>
                  <a:lnTo>
                    <a:pt x="162878" y="0"/>
                  </a:lnTo>
                  <a:lnTo>
                    <a:pt x="137160" y="0"/>
                  </a:lnTo>
                  <a:lnTo>
                    <a:pt x="94298" y="8572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5" name="Oval 7224"/>
            <p:cNvSpPr/>
            <p:nvPr/>
          </p:nvSpPr>
          <p:spPr>
            <a:xfrm>
              <a:off x="3898344" y="30682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6" name="Oval 7225"/>
            <p:cNvSpPr/>
            <p:nvPr/>
          </p:nvSpPr>
          <p:spPr>
            <a:xfrm>
              <a:off x="3666887" y="30768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31" name="Group 7230"/>
          <p:cNvGrpSpPr/>
          <p:nvPr/>
        </p:nvGrpSpPr>
        <p:grpSpPr>
          <a:xfrm>
            <a:off x="3692604" y="3162538"/>
            <a:ext cx="241459" cy="61437"/>
            <a:chOff x="3692604" y="3162538"/>
            <a:chExt cx="241459" cy="61437"/>
          </a:xfrm>
        </p:grpSpPr>
        <p:sp>
          <p:nvSpPr>
            <p:cNvPr id="7228" name="Freeform 7227"/>
            <p:cNvSpPr/>
            <p:nvPr/>
          </p:nvSpPr>
          <p:spPr>
            <a:xfrm>
              <a:off x="3710464" y="3180398"/>
              <a:ext cx="205741" cy="25718"/>
            </a:xfrm>
            <a:custGeom>
              <a:avLst/>
              <a:gdLst/>
              <a:ahLst/>
              <a:cxnLst/>
              <a:rect l="0" t="0" r="0" b="0"/>
              <a:pathLst>
                <a:path w="205741" h="25718">
                  <a:moveTo>
                    <a:pt x="205740" y="0"/>
                  </a:moveTo>
                  <a:lnTo>
                    <a:pt x="188595" y="0"/>
                  </a:lnTo>
                  <a:lnTo>
                    <a:pt x="128587" y="8572"/>
                  </a:lnTo>
                  <a:lnTo>
                    <a:pt x="60007" y="25717"/>
                  </a:lnTo>
                  <a:lnTo>
                    <a:pt x="25717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9" name="Oval 7228"/>
            <p:cNvSpPr/>
            <p:nvPr/>
          </p:nvSpPr>
          <p:spPr>
            <a:xfrm>
              <a:off x="3898344" y="31625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0" name="Oval 7229"/>
            <p:cNvSpPr/>
            <p:nvPr/>
          </p:nvSpPr>
          <p:spPr>
            <a:xfrm>
              <a:off x="3692604" y="318825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35" name="Group 7234"/>
          <p:cNvGrpSpPr/>
          <p:nvPr/>
        </p:nvGrpSpPr>
        <p:grpSpPr>
          <a:xfrm>
            <a:off x="4096226" y="2922508"/>
            <a:ext cx="385764" cy="360760"/>
            <a:chOff x="4096226" y="2922508"/>
            <a:chExt cx="385764" cy="360760"/>
          </a:xfrm>
        </p:grpSpPr>
        <p:sp>
          <p:nvSpPr>
            <p:cNvPr id="7232" name="Freeform 7231"/>
            <p:cNvSpPr/>
            <p:nvPr/>
          </p:nvSpPr>
          <p:spPr>
            <a:xfrm>
              <a:off x="4096226" y="2940367"/>
              <a:ext cx="385764" cy="342901"/>
            </a:xfrm>
            <a:custGeom>
              <a:avLst/>
              <a:gdLst/>
              <a:ahLst/>
              <a:cxnLst/>
              <a:rect l="0" t="0" r="0" b="0"/>
              <a:pathLst>
                <a:path w="385764" h="342901">
                  <a:moveTo>
                    <a:pt x="145733" y="248603"/>
                  </a:moveTo>
                  <a:lnTo>
                    <a:pt x="120015" y="282893"/>
                  </a:lnTo>
                  <a:lnTo>
                    <a:pt x="120015" y="300038"/>
                  </a:lnTo>
                  <a:lnTo>
                    <a:pt x="171450" y="325756"/>
                  </a:lnTo>
                  <a:lnTo>
                    <a:pt x="214313" y="342900"/>
                  </a:lnTo>
                  <a:lnTo>
                    <a:pt x="248603" y="342900"/>
                  </a:lnTo>
                  <a:lnTo>
                    <a:pt x="282893" y="334328"/>
                  </a:lnTo>
                  <a:lnTo>
                    <a:pt x="317183" y="325756"/>
                  </a:lnTo>
                  <a:lnTo>
                    <a:pt x="351473" y="308610"/>
                  </a:lnTo>
                  <a:lnTo>
                    <a:pt x="377190" y="282893"/>
                  </a:lnTo>
                  <a:lnTo>
                    <a:pt x="385763" y="222885"/>
                  </a:lnTo>
                  <a:lnTo>
                    <a:pt x="377190" y="205741"/>
                  </a:lnTo>
                  <a:lnTo>
                    <a:pt x="351473" y="180023"/>
                  </a:lnTo>
                  <a:lnTo>
                    <a:pt x="325755" y="171451"/>
                  </a:lnTo>
                  <a:lnTo>
                    <a:pt x="274320" y="162878"/>
                  </a:lnTo>
                  <a:lnTo>
                    <a:pt x="222885" y="162878"/>
                  </a:lnTo>
                  <a:lnTo>
                    <a:pt x="171450" y="162878"/>
                  </a:lnTo>
                  <a:lnTo>
                    <a:pt x="102870" y="171451"/>
                  </a:lnTo>
                  <a:lnTo>
                    <a:pt x="85725" y="171451"/>
                  </a:lnTo>
                  <a:lnTo>
                    <a:pt x="77153" y="180023"/>
                  </a:lnTo>
                  <a:lnTo>
                    <a:pt x="51435" y="171451"/>
                  </a:lnTo>
                  <a:lnTo>
                    <a:pt x="42863" y="162878"/>
                  </a:lnTo>
                  <a:lnTo>
                    <a:pt x="34290" y="145733"/>
                  </a:lnTo>
                  <a:lnTo>
                    <a:pt x="8573" y="85726"/>
                  </a:lnTo>
                  <a:lnTo>
                    <a:pt x="0" y="60008"/>
                  </a:lnTo>
                  <a:lnTo>
                    <a:pt x="8573" y="34290"/>
                  </a:lnTo>
                  <a:lnTo>
                    <a:pt x="25718" y="25718"/>
                  </a:lnTo>
                  <a:lnTo>
                    <a:pt x="42863" y="25718"/>
                  </a:lnTo>
                  <a:lnTo>
                    <a:pt x="60008" y="25718"/>
                  </a:lnTo>
                  <a:lnTo>
                    <a:pt x="111443" y="8573"/>
                  </a:lnTo>
                  <a:lnTo>
                    <a:pt x="128588" y="8573"/>
                  </a:lnTo>
                  <a:lnTo>
                    <a:pt x="13716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3" name="Oval 7232"/>
            <p:cNvSpPr/>
            <p:nvPr/>
          </p:nvSpPr>
          <p:spPr>
            <a:xfrm>
              <a:off x="4224100" y="317111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4" name="Oval 7233"/>
            <p:cNvSpPr/>
            <p:nvPr/>
          </p:nvSpPr>
          <p:spPr>
            <a:xfrm>
              <a:off x="4215527" y="29225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39" name="Group 7238"/>
          <p:cNvGrpSpPr/>
          <p:nvPr/>
        </p:nvGrpSpPr>
        <p:grpSpPr>
          <a:xfrm>
            <a:off x="4481989" y="2956798"/>
            <a:ext cx="308611" cy="292180"/>
            <a:chOff x="4481989" y="2956798"/>
            <a:chExt cx="308611" cy="292180"/>
          </a:xfrm>
        </p:grpSpPr>
        <p:sp>
          <p:nvSpPr>
            <p:cNvPr id="7236" name="Freeform 7235"/>
            <p:cNvSpPr/>
            <p:nvPr/>
          </p:nvSpPr>
          <p:spPr>
            <a:xfrm>
              <a:off x="4481989" y="2974657"/>
              <a:ext cx="308611" cy="274321"/>
            </a:xfrm>
            <a:custGeom>
              <a:avLst/>
              <a:gdLst/>
              <a:ahLst/>
              <a:cxnLst/>
              <a:rect l="0" t="0" r="0" b="0"/>
              <a:pathLst>
                <a:path w="308611" h="274321">
                  <a:moveTo>
                    <a:pt x="68580" y="34290"/>
                  </a:moveTo>
                  <a:lnTo>
                    <a:pt x="68580" y="25718"/>
                  </a:lnTo>
                  <a:lnTo>
                    <a:pt x="102870" y="0"/>
                  </a:lnTo>
                  <a:lnTo>
                    <a:pt x="137160" y="17146"/>
                  </a:lnTo>
                  <a:lnTo>
                    <a:pt x="180023" y="34290"/>
                  </a:lnTo>
                  <a:lnTo>
                    <a:pt x="231457" y="42863"/>
                  </a:lnTo>
                  <a:lnTo>
                    <a:pt x="300037" y="94298"/>
                  </a:lnTo>
                  <a:lnTo>
                    <a:pt x="308610" y="128588"/>
                  </a:lnTo>
                  <a:lnTo>
                    <a:pt x="308610" y="162878"/>
                  </a:lnTo>
                  <a:lnTo>
                    <a:pt x="291465" y="197168"/>
                  </a:lnTo>
                  <a:lnTo>
                    <a:pt x="274320" y="222885"/>
                  </a:lnTo>
                  <a:lnTo>
                    <a:pt x="240030" y="248603"/>
                  </a:lnTo>
                  <a:lnTo>
                    <a:pt x="180023" y="265748"/>
                  </a:lnTo>
                  <a:lnTo>
                    <a:pt x="128587" y="274320"/>
                  </a:lnTo>
                  <a:lnTo>
                    <a:pt x="42862" y="214313"/>
                  </a:lnTo>
                  <a:lnTo>
                    <a:pt x="8572" y="180023"/>
                  </a:lnTo>
                  <a:lnTo>
                    <a:pt x="0" y="137161"/>
                  </a:lnTo>
                  <a:lnTo>
                    <a:pt x="8572" y="94298"/>
                  </a:lnTo>
                  <a:lnTo>
                    <a:pt x="17145" y="60008"/>
                  </a:lnTo>
                  <a:lnTo>
                    <a:pt x="34290" y="25718"/>
                  </a:lnTo>
                  <a:lnTo>
                    <a:pt x="5143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7" name="Oval 7236"/>
            <p:cNvSpPr/>
            <p:nvPr/>
          </p:nvSpPr>
          <p:spPr>
            <a:xfrm>
              <a:off x="4532709" y="29910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8" name="Oval 7237"/>
            <p:cNvSpPr/>
            <p:nvPr/>
          </p:nvSpPr>
          <p:spPr>
            <a:xfrm>
              <a:off x="4515564" y="29567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43" name="Group 7242"/>
          <p:cNvGrpSpPr/>
          <p:nvPr/>
        </p:nvGrpSpPr>
        <p:grpSpPr>
          <a:xfrm>
            <a:off x="1250156" y="3676888"/>
            <a:ext cx="368619" cy="352188"/>
            <a:chOff x="1250156" y="3676888"/>
            <a:chExt cx="368619" cy="352188"/>
          </a:xfrm>
        </p:grpSpPr>
        <p:sp>
          <p:nvSpPr>
            <p:cNvPr id="7240" name="Freeform 7239"/>
            <p:cNvSpPr/>
            <p:nvPr/>
          </p:nvSpPr>
          <p:spPr>
            <a:xfrm>
              <a:off x="1250156" y="3694748"/>
              <a:ext cx="368619" cy="334328"/>
            </a:xfrm>
            <a:custGeom>
              <a:avLst/>
              <a:gdLst/>
              <a:ahLst/>
              <a:cxnLst/>
              <a:rect l="0" t="0" r="0" b="0"/>
              <a:pathLst>
                <a:path w="368619" h="334328">
                  <a:moveTo>
                    <a:pt x="342900" y="308610"/>
                  </a:moveTo>
                  <a:lnTo>
                    <a:pt x="308610" y="325754"/>
                  </a:lnTo>
                  <a:lnTo>
                    <a:pt x="291465" y="334327"/>
                  </a:lnTo>
                  <a:lnTo>
                    <a:pt x="265748" y="325754"/>
                  </a:lnTo>
                  <a:lnTo>
                    <a:pt x="231458" y="300037"/>
                  </a:lnTo>
                  <a:lnTo>
                    <a:pt x="205740" y="274319"/>
                  </a:lnTo>
                  <a:lnTo>
                    <a:pt x="197168" y="231457"/>
                  </a:lnTo>
                  <a:lnTo>
                    <a:pt x="188595" y="188594"/>
                  </a:lnTo>
                  <a:lnTo>
                    <a:pt x="197168" y="154305"/>
                  </a:lnTo>
                  <a:lnTo>
                    <a:pt x="214313" y="120015"/>
                  </a:lnTo>
                  <a:lnTo>
                    <a:pt x="240030" y="102869"/>
                  </a:lnTo>
                  <a:lnTo>
                    <a:pt x="300038" y="102869"/>
                  </a:lnTo>
                  <a:lnTo>
                    <a:pt x="334328" y="111442"/>
                  </a:lnTo>
                  <a:lnTo>
                    <a:pt x="360045" y="137160"/>
                  </a:lnTo>
                  <a:lnTo>
                    <a:pt x="368618" y="162877"/>
                  </a:lnTo>
                  <a:lnTo>
                    <a:pt x="368618" y="188594"/>
                  </a:lnTo>
                  <a:lnTo>
                    <a:pt x="360045" y="222885"/>
                  </a:lnTo>
                  <a:lnTo>
                    <a:pt x="334328" y="257174"/>
                  </a:lnTo>
                  <a:lnTo>
                    <a:pt x="248603" y="308610"/>
                  </a:lnTo>
                  <a:lnTo>
                    <a:pt x="197168" y="325754"/>
                  </a:lnTo>
                  <a:lnTo>
                    <a:pt x="145733" y="325754"/>
                  </a:lnTo>
                  <a:lnTo>
                    <a:pt x="94298" y="317182"/>
                  </a:lnTo>
                  <a:lnTo>
                    <a:pt x="60008" y="291465"/>
                  </a:lnTo>
                  <a:lnTo>
                    <a:pt x="34290" y="265747"/>
                  </a:lnTo>
                  <a:lnTo>
                    <a:pt x="8573" y="222885"/>
                  </a:lnTo>
                  <a:lnTo>
                    <a:pt x="0" y="154305"/>
                  </a:lnTo>
                  <a:lnTo>
                    <a:pt x="8573" y="128587"/>
                  </a:lnTo>
                  <a:lnTo>
                    <a:pt x="17145" y="94297"/>
                  </a:lnTo>
                  <a:lnTo>
                    <a:pt x="25718" y="68580"/>
                  </a:lnTo>
                  <a:lnTo>
                    <a:pt x="9429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1" name="Oval 7240"/>
            <p:cNvSpPr/>
            <p:nvPr/>
          </p:nvSpPr>
          <p:spPr>
            <a:xfrm>
              <a:off x="1575197" y="39854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2" name="Oval 7241"/>
            <p:cNvSpPr/>
            <p:nvPr/>
          </p:nvSpPr>
          <p:spPr>
            <a:xfrm>
              <a:off x="1326594" y="36768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47" name="Group 7246"/>
          <p:cNvGrpSpPr/>
          <p:nvPr/>
        </p:nvGrpSpPr>
        <p:grpSpPr>
          <a:xfrm>
            <a:off x="1703784" y="3719750"/>
            <a:ext cx="344329" cy="207170"/>
            <a:chOff x="1703784" y="3719750"/>
            <a:chExt cx="344329" cy="207170"/>
          </a:xfrm>
        </p:grpSpPr>
        <p:sp>
          <p:nvSpPr>
            <p:cNvPr id="7244" name="Freeform 7243"/>
            <p:cNvSpPr/>
            <p:nvPr/>
          </p:nvSpPr>
          <p:spPr>
            <a:xfrm>
              <a:off x="1721644" y="3737610"/>
              <a:ext cx="317183" cy="188596"/>
            </a:xfrm>
            <a:custGeom>
              <a:avLst/>
              <a:gdLst/>
              <a:ahLst/>
              <a:cxnLst/>
              <a:rect l="0" t="0" r="0" b="0"/>
              <a:pathLst>
                <a:path w="317183" h="188596">
                  <a:moveTo>
                    <a:pt x="308610" y="171450"/>
                  </a:moveTo>
                  <a:lnTo>
                    <a:pt x="317182" y="188595"/>
                  </a:lnTo>
                  <a:lnTo>
                    <a:pt x="308610" y="188595"/>
                  </a:lnTo>
                  <a:lnTo>
                    <a:pt x="265747" y="171450"/>
                  </a:lnTo>
                  <a:lnTo>
                    <a:pt x="205740" y="137160"/>
                  </a:lnTo>
                  <a:lnTo>
                    <a:pt x="162877" y="111443"/>
                  </a:lnTo>
                  <a:lnTo>
                    <a:pt x="120015" y="85725"/>
                  </a:lnTo>
                  <a:lnTo>
                    <a:pt x="85725" y="60007"/>
                  </a:lnTo>
                  <a:lnTo>
                    <a:pt x="51435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5" name="Oval 7244"/>
            <p:cNvSpPr/>
            <p:nvPr/>
          </p:nvSpPr>
          <p:spPr>
            <a:xfrm>
              <a:off x="2012394" y="389120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6" name="Oval 7245"/>
            <p:cNvSpPr/>
            <p:nvPr/>
          </p:nvSpPr>
          <p:spPr>
            <a:xfrm>
              <a:off x="1703784" y="37197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1" name="Group 7250"/>
          <p:cNvGrpSpPr/>
          <p:nvPr/>
        </p:nvGrpSpPr>
        <p:grpSpPr>
          <a:xfrm>
            <a:off x="1815227" y="3702606"/>
            <a:ext cx="112871" cy="318611"/>
            <a:chOff x="1815227" y="3702606"/>
            <a:chExt cx="112871" cy="318611"/>
          </a:xfrm>
        </p:grpSpPr>
        <p:sp>
          <p:nvSpPr>
            <p:cNvPr id="7248" name="Freeform 7247"/>
            <p:cNvSpPr/>
            <p:nvPr/>
          </p:nvSpPr>
          <p:spPr>
            <a:xfrm>
              <a:off x="1824514" y="3720465"/>
              <a:ext cx="94298" cy="300038"/>
            </a:xfrm>
            <a:custGeom>
              <a:avLst/>
              <a:gdLst/>
              <a:ahLst/>
              <a:cxnLst/>
              <a:rect l="0" t="0" r="0" b="0"/>
              <a:pathLst>
                <a:path w="94298" h="300038">
                  <a:moveTo>
                    <a:pt x="8572" y="282893"/>
                  </a:moveTo>
                  <a:lnTo>
                    <a:pt x="0" y="300037"/>
                  </a:lnTo>
                  <a:lnTo>
                    <a:pt x="17145" y="291465"/>
                  </a:lnTo>
                  <a:lnTo>
                    <a:pt x="25717" y="282893"/>
                  </a:lnTo>
                  <a:lnTo>
                    <a:pt x="42862" y="265748"/>
                  </a:lnTo>
                  <a:lnTo>
                    <a:pt x="51435" y="231457"/>
                  </a:lnTo>
                  <a:lnTo>
                    <a:pt x="77152" y="137160"/>
                  </a:lnTo>
                  <a:lnTo>
                    <a:pt x="85725" y="94298"/>
                  </a:lnTo>
                  <a:lnTo>
                    <a:pt x="94297" y="42863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9" name="Oval 7248"/>
            <p:cNvSpPr/>
            <p:nvPr/>
          </p:nvSpPr>
          <p:spPr>
            <a:xfrm>
              <a:off x="1815227" y="39854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0" name="Oval 7249"/>
            <p:cNvSpPr/>
            <p:nvPr/>
          </p:nvSpPr>
          <p:spPr>
            <a:xfrm>
              <a:off x="1892379" y="37026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5" name="Group 7254"/>
          <p:cNvGrpSpPr/>
          <p:nvPr/>
        </p:nvGrpSpPr>
        <p:grpSpPr>
          <a:xfrm>
            <a:off x="2389584" y="3694033"/>
            <a:ext cx="310039" cy="61436"/>
            <a:chOff x="2389584" y="3694033"/>
            <a:chExt cx="310039" cy="61436"/>
          </a:xfrm>
        </p:grpSpPr>
        <p:sp>
          <p:nvSpPr>
            <p:cNvPr id="7252" name="Freeform 7251"/>
            <p:cNvSpPr/>
            <p:nvPr/>
          </p:nvSpPr>
          <p:spPr>
            <a:xfrm>
              <a:off x="2407444" y="3711892"/>
              <a:ext cx="274321" cy="34292"/>
            </a:xfrm>
            <a:custGeom>
              <a:avLst/>
              <a:gdLst/>
              <a:ahLst/>
              <a:cxnLst/>
              <a:rect l="0" t="0" r="0" b="0"/>
              <a:pathLst>
                <a:path w="274321" h="34292">
                  <a:moveTo>
                    <a:pt x="274320" y="0"/>
                  </a:moveTo>
                  <a:lnTo>
                    <a:pt x="265747" y="25718"/>
                  </a:lnTo>
                  <a:lnTo>
                    <a:pt x="248602" y="25718"/>
                  </a:lnTo>
                  <a:lnTo>
                    <a:pt x="222885" y="25718"/>
                  </a:lnTo>
                  <a:lnTo>
                    <a:pt x="197167" y="25718"/>
                  </a:lnTo>
                  <a:lnTo>
                    <a:pt x="171450" y="25718"/>
                  </a:lnTo>
                  <a:lnTo>
                    <a:pt x="128587" y="25718"/>
                  </a:lnTo>
                  <a:lnTo>
                    <a:pt x="85725" y="34291"/>
                  </a:lnTo>
                  <a:lnTo>
                    <a:pt x="51435" y="34291"/>
                  </a:lnTo>
                  <a:lnTo>
                    <a:pt x="17145" y="34291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3" name="Oval 7252"/>
            <p:cNvSpPr/>
            <p:nvPr/>
          </p:nvSpPr>
          <p:spPr>
            <a:xfrm>
              <a:off x="2663904" y="36940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4" name="Oval 7253"/>
            <p:cNvSpPr/>
            <p:nvPr/>
          </p:nvSpPr>
          <p:spPr>
            <a:xfrm>
              <a:off x="2389584" y="37197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9" name="Group 7258"/>
          <p:cNvGrpSpPr/>
          <p:nvPr/>
        </p:nvGrpSpPr>
        <p:grpSpPr>
          <a:xfrm>
            <a:off x="2836069" y="3574733"/>
            <a:ext cx="335042" cy="292179"/>
            <a:chOff x="2836069" y="3574733"/>
            <a:chExt cx="335042" cy="292179"/>
          </a:xfrm>
        </p:grpSpPr>
        <p:sp>
          <p:nvSpPr>
            <p:cNvPr id="7256" name="Freeform 7255"/>
            <p:cNvSpPr/>
            <p:nvPr/>
          </p:nvSpPr>
          <p:spPr>
            <a:xfrm>
              <a:off x="2836069" y="3574733"/>
              <a:ext cx="317183" cy="291465"/>
            </a:xfrm>
            <a:custGeom>
              <a:avLst/>
              <a:gdLst/>
              <a:ahLst/>
              <a:cxnLst/>
              <a:rect l="0" t="0" r="0" b="0"/>
              <a:pathLst>
                <a:path w="317183" h="291465">
                  <a:moveTo>
                    <a:pt x="317182" y="274320"/>
                  </a:moveTo>
                  <a:lnTo>
                    <a:pt x="308610" y="291464"/>
                  </a:lnTo>
                  <a:lnTo>
                    <a:pt x="291465" y="282892"/>
                  </a:lnTo>
                  <a:lnTo>
                    <a:pt x="265747" y="240030"/>
                  </a:lnTo>
                  <a:lnTo>
                    <a:pt x="248602" y="205739"/>
                  </a:lnTo>
                  <a:lnTo>
                    <a:pt x="222885" y="162877"/>
                  </a:lnTo>
                  <a:lnTo>
                    <a:pt x="197167" y="120015"/>
                  </a:lnTo>
                  <a:lnTo>
                    <a:pt x="180022" y="85725"/>
                  </a:lnTo>
                  <a:lnTo>
                    <a:pt x="180022" y="68580"/>
                  </a:lnTo>
                  <a:lnTo>
                    <a:pt x="180022" y="85725"/>
                  </a:lnTo>
                  <a:lnTo>
                    <a:pt x="188595" y="128587"/>
                  </a:lnTo>
                  <a:lnTo>
                    <a:pt x="180022" y="162877"/>
                  </a:lnTo>
                  <a:lnTo>
                    <a:pt x="162877" y="197167"/>
                  </a:lnTo>
                  <a:lnTo>
                    <a:pt x="137160" y="231457"/>
                  </a:lnTo>
                  <a:lnTo>
                    <a:pt x="111442" y="248602"/>
                  </a:lnTo>
                  <a:lnTo>
                    <a:pt x="60007" y="240030"/>
                  </a:lnTo>
                  <a:lnTo>
                    <a:pt x="25717" y="205739"/>
                  </a:lnTo>
                  <a:lnTo>
                    <a:pt x="8572" y="162877"/>
                  </a:lnTo>
                  <a:lnTo>
                    <a:pt x="0" y="128587"/>
                  </a:lnTo>
                  <a:lnTo>
                    <a:pt x="8572" y="85725"/>
                  </a:lnTo>
                  <a:lnTo>
                    <a:pt x="25717" y="60007"/>
                  </a:lnTo>
                  <a:lnTo>
                    <a:pt x="51435" y="34289"/>
                  </a:lnTo>
                  <a:lnTo>
                    <a:pt x="94297" y="0"/>
                  </a:lnTo>
                  <a:lnTo>
                    <a:pt x="111442" y="0"/>
                  </a:lnTo>
                  <a:lnTo>
                    <a:pt x="137160" y="0"/>
                  </a:lnTo>
                  <a:lnTo>
                    <a:pt x="154305" y="0"/>
                  </a:lnTo>
                  <a:lnTo>
                    <a:pt x="171450" y="8572"/>
                  </a:lnTo>
                  <a:lnTo>
                    <a:pt x="17145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7" name="Oval 7256"/>
            <p:cNvSpPr/>
            <p:nvPr/>
          </p:nvSpPr>
          <p:spPr>
            <a:xfrm>
              <a:off x="3135392" y="38311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8" name="Oval 7257"/>
            <p:cNvSpPr/>
            <p:nvPr/>
          </p:nvSpPr>
          <p:spPr>
            <a:xfrm>
              <a:off x="2989659" y="35825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3" name="Group 7262"/>
          <p:cNvGrpSpPr/>
          <p:nvPr/>
        </p:nvGrpSpPr>
        <p:grpSpPr>
          <a:xfrm>
            <a:off x="3195399" y="3669030"/>
            <a:ext cx="335043" cy="497206"/>
            <a:chOff x="3195399" y="3669030"/>
            <a:chExt cx="335043" cy="497206"/>
          </a:xfrm>
        </p:grpSpPr>
        <p:sp>
          <p:nvSpPr>
            <p:cNvPr id="7260" name="Freeform 7259"/>
            <p:cNvSpPr/>
            <p:nvPr/>
          </p:nvSpPr>
          <p:spPr>
            <a:xfrm>
              <a:off x="3213259" y="3669030"/>
              <a:ext cx="317183" cy="497206"/>
            </a:xfrm>
            <a:custGeom>
              <a:avLst/>
              <a:gdLst/>
              <a:ahLst/>
              <a:cxnLst/>
              <a:rect l="0" t="0" r="0" b="0"/>
              <a:pathLst>
                <a:path w="317183" h="497206">
                  <a:moveTo>
                    <a:pt x="68580" y="462915"/>
                  </a:moveTo>
                  <a:lnTo>
                    <a:pt x="94297" y="497205"/>
                  </a:lnTo>
                  <a:lnTo>
                    <a:pt x="171450" y="497205"/>
                  </a:lnTo>
                  <a:lnTo>
                    <a:pt x="214312" y="488633"/>
                  </a:lnTo>
                  <a:lnTo>
                    <a:pt x="240030" y="480060"/>
                  </a:lnTo>
                  <a:lnTo>
                    <a:pt x="265747" y="462915"/>
                  </a:lnTo>
                  <a:lnTo>
                    <a:pt x="282892" y="437198"/>
                  </a:lnTo>
                  <a:lnTo>
                    <a:pt x="300037" y="411480"/>
                  </a:lnTo>
                  <a:lnTo>
                    <a:pt x="317182" y="351472"/>
                  </a:lnTo>
                  <a:lnTo>
                    <a:pt x="317182" y="308610"/>
                  </a:lnTo>
                  <a:lnTo>
                    <a:pt x="300037" y="274320"/>
                  </a:lnTo>
                  <a:lnTo>
                    <a:pt x="282892" y="231458"/>
                  </a:lnTo>
                  <a:lnTo>
                    <a:pt x="265747" y="180023"/>
                  </a:lnTo>
                  <a:lnTo>
                    <a:pt x="240030" y="128587"/>
                  </a:lnTo>
                  <a:lnTo>
                    <a:pt x="214312" y="77153"/>
                  </a:lnTo>
                  <a:lnTo>
                    <a:pt x="180022" y="8573"/>
                  </a:lnTo>
                  <a:lnTo>
                    <a:pt x="180022" y="0"/>
                  </a:lnTo>
                  <a:lnTo>
                    <a:pt x="188595" y="17145"/>
                  </a:lnTo>
                  <a:lnTo>
                    <a:pt x="197167" y="51435"/>
                  </a:lnTo>
                  <a:lnTo>
                    <a:pt x="197167" y="77153"/>
                  </a:lnTo>
                  <a:lnTo>
                    <a:pt x="188595" y="128587"/>
                  </a:lnTo>
                  <a:lnTo>
                    <a:pt x="162877" y="145733"/>
                  </a:lnTo>
                  <a:lnTo>
                    <a:pt x="145732" y="154305"/>
                  </a:lnTo>
                  <a:lnTo>
                    <a:pt x="102870" y="154305"/>
                  </a:lnTo>
                  <a:lnTo>
                    <a:pt x="17145" y="120015"/>
                  </a:lnTo>
                  <a:lnTo>
                    <a:pt x="0" y="9429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1" name="Oval 7260"/>
            <p:cNvSpPr/>
            <p:nvPr/>
          </p:nvSpPr>
          <p:spPr>
            <a:xfrm>
              <a:off x="3263979" y="41140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2" name="Oval 7261"/>
            <p:cNvSpPr/>
            <p:nvPr/>
          </p:nvSpPr>
          <p:spPr>
            <a:xfrm>
              <a:off x="3195399" y="37454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7" name="Group 7266"/>
          <p:cNvGrpSpPr/>
          <p:nvPr/>
        </p:nvGrpSpPr>
        <p:grpSpPr>
          <a:xfrm>
            <a:off x="3889772" y="3676888"/>
            <a:ext cx="240745" cy="44291"/>
            <a:chOff x="3889772" y="3676888"/>
            <a:chExt cx="240745" cy="44291"/>
          </a:xfrm>
        </p:grpSpPr>
        <p:sp>
          <p:nvSpPr>
            <p:cNvPr id="7264" name="Freeform 7263"/>
            <p:cNvSpPr/>
            <p:nvPr/>
          </p:nvSpPr>
          <p:spPr>
            <a:xfrm>
              <a:off x="3907631" y="3686175"/>
              <a:ext cx="222886" cy="17146"/>
            </a:xfrm>
            <a:custGeom>
              <a:avLst/>
              <a:gdLst/>
              <a:ahLst/>
              <a:cxnLst/>
              <a:rect l="0" t="0" r="0" b="0"/>
              <a:pathLst>
                <a:path w="222886" h="17146">
                  <a:moveTo>
                    <a:pt x="197168" y="8573"/>
                  </a:moveTo>
                  <a:lnTo>
                    <a:pt x="222885" y="0"/>
                  </a:lnTo>
                  <a:lnTo>
                    <a:pt x="154305" y="0"/>
                  </a:lnTo>
                  <a:lnTo>
                    <a:pt x="102870" y="0"/>
                  </a:lnTo>
                  <a:lnTo>
                    <a:pt x="68580" y="8573"/>
                  </a:lnTo>
                  <a:lnTo>
                    <a:pt x="42863" y="8573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5" name="Oval 7264"/>
            <p:cNvSpPr/>
            <p:nvPr/>
          </p:nvSpPr>
          <p:spPr>
            <a:xfrm>
              <a:off x="4086939" y="36768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6" name="Oval 7265"/>
            <p:cNvSpPr/>
            <p:nvPr/>
          </p:nvSpPr>
          <p:spPr>
            <a:xfrm>
              <a:off x="3889772" y="36854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71" name="Group 7270"/>
          <p:cNvGrpSpPr/>
          <p:nvPr/>
        </p:nvGrpSpPr>
        <p:grpSpPr>
          <a:xfrm>
            <a:off x="3898344" y="3762613"/>
            <a:ext cx="301467" cy="70009"/>
            <a:chOff x="3898344" y="3762613"/>
            <a:chExt cx="301467" cy="70009"/>
          </a:xfrm>
        </p:grpSpPr>
        <p:sp>
          <p:nvSpPr>
            <p:cNvPr id="7268" name="Freeform 7267"/>
            <p:cNvSpPr/>
            <p:nvPr/>
          </p:nvSpPr>
          <p:spPr>
            <a:xfrm>
              <a:off x="3916204" y="3780472"/>
              <a:ext cx="265748" cy="42864"/>
            </a:xfrm>
            <a:custGeom>
              <a:avLst/>
              <a:gdLst/>
              <a:ahLst/>
              <a:cxnLst/>
              <a:rect l="0" t="0" r="0" b="0"/>
              <a:pathLst>
                <a:path w="265748" h="42864">
                  <a:moveTo>
                    <a:pt x="265747" y="0"/>
                  </a:moveTo>
                  <a:lnTo>
                    <a:pt x="257175" y="8573"/>
                  </a:lnTo>
                  <a:lnTo>
                    <a:pt x="240030" y="8573"/>
                  </a:lnTo>
                  <a:lnTo>
                    <a:pt x="222885" y="8573"/>
                  </a:lnTo>
                  <a:lnTo>
                    <a:pt x="205740" y="8573"/>
                  </a:lnTo>
                  <a:lnTo>
                    <a:pt x="145732" y="17145"/>
                  </a:lnTo>
                  <a:lnTo>
                    <a:pt x="60007" y="34291"/>
                  </a:lnTo>
                  <a:lnTo>
                    <a:pt x="25717" y="42863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9" name="Oval 7268"/>
            <p:cNvSpPr/>
            <p:nvPr/>
          </p:nvSpPr>
          <p:spPr>
            <a:xfrm>
              <a:off x="4164092" y="37626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0" name="Oval 7269"/>
            <p:cNvSpPr/>
            <p:nvPr/>
          </p:nvSpPr>
          <p:spPr>
            <a:xfrm>
              <a:off x="3898344" y="37969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75" name="Group 7274"/>
          <p:cNvGrpSpPr/>
          <p:nvPr/>
        </p:nvGrpSpPr>
        <p:grpSpPr>
          <a:xfrm>
            <a:off x="4326969" y="3539728"/>
            <a:ext cx="146448" cy="327184"/>
            <a:chOff x="4326969" y="3539728"/>
            <a:chExt cx="146448" cy="327184"/>
          </a:xfrm>
        </p:grpSpPr>
        <p:sp>
          <p:nvSpPr>
            <p:cNvPr id="7272" name="Freeform 7271"/>
            <p:cNvSpPr/>
            <p:nvPr/>
          </p:nvSpPr>
          <p:spPr>
            <a:xfrm>
              <a:off x="4344829" y="3557588"/>
              <a:ext cx="128588" cy="308610"/>
            </a:xfrm>
            <a:custGeom>
              <a:avLst/>
              <a:gdLst/>
              <a:ahLst/>
              <a:cxnLst/>
              <a:rect l="0" t="0" r="0" b="0"/>
              <a:pathLst>
                <a:path w="128588" h="308610">
                  <a:moveTo>
                    <a:pt x="102870" y="291465"/>
                  </a:moveTo>
                  <a:lnTo>
                    <a:pt x="128587" y="308609"/>
                  </a:lnTo>
                  <a:lnTo>
                    <a:pt x="102870" y="308609"/>
                  </a:lnTo>
                  <a:lnTo>
                    <a:pt x="102870" y="291465"/>
                  </a:lnTo>
                  <a:lnTo>
                    <a:pt x="94297" y="265747"/>
                  </a:lnTo>
                  <a:lnTo>
                    <a:pt x="94297" y="231457"/>
                  </a:lnTo>
                  <a:lnTo>
                    <a:pt x="85725" y="188595"/>
                  </a:lnTo>
                  <a:lnTo>
                    <a:pt x="68580" y="137160"/>
                  </a:lnTo>
                  <a:lnTo>
                    <a:pt x="51435" y="94297"/>
                  </a:lnTo>
                  <a:lnTo>
                    <a:pt x="17145" y="34289"/>
                  </a:lnTo>
                  <a:lnTo>
                    <a:pt x="8572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3" name="Oval 7272"/>
            <p:cNvSpPr/>
            <p:nvPr/>
          </p:nvSpPr>
          <p:spPr>
            <a:xfrm>
              <a:off x="4429839" y="38311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4" name="Oval 7273"/>
            <p:cNvSpPr/>
            <p:nvPr/>
          </p:nvSpPr>
          <p:spPr>
            <a:xfrm>
              <a:off x="4326969" y="35397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79" name="Group 7278"/>
          <p:cNvGrpSpPr/>
          <p:nvPr/>
        </p:nvGrpSpPr>
        <p:grpSpPr>
          <a:xfrm>
            <a:off x="4619149" y="3488293"/>
            <a:ext cx="291465" cy="360761"/>
            <a:chOff x="4619149" y="3488293"/>
            <a:chExt cx="291465" cy="360761"/>
          </a:xfrm>
        </p:grpSpPr>
        <p:sp>
          <p:nvSpPr>
            <p:cNvPr id="7276" name="Freeform 7275"/>
            <p:cNvSpPr/>
            <p:nvPr/>
          </p:nvSpPr>
          <p:spPr>
            <a:xfrm>
              <a:off x="4619149" y="3506153"/>
              <a:ext cx="291465" cy="342901"/>
            </a:xfrm>
            <a:custGeom>
              <a:avLst/>
              <a:gdLst/>
              <a:ahLst/>
              <a:cxnLst/>
              <a:rect l="0" t="0" r="0" b="0"/>
              <a:pathLst>
                <a:path w="291465" h="342901">
                  <a:moveTo>
                    <a:pt x="265747" y="0"/>
                  </a:moveTo>
                  <a:lnTo>
                    <a:pt x="265747" y="8572"/>
                  </a:lnTo>
                  <a:lnTo>
                    <a:pt x="248602" y="8572"/>
                  </a:lnTo>
                  <a:lnTo>
                    <a:pt x="240030" y="17144"/>
                  </a:lnTo>
                  <a:lnTo>
                    <a:pt x="231457" y="34289"/>
                  </a:lnTo>
                  <a:lnTo>
                    <a:pt x="180022" y="77152"/>
                  </a:lnTo>
                  <a:lnTo>
                    <a:pt x="154305" y="111442"/>
                  </a:lnTo>
                  <a:lnTo>
                    <a:pt x="128587" y="162877"/>
                  </a:lnTo>
                  <a:lnTo>
                    <a:pt x="111442" y="205739"/>
                  </a:lnTo>
                  <a:lnTo>
                    <a:pt x="120014" y="248602"/>
                  </a:lnTo>
                  <a:lnTo>
                    <a:pt x="137160" y="291464"/>
                  </a:lnTo>
                  <a:lnTo>
                    <a:pt x="154305" y="317182"/>
                  </a:lnTo>
                  <a:lnTo>
                    <a:pt x="205740" y="342900"/>
                  </a:lnTo>
                  <a:lnTo>
                    <a:pt x="222885" y="342900"/>
                  </a:lnTo>
                  <a:lnTo>
                    <a:pt x="240030" y="334327"/>
                  </a:lnTo>
                  <a:lnTo>
                    <a:pt x="257175" y="325755"/>
                  </a:lnTo>
                  <a:lnTo>
                    <a:pt x="274320" y="308610"/>
                  </a:lnTo>
                  <a:lnTo>
                    <a:pt x="282892" y="291464"/>
                  </a:lnTo>
                  <a:lnTo>
                    <a:pt x="291464" y="274319"/>
                  </a:lnTo>
                  <a:lnTo>
                    <a:pt x="282892" y="240030"/>
                  </a:lnTo>
                  <a:lnTo>
                    <a:pt x="265747" y="231457"/>
                  </a:lnTo>
                  <a:lnTo>
                    <a:pt x="248602" y="214312"/>
                  </a:lnTo>
                  <a:lnTo>
                    <a:pt x="222885" y="205739"/>
                  </a:lnTo>
                  <a:lnTo>
                    <a:pt x="188595" y="188595"/>
                  </a:lnTo>
                  <a:lnTo>
                    <a:pt x="154305" y="188595"/>
                  </a:lnTo>
                  <a:lnTo>
                    <a:pt x="77152" y="154305"/>
                  </a:lnTo>
                  <a:lnTo>
                    <a:pt x="42863" y="145732"/>
                  </a:lnTo>
                  <a:lnTo>
                    <a:pt x="17145" y="120014"/>
                  </a:lnTo>
                  <a:lnTo>
                    <a:pt x="0" y="102869"/>
                  </a:lnTo>
                  <a:lnTo>
                    <a:pt x="8572" y="77152"/>
                  </a:lnTo>
                  <a:lnTo>
                    <a:pt x="25717" y="51435"/>
                  </a:lnTo>
                  <a:lnTo>
                    <a:pt x="51435" y="34289"/>
                  </a:lnTo>
                  <a:lnTo>
                    <a:pt x="120014" y="8572"/>
                  </a:lnTo>
                  <a:lnTo>
                    <a:pt x="145732" y="8572"/>
                  </a:lnTo>
                  <a:lnTo>
                    <a:pt x="171450" y="25717"/>
                  </a:lnTo>
                  <a:lnTo>
                    <a:pt x="180022" y="34289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7" name="Oval 7276"/>
            <p:cNvSpPr/>
            <p:nvPr/>
          </p:nvSpPr>
          <p:spPr>
            <a:xfrm>
              <a:off x="4867037" y="348829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8" name="Oval 7277"/>
            <p:cNvSpPr/>
            <p:nvPr/>
          </p:nvSpPr>
          <p:spPr>
            <a:xfrm>
              <a:off x="4781312" y="35225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83" name="Group 7282"/>
          <p:cNvGrpSpPr/>
          <p:nvPr/>
        </p:nvGrpSpPr>
        <p:grpSpPr>
          <a:xfrm>
            <a:off x="1386602" y="2845356"/>
            <a:ext cx="541496" cy="1244441"/>
            <a:chOff x="1386602" y="2845356"/>
            <a:chExt cx="541496" cy="1244441"/>
          </a:xfrm>
        </p:grpSpPr>
        <p:sp>
          <p:nvSpPr>
            <p:cNvPr id="7280" name="Freeform 7279"/>
            <p:cNvSpPr/>
            <p:nvPr/>
          </p:nvSpPr>
          <p:spPr>
            <a:xfrm>
              <a:off x="1395889" y="2863215"/>
              <a:ext cx="514351" cy="1208724"/>
            </a:xfrm>
            <a:custGeom>
              <a:avLst/>
              <a:gdLst/>
              <a:ahLst/>
              <a:cxnLst/>
              <a:rect l="0" t="0" r="0" b="0"/>
              <a:pathLst>
                <a:path w="514351" h="1208724">
                  <a:moveTo>
                    <a:pt x="8572" y="1208723"/>
                  </a:moveTo>
                  <a:lnTo>
                    <a:pt x="0" y="1200150"/>
                  </a:lnTo>
                  <a:lnTo>
                    <a:pt x="17145" y="1200150"/>
                  </a:lnTo>
                  <a:lnTo>
                    <a:pt x="25717" y="1191577"/>
                  </a:lnTo>
                  <a:lnTo>
                    <a:pt x="25717" y="1174432"/>
                  </a:lnTo>
                  <a:lnTo>
                    <a:pt x="34290" y="1165860"/>
                  </a:lnTo>
                  <a:lnTo>
                    <a:pt x="68580" y="1097280"/>
                  </a:lnTo>
                  <a:lnTo>
                    <a:pt x="85725" y="1045845"/>
                  </a:lnTo>
                  <a:lnTo>
                    <a:pt x="111442" y="968693"/>
                  </a:lnTo>
                  <a:lnTo>
                    <a:pt x="145732" y="900113"/>
                  </a:lnTo>
                  <a:lnTo>
                    <a:pt x="180022" y="805815"/>
                  </a:lnTo>
                  <a:lnTo>
                    <a:pt x="222885" y="711518"/>
                  </a:lnTo>
                  <a:lnTo>
                    <a:pt x="265747" y="608648"/>
                  </a:lnTo>
                  <a:lnTo>
                    <a:pt x="360045" y="394335"/>
                  </a:lnTo>
                  <a:lnTo>
                    <a:pt x="402907" y="300037"/>
                  </a:lnTo>
                  <a:lnTo>
                    <a:pt x="437197" y="214313"/>
                  </a:lnTo>
                  <a:lnTo>
                    <a:pt x="454342" y="154305"/>
                  </a:lnTo>
                  <a:lnTo>
                    <a:pt x="480060" y="102870"/>
                  </a:lnTo>
                  <a:lnTo>
                    <a:pt x="480060" y="68580"/>
                  </a:lnTo>
                  <a:lnTo>
                    <a:pt x="488632" y="42862"/>
                  </a:lnTo>
                  <a:lnTo>
                    <a:pt x="51435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1" name="Oval 7280"/>
            <p:cNvSpPr/>
            <p:nvPr/>
          </p:nvSpPr>
          <p:spPr>
            <a:xfrm>
              <a:off x="1386602" y="40540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2" name="Oval 7281"/>
            <p:cNvSpPr/>
            <p:nvPr/>
          </p:nvSpPr>
          <p:spPr>
            <a:xfrm>
              <a:off x="1892379" y="284535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87" name="Group 7286"/>
          <p:cNvGrpSpPr/>
          <p:nvPr/>
        </p:nvGrpSpPr>
        <p:grpSpPr>
          <a:xfrm>
            <a:off x="1103709" y="4105513"/>
            <a:ext cx="4390549" cy="198596"/>
            <a:chOff x="1103709" y="4105513"/>
            <a:chExt cx="4390549" cy="198596"/>
          </a:xfrm>
        </p:grpSpPr>
        <p:sp>
          <p:nvSpPr>
            <p:cNvPr id="7284" name="Freeform 7283"/>
            <p:cNvSpPr/>
            <p:nvPr/>
          </p:nvSpPr>
          <p:spPr>
            <a:xfrm>
              <a:off x="1121569" y="4123373"/>
              <a:ext cx="4363403" cy="162878"/>
            </a:xfrm>
            <a:custGeom>
              <a:avLst/>
              <a:gdLst/>
              <a:ahLst/>
              <a:cxnLst/>
              <a:rect l="0" t="0" r="0" b="0"/>
              <a:pathLst>
                <a:path w="4363403" h="162878">
                  <a:moveTo>
                    <a:pt x="4354830" y="0"/>
                  </a:moveTo>
                  <a:lnTo>
                    <a:pt x="4363402" y="8572"/>
                  </a:lnTo>
                  <a:lnTo>
                    <a:pt x="4346257" y="0"/>
                  </a:lnTo>
                  <a:lnTo>
                    <a:pt x="4337685" y="0"/>
                  </a:lnTo>
                  <a:lnTo>
                    <a:pt x="4311967" y="0"/>
                  </a:lnTo>
                  <a:lnTo>
                    <a:pt x="4277677" y="0"/>
                  </a:lnTo>
                  <a:lnTo>
                    <a:pt x="4234815" y="0"/>
                  </a:lnTo>
                  <a:lnTo>
                    <a:pt x="4191952" y="0"/>
                  </a:lnTo>
                  <a:lnTo>
                    <a:pt x="4071937" y="0"/>
                  </a:lnTo>
                  <a:lnTo>
                    <a:pt x="4011930" y="0"/>
                  </a:lnTo>
                  <a:lnTo>
                    <a:pt x="3951922" y="0"/>
                  </a:lnTo>
                  <a:lnTo>
                    <a:pt x="3891915" y="8572"/>
                  </a:lnTo>
                  <a:lnTo>
                    <a:pt x="3823335" y="8572"/>
                  </a:lnTo>
                  <a:lnTo>
                    <a:pt x="3763327" y="8572"/>
                  </a:lnTo>
                  <a:lnTo>
                    <a:pt x="3694747" y="8572"/>
                  </a:lnTo>
                  <a:lnTo>
                    <a:pt x="3566160" y="8572"/>
                  </a:lnTo>
                  <a:lnTo>
                    <a:pt x="3506152" y="8572"/>
                  </a:lnTo>
                  <a:lnTo>
                    <a:pt x="3446145" y="8572"/>
                  </a:lnTo>
                  <a:lnTo>
                    <a:pt x="3394710" y="8572"/>
                  </a:lnTo>
                  <a:lnTo>
                    <a:pt x="3334702" y="8572"/>
                  </a:lnTo>
                  <a:lnTo>
                    <a:pt x="3291840" y="8572"/>
                  </a:lnTo>
                  <a:lnTo>
                    <a:pt x="3240405" y="17144"/>
                  </a:lnTo>
                  <a:lnTo>
                    <a:pt x="3137535" y="17144"/>
                  </a:lnTo>
                  <a:lnTo>
                    <a:pt x="3086100" y="17144"/>
                  </a:lnTo>
                  <a:lnTo>
                    <a:pt x="3034665" y="17144"/>
                  </a:lnTo>
                  <a:lnTo>
                    <a:pt x="2983230" y="25717"/>
                  </a:lnTo>
                  <a:lnTo>
                    <a:pt x="2940367" y="25717"/>
                  </a:lnTo>
                  <a:lnTo>
                    <a:pt x="2897505" y="25717"/>
                  </a:lnTo>
                  <a:lnTo>
                    <a:pt x="2846070" y="25717"/>
                  </a:lnTo>
                  <a:lnTo>
                    <a:pt x="2760345" y="25717"/>
                  </a:lnTo>
                  <a:lnTo>
                    <a:pt x="2708910" y="25717"/>
                  </a:lnTo>
                  <a:lnTo>
                    <a:pt x="2666047" y="25717"/>
                  </a:lnTo>
                  <a:lnTo>
                    <a:pt x="2623185" y="25717"/>
                  </a:lnTo>
                  <a:lnTo>
                    <a:pt x="2580322" y="25717"/>
                  </a:lnTo>
                  <a:lnTo>
                    <a:pt x="2537460" y="25717"/>
                  </a:lnTo>
                  <a:lnTo>
                    <a:pt x="2486025" y="34290"/>
                  </a:lnTo>
                  <a:lnTo>
                    <a:pt x="2408872" y="34290"/>
                  </a:lnTo>
                  <a:lnTo>
                    <a:pt x="2366010" y="34290"/>
                  </a:lnTo>
                  <a:lnTo>
                    <a:pt x="2331720" y="42862"/>
                  </a:lnTo>
                  <a:lnTo>
                    <a:pt x="2297430" y="42862"/>
                  </a:lnTo>
                  <a:lnTo>
                    <a:pt x="2254567" y="51435"/>
                  </a:lnTo>
                  <a:lnTo>
                    <a:pt x="2228850" y="51435"/>
                  </a:lnTo>
                  <a:lnTo>
                    <a:pt x="2185987" y="51435"/>
                  </a:lnTo>
                  <a:lnTo>
                    <a:pt x="2117407" y="51435"/>
                  </a:lnTo>
                  <a:lnTo>
                    <a:pt x="2083117" y="60007"/>
                  </a:lnTo>
                  <a:lnTo>
                    <a:pt x="2048827" y="60007"/>
                  </a:lnTo>
                  <a:lnTo>
                    <a:pt x="2014537" y="60007"/>
                  </a:lnTo>
                  <a:lnTo>
                    <a:pt x="1971675" y="60007"/>
                  </a:lnTo>
                  <a:lnTo>
                    <a:pt x="1928812" y="60007"/>
                  </a:lnTo>
                  <a:lnTo>
                    <a:pt x="1885950" y="51435"/>
                  </a:lnTo>
                  <a:lnTo>
                    <a:pt x="1800225" y="51435"/>
                  </a:lnTo>
                  <a:lnTo>
                    <a:pt x="1757362" y="51435"/>
                  </a:lnTo>
                  <a:lnTo>
                    <a:pt x="1714500" y="51435"/>
                  </a:lnTo>
                  <a:lnTo>
                    <a:pt x="1671637" y="60007"/>
                  </a:lnTo>
                  <a:lnTo>
                    <a:pt x="1628775" y="60007"/>
                  </a:lnTo>
                  <a:lnTo>
                    <a:pt x="1585912" y="60007"/>
                  </a:lnTo>
                  <a:lnTo>
                    <a:pt x="1534477" y="68580"/>
                  </a:lnTo>
                  <a:lnTo>
                    <a:pt x="1457325" y="77152"/>
                  </a:lnTo>
                  <a:lnTo>
                    <a:pt x="1405890" y="77152"/>
                  </a:lnTo>
                  <a:lnTo>
                    <a:pt x="1363027" y="77152"/>
                  </a:lnTo>
                  <a:lnTo>
                    <a:pt x="1328737" y="85724"/>
                  </a:lnTo>
                  <a:lnTo>
                    <a:pt x="1294447" y="85724"/>
                  </a:lnTo>
                  <a:lnTo>
                    <a:pt x="1251585" y="94297"/>
                  </a:lnTo>
                  <a:lnTo>
                    <a:pt x="1217295" y="94297"/>
                  </a:lnTo>
                  <a:lnTo>
                    <a:pt x="1140142" y="94297"/>
                  </a:lnTo>
                  <a:lnTo>
                    <a:pt x="1105852" y="102869"/>
                  </a:lnTo>
                  <a:lnTo>
                    <a:pt x="1062990" y="102869"/>
                  </a:lnTo>
                  <a:lnTo>
                    <a:pt x="1028700" y="102869"/>
                  </a:lnTo>
                  <a:lnTo>
                    <a:pt x="985837" y="111442"/>
                  </a:lnTo>
                  <a:lnTo>
                    <a:pt x="951547" y="111442"/>
                  </a:lnTo>
                  <a:lnTo>
                    <a:pt x="908685" y="120015"/>
                  </a:lnTo>
                  <a:lnTo>
                    <a:pt x="831532" y="128587"/>
                  </a:lnTo>
                  <a:lnTo>
                    <a:pt x="797242" y="128587"/>
                  </a:lnTo>
                  <a:lnTo>
                    <a:pt x="771525" y="137160"/>
                  </a:lnTo>
                  <a:lnTo>
                    <a:pt x="737235" y="137160"/>
                  </a:lnTo>
                  <a:lnTo>
                    <a:pt x="694372" y="137160"/>
                  </a:lnTo>
                  <a:lnTo>
                    <a:pt x="660082" y="137160"/>
                  </a:lnTo>
                  <a:lnTo>
                    <a:pt x="625792" y="137160"/>
                  </a:lnTo>
                  <a:lnTo>
                    <a:pt x="548640" y="137160"/>
                  </a:lnTo>
                  <a:lnTo>
                    <a:pt x="514350" y="137160"/>
                  </a:lnTo>
                  <a:lnTo>
                    <a:pt x="471487" y="137160"/>
                  </a:lnTo>
                  <a:lnTo>
                    <a:pt x="437197" y="145732"/>
                  </a:lnTo>
                  <a:lnTo>
                    <a:pt x="385762" y="145732"/>
                  </a:lnTo>
                  <a:lnTo>
                    <a:pt x="351472" y="145732"/>
                  </a:lnTo>
                  <a:lnTo>
                    <a:pt x="300037" y="145732"/>
                  </a:lnTo>
                  <a:lnTo>
                    <a:pt x="214312" y="145732"/>
                  </a:lnTo>
                  <a:lnTo>
                    <a:pt x="171450" y="154305"/>
                  </a:lnTo>
                  <a:lnTo>
                    <a:pt x="120015" y="154305"/>
                  </a:lnTo>
                  <a:lnTo>
                    <a:pt x="85725" y="154305"/>
                  </a:lnTo>
                  <a:lnTo>
                    <a:pt x="51435" y="154305"/>
                  </a:lnTo>
                  <a:lnTo>
                    <a:pt x="25717" y="154305"/>
                  </a:lnTo>
                  <a:lnTo>
                    <a:pt x="0" y="16287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5" name="Oval 7284"/>
            <p:cNvSpPr/>
            <p:nvPr/>
          </p:nvSpPr>
          <p:spPr>
            <a:xfrm>
              <a:off x="5458540" y="410551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6" name="Oval 7285"/>
            <p:cNvSpPr/>
            <p:nvPr/>
          </p:nvSpPr>
          <p:spPr>
            <a:xfrm>
              <a:off x="1103709" y="42683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91" name="Group 7290"/>
          <p:cNvGrpSpPr/>
          <p:nvPr/>
        </p:nvGrpSpPr>
        <p:grpSpPr>
          <a:xfrm>
            <a:off x="2269569" y="4628436"/>
            <a:ext cx="378619" cy="52863"/>
            <a:chOff x="2269569" y="4628436"/>
            <a:chExt cx="378619" cy="52863"/>
          </a:xfrm>
        </p:grpSpPr>
        <p:sp>
          <p:nvSpPr>
            <p:cNvPr id="7288" name="Freeform 7287"/>
            <p:cNvSpPr/>
            <p:nvPr/>
          </p:nvSpPr>
          <p:spPr>
            <a:xfrm>
              <a:off x="2287429" y="4646295"/>
              <a:ext cx="351473" cy="17146"/>
            </a:xfrm>
            <a:custGeom>
              <a:avLst/>
              <a:gdLst/>
              <a:ahLst/>
              <a:cxnLst/>
              <a:rect l="0" t="0" r="0" b="0"/>
              <a:pathLst>
                <a:path w="351473" h="17146">
                  <a:moveTo>
                    <a:pt x="342900" y="17145"/>
                  </a:moveTo>
                  <a:lnTo>
                    <a:pt x="351472" y="17145"/>
                  </a:lnTo>
                  <a:lnTo>
                    <a:pt x="325755" y="17145"/>
                  </a:lnTo>
                  <a:lnTo>
                    <a:pt x="317182" y="8573"/>
                  </a:lnTo>
                  <a:lnTo>
                    <a:pt x="300037" y="8573"/>
                  </a:lnTo>
                  <a:lnTo>
                    <a:pt x="274320" y="8573"/>
                  </a:lnTo>
                  <a:lnTo>
                    <a:pt x="257175" y="8573"/>
                  </a:lnTo>
                  <a:lnTo>
                    <a:pt x="222885" y="17145"/>
                  </a:lnTo>
                  <a:lnTo>
                    <a:pt x="162877" y="17145"/>
                  </a:lnTo>
                  <a:lnTo>
                    <a:pt x="128587" y="17145"/>
                  </a:lnTo>
                  <a:lnTo>
                    <a:pt x="102870" y="17145"/>
                  </a:lnTo>
                  <a:lnTo>
                    <a:pt x="68580" y="17145"/>
                  </a:lnTo>
                  <a:lnTo>
                    <a:pt x="42862" y="17145"/>
                  </a:lnTo>
                  <a:lnTo>
                    <a:pt x="25717" y="17145"/>
                  </a:lnTo>
                  <a:lnTo>
                    <a:pt x="8572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9" name="Oval 7288"/>
            <p:cNvSpPr/>
            <p:nvPr/>
          </p:nvSpPr>
          <p:spPr>
            <a:xfrm>
              <a:off x="2612469" y="464558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0" name="Oval 7289"/>
            <p:cNvSpPr/>
            <p:nvPr/>
          </p:nvSpPr>
          <p:spPr>
            <a:xfrm>
              <a:off x="2269569" y="46284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95" name="Group 7294"/>
          <p:cNvGrpSpPr/>
          <p:nvPr/>
        </p:nvGrpSpPr>
        <p:grpSpPr>
          <a:xfrm>
            <a:off x="2775347" y="4456986"/>
            <a:ext cx="207169" cy="386478"/>
            <a:chOff x="2775347" y="4456986"/>
            <a:chExt cx="207169" cy="386478"/>
          </a:xfrm>
        </p:grpSpPr>
        <p:sp>
          <p:nvSpPr>
            <p:cNvPr id="7292" name="Freeform 7291"/>
            <p:cNvSpPr/>
            <p:nvPr/>
          </p:nvSpPr>
          <p:spPr>
            <a:xfrm>
              <a:off x="2793206" y="4474845"/>
              <a:ext cx="171451" cy="368619"/>
            </a:xfrm>
            <a:custGeom>
              <a:avLst/>
              <a:gdLst/>
              <a:ahLst/>
              <a:cxnLst/>
              <a:rect l="0" t="0" r="0" b="0"/>
              <a:pathLst>
                <a:path w="171451" h="368619">
                  <a:moveTo>
                    <a:pt x="171450" y="342900"/>
                  </a:moveTo>
                  <a:lnTo>
                    <a:pt x="162878" y="360045"/>
                  </a:lnTo>
                  <a:lnTo>
                    <a:pt x="171450" y="368618"/>
                  </a:lnTo>
                  <a:lnTo>
                    <a:pt x="162878" y="360045"/>
                  </a:lnTo>
                  <a:lnTo>
                    <a:pt x="145733" y="342900"/>
                  </a:lnTo>
                  <a:lnTo>
                    <a:pt x="128588" y="317183"/>
                  </a:lnTo>
                  <a:lnTo>
                    <a:pt x="102870" y="248603"/>
                  </a:lnTo>
                  <a:lnTo>
                    <a:pt x="77153" y="214313"/>
                  </a:lnTo>
                  <a:lnTo>
                    <a:pt x="60008" y="171450"/>
                  </a:lnTo>
                  <a:lnTo>
                    <a:pt x="42863" y="128588"/>
                  </a:lnTo>
                  <a:lnTo>
                    <a:pt x="34290" y="94297"/>
                  </a:lnTo>
                  <a:lnTo>
                    <a:pt x="17145" y="51435"/>
                  </a:lnTo>
                  <a:lnTo>
                    <a:pt x="0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3" name="Oval 7292"/>
            <p:cNvSpPr/>
            <p:nvPr/>
          </p:nvSpPr>
          <p:spPr>
            <a:xfrm>
              <a:off x="2946797" y="47998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4" name="Oval 7293"/>
            <p:cNvSpPr/>
            <p:nvPr/>
          </p:nvSpPr>
          <p:spPr>
            <a:xfrm>
              <a:off x="2775347" y="445698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99" name="Group 7298"/>
          <p:cNvGrpSpPr/>
          <p:nvPr/>
        </p:nvGrpSpPr>
        <p:grpSpPr>
          <a:xfrm>
            <a:off x="3023950" y="4474845"/>
            <a:ext cx="404336" cy="352187"/>
            <a:chOff x="3023950" y="4474845"/>
            <a:chExt cx="404336" cy="352187"/>
          </a:xfrm>
        </p:grpSpPr>
        <p:sp>
          <p:nvSpPr>
            <p:cNvPr id="7296" name="Freeform 7295"/>
            <p:cNvSpPr/>
            <p:nvPr/>
          </p:nvSpPr>
          <p:spPr>
            <a:xfrm>
              <a:off x="3041809" y="4474845"/>
              <a:ext cx="385763" cy="351473"/>
            </a:xfrm>
            <a:custGeom>
              <a:avLst/>
              <a:gdLst/>
              <a:ahLst/>
              <a:cxnLst/>
              <a:rect l="0" t="0" r="0" b="0"/>
              <a:pathLst>
                <a:path w="385763" h="351473">
                  <a:moveTo>
                    <a:pt x="368617" y="334327"/>
                  </a:moveTo>
                  <a:lnTo>
                    <a:pt x="385762" y="351472"/>
                  </a:lnTo>
                  <a:lnTo>
                    <a:pt x="377190" y="334327"/>
                  </a:lnTo>
                  <a:lnTo>
                    <a:pt x="368617" y="317183"/>
                  </a:lnTo>
                  <a:lnTo>
                    <a:pt x="360045" y="300037"/>
                  </a:lnTo>
                  <a:lnTo>
                    <a:pt x="342900" y="240030"/>
                  </a:lnTo>
                  <a:lnTo>
                    <a:pt x="334327" y="205740"/>
                  </a:lnTo>
                  <a:lnTo>
                    <a:pt x="325755" y="171450"/>
                  </a:lnTo>
                  <a:lnTo>
                    <a:pt x="317182" y="94297"/>
                  </a:lnTo>
                  <a:lnTo>
                    <a:pt x="308610" y="68580"/>
                  </a:lnTo>
                  <a:lnTo>
                    <a:pt x="308610" y="42863"/>
                  </a:lnTo>
                  <a:lnTo>
                    <a:pt x="300037" y="8572"/>
                  </a:lnTo>
                  <a:lnTo>
                    <a:pt x="274320" y="0"/>
                  </a:lnTo>
                  <a:lnTo>
                    <a:pt x="248602" y="8572"/>
                  </a:lnTo>
                  <a:lnTo>
                    <a:pt x="154305" y="17145"/>
                  </a:lnTo>
                  <a:lnTo>
                    <a:pt x="111442" y="34290"/>
                  </a:lnTo>
                  <a:lnTo>
                    <a:pt x="68580" y="42863"/>
                  </a:lnTo>
                  <a:lnTo>
                    <a:pt x="34290" y="60008"/>
                  </a:lnTo>
                  <a:lnTo>
                    <a:pt x="8572" y="60008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7" name="Oval 7296"/>
            <p:cNvSpPr/>
            <p:nvPr/>
          </p:nvSpPr>
          <p:spPr>
            <a:xfrm>
              <a:off x="3392567" y="47913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8" name="Oval 7297"/>
            <p:cNvSpPr/>
            <p:nvPr/>
          </p:nvSpPr>
          <p:spPr>
            <a:xfrm>
              <a:off x="3023950" y="450842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03" name="Group 7302"/>
          <p:cNvGrpSpPr/>
          <p:nvPr/>
        </p:nvGrpSpPr>
        <p:grpSpPr>
          <a:xfrm>
            <a:off x="3504009" y="4585573"/>
            <a:ext cx="557928" cy="575073"/>
            <a:chOff x="3504009" y="4585573"/>
            <a:chExt cx="557928" cy="575073"/>
          </a:xfrm>
        </p:grpSpPr>
        <p:sp>
          <p:nvSpPr>
            <p:cNvPr id="7300" name="Freeform 7299"/>
            <p:cNvSpPr/>
            <p:nvPr/>
          </p:nvSpPr>
          <p:spPr>
            <a:xfrm>
              <a:off x="3521869" y="4603433"/>
              <a:ext cx="540068" cy="557213"/>
            </a:xfrm>
            <a:custGeom>
              <a:avLst/>
              <a:gdLst/>
              <a:ahLst/>
              <a:cxnLst/>
              <a:rect l="0" t="0" r="0" b="0"/>
              <a:pathLst>
                <a:path w="540068" h="557213">
                  <a:moveTo>
                    <a:pt x="257175" y="471487"/>
                  </a:moveTo>
                  <a:lnTo>
                    <a:pt x="291465" y="531494"/>
                  </a:lnTo>
                  <a:lnTo>
                    <a:pt x="317182" y="548640"/>
                  </a:lnTo>
                  <a:lnTo>
                    <a:pt x="351472" y="557212"/>
                  </a:lnTo>
                  <a:lnTo>
                    <a:pt x="385762" y="548640"/>
                  </a:lnTo>
                  <a:lnTo>
                    <a:pt x="420052" y="540067"/>
                  </a:lnTo>
                  <a:lnTo>
                    <a:pt x="454342" y="522922"/>
                  </a:lnTo>
                  <a:lnTo>
                    <a:pt x="480060" y="488632"/>
                  </a:lnTo>
                  <a:lnTo>
                    <a:pt x="522922" y="420052"/>
                  </a:lnTo>
                  <a:lnTo>
                    <a:pt x="531495" y="377190"/>
                  </a:lnTo>
                  <a:lnTo>
                    <a:pt x="540067" y="342899"/>
                  </a:lnTo>
                  <a:lnTo>
                    <a:pt x="531495" y="308610"/>
                  </a:lnTo>
                  <a:lnTo>
                    <a:pt x="522922" y="274319"/>
                  </a:lnTo>
                  <a:lnTo>
                    <a:pt x="505777" y="240030"/>
                  </a:lnTo>
                  <a:lnTo>
                    <a:pt x="480060" y="214312"/>
                  </a:lnTo>
                  <a:lnTo>
                    <a:pt x="428625" y="137159"/>
                  </a:lnTo>
                  <a:lnTo>
                    <a:pt x="394335" y="102869"/>
                  </a:lnTo>
                  <a:lnTo>
                    <a:pt x="351472" y="68580"/>
                  </a:lnTo>
                  <a:lnTo>
                    <a:pt x="325755" y="42862"/>
                  </a:lnTo>
                  <a:lnTo>
                    <a:pt x="308610" y="17145"/>
                  </a:lnTo>
                  <a:lnTo>
                    <a:pt x="308610" y="0"/>
                  </a:lnTo>
                  <a:lnTo>
                    <a:pt x="317182" y="8572"/>
                  </a:lnTo>
                  <a:lnTo>
                    <a:pt x="334327" y="34289"/>
                  </a:lnTo>
                  <a:lnTo>
                    <a:pt x="351472" y="60007"/>
                  </a:lnTo>
                  <a:lnTo>
                    <a:pt x="368617" y="85725"/>
                  </a:lnTo>
                  <a:lnTo>
                    <a:pt x="377190" y="111442"/>
                  </a:lnTo>
                  <a:lnTo>
                    <a:pt x="360045" y="145732"/>
                  </a:lnTo>
                  <a:lnTo>
                    <a:pt x="342900" y="171449"/>
                  </a:lnTo>
                  <a:lnTo>
                    <a:pt x="265747" y="188595"/>
                  </a:lnTo>
                  <a:lnTo>
                    <a:pt x="214312" y="180022"/>
                  </a:lnTo>
                  <a:lnTo>
                    <a:pt x="120015" y="145732"/>
                  </a:lnTo>
                  <a:lnTo>
                    <a:pt x="85725" y="111442"/>
                  </a:lnTo>
                  <a:lnTo>
                    <a:pt x="51435" y="77152"/>
                  </a:lnTo>
                  <a:lnTo>
                    <a:pt x="34290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1" name="Oval 7300"/>
            <p:cNvSpPr/>
            <p:nvPr/>
          </p:nvSpPr>
          <p:spPr>
            <a:xfrm>
              <a:off x="3761184" y="50570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2" name="Oval 7301"/>
            <p:cNvSpPr/>
            <p:nvPr/>
          </p:nvSpPr>
          <p:spPr>
            <a:xfrm>
              <a:off x="3504009" y="45855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07" name="Group 7306"/>
          <p:cNvGrpSpPr/>
          <p:nvPr/>
        </p:nvGrpSpPr>
        <p:grpSpPr>
          <a:xfrm>
            <a:off x="4129802" y="4508421"/>
            <a:ext cx="250031" cy="44291"/>
            <a:chOff x="4129802" y="4508421"/>
            <a:chExt cx="250031" cy="44291"/>
          </a:xfrm>
        </p:grpSpPr>
        <p:sp>
          <p:nvSpPr>
            <p:cNvPr id="7304" name="Freeform 7303"/>
            <p:cNvSpPr/>
            <p:nvPr/>
          </p:nvSpPr>
          <p:spPr>
            <a:xfrm>
              <a:off x="4147661" y="4509135"/>
              <a:ext cx="214314" cy="25719"/>
            </a:xfrm>
            <a:custGeom>
              <a:avLst/>
              <a:gdLst/>
              <a:ahLst/>
              <a:cxnLst/>
              <a:rect l="0" t="0" r="0" b="0"/>
              <a:pathLst>
                <a:path w="214314" h="25719">
                  <a:moveTo>
                    <a:pt x="214313" y="17145"/>
                  </a:moveTo>
                  <a:lnTo>
                    <a:pt x="214313" y="8573"/>
                  </a:lnTo>
                  <a:lnTo>
                    <a:pt x="205740" y="0"/>
                  </a:lnTo>
                  <a:lnTo>
                    <a:pt x="188595" y="8573"/>
                  </a:lnTo>
                  <a:lnTo>
                    <a:pt x="171450" y="8573"/>
                  </a:lnTo>
                  <a:lnTo>
                    <a:pt x="154305" y="8573"/>
                  </a:lnTo>
                  <a:lnTo>
                    <a:pt x="128588" y="8573"/>
                  </a:lnTo>
                  <a:lnTo>
                    <a:pt x="94298" y="17145"/>
                  </a:lnTo>
                  <a:lnTo>
                    <a:pt x="42863" y="25718"/>
                  </a:lnTo>
                  <a:lnTo>
                    <a:pt x="25718" y="25718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5" name="Oval 7304"/>
            <p:cNvSpPr/>
            <p:nvPr/>
          </p:nvSpPr>
          <p:spPr>
            <a:xfrm>
              <a:off x="4344114" y="45084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6" name="Oval 7305"/>
            <p:cNvSpPr/>
            <p:nvPr/>
          </p:nvSpPr>
          <p:spPr>
            <a:xfrm>
              <a:off x="4129802" y="45169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1" name="Group 7310"/>
          <p:cNvGrpSpPr/>
          <p:nvPr/>
        </p:nvGrpSpPr>
        <p:grpSpPr>
          <a:xfrm>
            <a:off x="4155519" y="4654153"/>
            <a:ext cx="275749" cy="61437"/>
            <a:chOff x="4155519" y="4654153"/>
            <a:chExt cx="275749" cy="61437"/>
          </a:xfrm>
        </p:grpSpPr>
        <p:sp>
          <p:nvSpPr>
            <p:cNvPr id="7308" name="Freeform 7307"/>
            <p:cNvSpPr/>
            <p:nvPr/>
          </p:nvSpPr>
          <p:spPr>
            <a:xfrm>
              <a:off x="4173379" y="4672013"/>
              <a:ext cx="240031" cy="25718"/>
            </a:xfrm>
            <a:custGeom>
              <a:avLst/>
              <a:gdLst/>
              <a:ahLst/>
              <a:cxnLst/>
              <a:rect l="0" t="0" r="0" b="0"/>
              <a:pathLst>
                <a:path w="240031" h="25718">
                  <a:moveTo>
                    <a:pt x="240030" y="0"/>
                  </a:moveTo>
                  <a:lnTo>
                    <a:pt x="214312" y="0"/>
                  </a:lnTo>
                  <a:lnTo>
                    <a:pt x="205740" y="0"/>
                  </a:lnTo>
                  <a:lnTo>
                    <a:pt x="188595" y="0"/>
                  </a:lnTo>
                  <a:lnTo>
                    <a:pt x="162877" y="8572"/>
                  </a:lnTo>
                  <a:lnTo>
                    <a:pt x="137160" y="17145"/>
                  </a:lnTo>
                  <a:lnTo>
                    <a:pt x="68580" y="25717"/>
                  </a:lnTo>
                  <a:lnTo>
                    <a:pt x="34290" y="25717"/>
                  </a:lnTo>
                  <a:lnTo>
                    <a:pt x="8572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9" name="Oval 7308"/>
            <p:cNvSpPr/>
            <p:nvPr/>
          </p:nvSpPr>
          <p:spPr>
            <a:xfrm>
              <a:off x="4395549" y="46541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0" name="Oval 7309"/>
            <p:cNvSpPr/>
            <p:nvPr/>
          </p:nvSpPr>
          <p:spPr>
            <a:xfrm>
              <a:off x="4155519" y="467987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5" name="Group 7314"/>
          <p:cNvGrpSpPr/>
          <p:nvPr/>
        </p:nvGrpSpPr>
        <p:grpSpPr>
          <a:xfrm>
            <a:off x="4662012" y="4354116"/>
            <a:ext cx="309323" cy="403623"/>
            <a:chOff x="4662012" y="4354116"/>
            <a:chExt cx="309323" cy="403623"/>
          </a:xfrm>
        </p:grpSpPr>
        <p:sp>
          <p:nvSpPr>
            <p:cNvPr id="7312" name="Freeform 7311"/>
            <p:cNvSpPr/>
            <p:nvPr/>
          </p:nvSpPr>
          <p:spPr>
            <a:xfrm>
              <a:off x="4662012" y="4371975"/>
              <a:ext cx="300038" cy="385764"/>
            </a:xfrm>
            <a:custGeom>
              <a:avLst/>
              <a:gdLst/>
              <a:ahLst/>
              <a:cxnLst/>
              <a:rect l="0" t="0" r="0" b="0"/>
              <a:pathLst>
                <a:path w="300038" h="385764">
                  <a:moveTo>
                    <a:pt x="291464" y="342900"/>
                  </a:moveTo>
                  <a:lnTo>
                    <a:pt x="282892" y="385763"/>
                  </a:lnTo>
                  <a:lnTo>
                    <a:pt x="257174" y="385763"/>
                  </a:lnTo>
                  <a:lnTo>
                    <a:pt x="248601" y="385763"/>
                  </a:lnTo>
                  <a:lnTo>
                    <a:pt x="214312" y="377190"/>
                  </a:lnTo>
                  <a:lnTo>
                    <a:pt x="205739" y="360045"/>
                  </a:lnTo>
                  <a:lnTo>
                    <a:pt x="197167" y="334327"/>
                  </a:lnTo>
                  <a:lnTo>
                    <a:pt x="188594" y="308610"/>
                  </a:lnTo>
                  <a:lnTo>
                    <a:pt x="188594" y="265747"/>
                  </a:lnTo>
                  <a:lnTo>
                    <a:pt x="188594" y="222885"/>
                  </a:lnTo>
                  <a:lnTo>
                    <a:pt x="205739" y="197167"/>
                  </a:lnTo>
                  <a:lnTo>
                    <a:pt x="248601" y="180023"/>
                  </a:lnTo>
                  <a:lnTo>
                    <a:pt x="265747" y="180023"/>
                  </a:lnTo>
                  <a:lnTo>
                    <a:pt x="282892" y="197167"/>
                  </a:lnTo>
                  <a:lnTo>
                    <a:pt x="300037" y="222885"/>
                  </a:lnTo>
                  <a:lnTo>
                    <a:pt x="300037" y="265747"/>
                  </a:lnTo>
                  <a:lnTo>
                    <a:pt x="300037" y="300038"/>
                  </a:lnTo>
                  <a:lnTo>
                    <a:pt x="274319" y="334327"/>
                  </a:lnTo>
                  <a:lnTo>
                    <a:pt x="188594" y="377190"/>
                  </a:lnTo>
                  <a:lnTo>
                    <a:pt x="137159" y="385763"/>
                  </a:lnTo>
                  <a:lnTo>
                    <a:pt x="102869" y="385763"/>
                  </a:lnTo>
                  <a:lnTo>
                    <a:pt x="68579" y="368617"/>
                  </a:lnTo>
                  <a:lnTo>
                    <a:pt x="42862" y="351473"/>
                  </a:lnTo>
                  <a:lnTo>
                    <a:pt x="17144" y="325755"/>
                  </a:lnTo>
                  <a:lnTo>
                    <a:pt x="8572" y="291465"/>
                  </a:lnTo>
                  <a:lnTo>
                    <a:pt x="0" y="257175"/>
                  </a:lnTo>
                  <a:lnTo>
                    <a:pt x="0" y="171450"/>
                  </a:lnTo>
                  <a:lnTo>
                    <a:pt x="8572" y="137160"/>
                  </a:lnTo>
                  <a:lnTo>
                    <a:pt x="25717" y="111442"/>
                  </a:lnTo>
                  <a:lnTo>
                    <a:pt x="42862" y="85725"/>
                  </a:lnTo>
                  <a:lnTo>
                    <a:pt x="60007" y="60008"/>
                  </a:lnTo>
                  <a:lnTo>
                    <a:pt x="68579" y="34290"/>
                  </a:lnTo>
                  <a:lnTo>
                    <a:pt x="102869" y="8572"/>
                  </a:lnTo>
                  <a:lnTo>
                    <a:pt x="11144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3" name="Oval 7312"/>
            <p:cNvSpPr/>
            <p:nvPr/>
          </p:nvSpPr>
          <p:spPr>
            <a:xfrm>
              <a:off x="4935617" y="469701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4" name="Oval 7313"/>
            <p:cNvSpPr/>
            <p:nvPr/>
          </p:nvSpPr>
          <p:spPr>
            <a:xfrm>
              <a:off x="4755594" y="43541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9" name="Group 7318"/>
          <p:cNvGrpSpPr/>
          <p:nvPr/>
        </p:nvGrpSpPr>
        <p:grpSpPr>
          <a:xfrm>
            <a:off x="5047774" y="4397692"/>
            <a:ext cx="317183" cy="385764"/>
            <a:chOff x="5047774" y="4397692"/>
            <a:chExt cx="317183" cy="385764"/>
          </a:xfrm>
        </p:grpSpPr>
        <p:sp>
          <p:nvSpPr>
            <p:cNvPr id="7316" name="Freeform 7315"/>
            <p:cNvSpPr/>
            <p:nvPr/>
          </p:nvSpPr>
          <p:spPr>
            <a:xfrm>
              <a:off x="5047774" y="4397692"/>
              <a:ext cx="317183" cy="385764"/>
            </a:xfrm>
            <a:custGeom>
              <a:avLst/>
              <a:gdLst/>
              <a:ahLst/>
              <a:cxnLst/>
              <a:rect l="0" t="0" r="0" b="0"/>
              <a:pathLst>
                <a:path w="317183" h="385764">
                  <a:moveTo>
                    <a:pt x="197167" y="94298"/>
                  </a:moveTo>
                  <a:lnTo>
                    <a:pt x="197167" y="102871"/>
                  </a:lnTo>
                  <a:lnTo>
                    <a:pt x="180022" y="102871"/>
                  </a:lnTo>
                  <a:lnTo>
                    <a:pt x="171450" y="111443"/>
                  </a:lnTo>
                  <a:lnTo>
                    <a:pt x="154305" y="120016"/>
                  </a:lnTo>
                  <a:lnTo>
                    <a:pt x="145732" y="145733"/>
                  </a:lnTo>
                  <a:lnTo>
                    <a:pt x="111442" y="214313"/>
                  </a:lnTo>
                  <a:lnTo>
                    <a:pt x="111442" y="248603"/>
                  </a:lnTo>
                  <a:lnTo>
                    <a:pt x="111442" y="291466"/>
                  </a:lnTo>
                  <a:lnTo>
                    <a:pt x="120014" y="325756"/>
                  </a:lnTo>
                  <a:lnTo>
                    <a:pt x="145732" y="351473"/>
                  </a:lnTo>
                  <a:lnTo>
                    <a:pt x="171450" y="377190"/>
                  </a:lnTo>
                  <a:lnTo>
                    <a:pt x="197167" y="385763"/>
                  </a:lnTo>
                  <a:lnTo>
                    <a:pt x="257175" y="385763"/>
                  </a:lnTo>
                  <a:lnTo>
                    <a:pt x="282892" y="377190"/>
                  </a:lnTo>
                  <a:lnTo>
                    <a:pt x="300037" y="368618"/>
                  </a:lnTo>
                  <a:lnTo>
                    <a:pt x="308610" y="351473"/>
                  </a:lnTo>
                  <a:lnTo>
                    <a:pt x="317182" y="334328"/>
                  </a:lnTo>
                  <a:lnTo>
                    <a:pt x="317182" y="308610"/>
                  </a:lnTo>
                  <a:lnTo>
                    <a:pt x="317182" y="291466"/>
                  </a:lnTo>
                  <a:lnTo>
                    <a:pt x="300037" y="257176"/>
                  </a:lnTo>
                  <a:lnTo>
                    <a:pt x="282892" y="240030"/>
                  </a:lnTo>
                  <a:lnTo>
                    <a:pt x="257175" y="222886"/>
                  </a:lnTo>
                  <a:lnTo>
                    <a:pt x="231457" y="214313"/>
                  </a:lnTo>
                  <a:lnTo>
                    <a:pt x="188595" y="197168"/>
                  </a:lnTo>
                  <a:lnTo>
                    <a:pt x="162877" y="188595"/>
                  </a:lnTo>
                  <a:lnTo>
                    <a:pt x="128587" y="180023"/>
                  </a:lnTo>
                  <a:lnTo>
                    <a:pt x="68580" y="162878"/>
                  </a:lnTo>
                  <a:lnTo>
                    <a:pt x="17145" y="137161"/>
                  </a:lnTo>
                  <a:lnTo>
                    <a:pt x="8572" y="120016"/>
                  </a:lnTo>
                  <a:lnTo>
                    <a:pt x="0" y="94298"/>
                  </a:lnTo>
                  <a:lnTo>
                    <a:pt x="8572" y="77153"/>
                  </a:lnTo>
                  <a:lnTo>
                    <a:pt x="8572" y="60008"/>
                  </a:lnTo>
                  <a:lnTo>
                    <a:pt x="34290" y="25718"/>
                  </a:lnTo>
                  <a:lnTo>
                    <a:pt x="51435" y="17146"/>
                  </a:lnTo>
                  <a:lnTo>
                    <a:pt x="68580" y="8573"/>
                  </a:lnTo>
                  <a:lnTo>
                    <a:pt x="85725" y="0"/>
                  </a:lnTo>
                  <a:lnTo>
                    <a:pt x="111442" y="0"/>
                  </a:lnTo>
                  <a:lnTo>
                    <a:pt x="128587" y="0"/>
                  </a:lnTo>
                  <a:lnTo>
                    <a:pt x="145732" y="0"/>
                  </a:lnTo>
                  <a:lnTo>
                    <a:pt x="188595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7" name="Oval 7316"/>
            <p:cNvSpPr/>
            <p:nvPr/>
          </p:nvSpPr>
          <p:spPr>
            <a:xfrm>
              <a:off x="5227082" y="4474131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8" name="Oval 7317"/>
            <p:cNvSpPr/>
            <p:nvPr/>
          </p:nvSpPr>
          <p:spPr>
            <a:xfrm>
              <a:off x="5218510" y="44055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23" name="Group 7322"/>
          <p:cNvGrpSpPr/>
          <p:nvPr/>
        </p:nvGrpSpPr>
        <p:grpSpPr>
          <a:xfrm>
            <a:off x="2518172" y="4885611"/>
            <a:ext cx="1681639" cy="112871"/>
            <a:chOff x="2518172" y="4885611"/>
            <a:chExt cx="1681639" cy="112871"/>
          </a:xfrm>
        </p:grpSpPr>
        <p:sp>
          <p:nvSpPr>
            <p:cNvPr id="7320" name="Freeform 7319"/>
            <p:cNvSpPr/>
            <p:nvPr/>
          </p:nvSpPr>
          <p:spPr>
            <a:xfrm>
              <a:off x="2536031" y="4894897"/>
              <a:ext cx="1663066" cy="94299"/>
            </a:xfrm>
            <a:custGeom>
              <a:avLst/>
              <a:gdLst/>
              <a:ahLst/>
              <a:cxnLst/>
              <a:rect l="0" t="0" r="0" b="0"/>
              <a:pathLst>
                <a:path w="1663066" h="94299">
                  <a:moveTo>
                    <a:pt x="1645920" y="8573"/>
                  </a:moveTo>
                  <a:lnTo>
                    <a:pt x="1663065" y="0"/>
                  </a:lnTo>
                  <a:lnTo>
                    <a:pt x="1645920" y="0"/>
                  </a:lnTo>
                  <a:lnTo>
                    <a:pt x="1637348" y="0"/>
                  </a:lnTo>
                  <a:lnTo>
                    <a:pt x="1594485" y="8573"/>
                  </a:lnTo>
                  <a:lnTo>
                    <a:pt x="1551623" y="17146"/>
                  </a:lnTo>
                  <a:lnTo>
                    <a:pt x="1517333" y="17146"/>
                  </a:lnTo>
                  <a:lnTo>
                    <a:pt x="1491615" y="17146"/>
                  </a:lnTo>
                  <a:lnTo>
                    <a:pt x="1457325" y="17146"/>
                  </a:lnTo>
                  <a:lnTo>
                    <a:pt x="1423035" y="17146"/>
                  </a:lnTo>
                  <a:lnTo>
                    <a:pt x="1388745" y="17146"/>
                  </a:lnTo>
                  <a:lnTo>
                    <a:pt x="1354455" y="17146"/>
                  </a:lnTo>
                  <a:lnTo>
                    <a:pt x="1277303" y="25718"/>
                  </a:lnTo>
                  <a:lnTo>
                    <a:pt x="1243013" y="25718"/>
                  </a:lnTo>
                  <a:lnTo>
                    <a:pt x="1200150" y="34291"/>
                  </a:lnTo>
                  <a:lnTo>
                    <a:pt x="1157288" y="34291"/>
                  </a:lnTo>
                  <a:lnTo>
                    <a:pt x="1114425" y="42863"/>
                  </a:lnTo>
                  <a:lnTo>
                    <a:pt x="1071563" y="42863"/>
                  </a:lnTo>
                  <a:lnTo>
                    <a:pt x="1028700" y="42863"/>
                  </a:lnTo>
                  <a:lnTo>
                    <a:pt x="994410" y="51435"/>
                  </a:lnTo>
                  <a:lnTo>
                    <a:pt x="917258" y="51435"/>
                  </a:lnTo>
                  <a:lnTo>
                    <a:pt x="882968" y="51435"/>
                  </a:lnTo>
                  <a:lnTo>
                    <a:pt x="840105" y="51435"/>
                  </a:lnTo>
                  <a:lnTo>
                    <a:pt x="754380" y="51435"/>
                  </a:lnTo>
                  <a:lnTo>
                    <a:pt x="694373" y="60008"/>
                  </a:lnTo>
                  <a:lnTo>
                    <a:pt x="660083" y="60008"/>
                  </a:lnTo>
                  <a:lnTo>
                    <a:pt x="582930" y="60008"/>
                  </a:lnTo>
                  <a:lnTo>
                    <a:pt x="548640" y="60008"/>
                  </a:lnTo>
                  <a:lnTo>
                    <a:pt x="514350" y="60008"/>
                  </a:lnTo>
                  <a:lnTo>
                    <a:pt x="480060" y="60008"/>
                  </a:lnTo>
                  <a:lnTo>
                    <a:pt x="445770" y="68581"/>
                  </a:lnTo>
                  <a:lnTo>
                    <a:pt x="402908" y="68581"/>
                  </a:lnTo>
                  <a:lnTo>
                    <a:pt x="334328" y="77153"/>
                  </a:lnTo>
                  <a:lnTo>
                    <a:pt x="257175" y="77153"/>
                  </a:lnTo>
                  <a:lnTo>
                    <a:pt x="214313" y="85726"/>
                  </a:lnTo>
                  <a:lnTo>
                    <a:pt x="180023" y="85726"/>
                  </a:lnTo>
                  <a:lnTo>
                    <a:pt x="137160" y="85726"/>
                  </a:lnTo>
                  <a:lnTo>
                    <a:pt x="111443" y="85726"/>
                  </a:lnTo>
                  <a:lnTo>
                    <a:pt x="60008" y="94298"/>
                  </a:lnTo>
                  <a:lnTo>
                    <a:pt x="42863" y="85726"/>
                  </a:lnTo>
                  <a:lnTo>
                    <a:pt x="0" y="8572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1" name="Oval 7320"/>
            <p:cNvSpPr/>
            <p:nvPr/>
          </p:nvSpPr>
          <p:spPr>
            <a:xfrm>
              <a:off x="4164092" y="48856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2" name="Oval 7321"/>
            <p:cNvSpPr/>
            <p:nvPr/>
          </p:nvSpPr>
          <p:spPr>
            <a:xfrm>
              <a:off x="2518172" y="49627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27" name="Group 7326"/>
          <p:cNvGrpSpPr/>
          <p:nvPr/>
        </p:nvGrpSpPr>
        <p:grpSpPr>
          <a:xfrm>
            <a:off x="2775347" y="5194221"/>
            <a:ext cx="301466" cy="70008"/>
            <a:chOff x="2775347" y="5194221"/>
            <a:chExt cx="301466" cy="70008"/>
          </a:xfrm>
        </p:grpSpPr>
        <p:sp>
          <p:nvSpPr>
            <p:cNvPr id="7324" name="Freeform 7323"/>
            <p:cNvSpPr/>
            <p:nvPr/>
          </p:nvSpPr>
          <p:spPr>
            <a:xfrm>
              <a:off x="2793206" y="5194935"/>
              <a:ext cx="265749" cy="51436"/>
            </a:xfrm>
            <a:custGeom>
              <a:avLst/>
              <a:gdLst/>
              <a:ahLst/>
              <a:cxnLst/>
              <a:rect l="0" t="0" r="0" b="0"/>
              <a:pathLst>
                <a:path w="265749" h="51436">
                  <a:moveTo>
                    <a:pt x="265748" y="17145"/>
                  </a:moveTo>
                  <a:lnTo>
                    <a:pt x="248603" y="0"/>
                  </a:lnTo>
                  <a:lnTo>
                    <a:pt x="231458" y="0"/>
                  </a:lnTo>
                  <a:lnTo>
                    <a:pt x="162878" y="17145"/>
                  </a:lnTo>
                  <a:lnTo>
                    <a:pt x="128588" y="17145"/>
                  </a:lnTo>
                  <a:lnTo>
                    <a:pt x="94298" y="34290"/>
                  </a:lnTo>
                  <a:lnTo>
                    <a:pt x="68580" y="34290"/>
                  </a:lnTo>
                  <a:lnTo>
                    <a:pt x="34290" y="42862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5" name="Oval 7324"/>
            <p:cNvSpPr/>
            <p:nvPr/>
          </p:nvSpPr>
          <p:spPr>
            <a:xfrm>
              <a:off x="3041094" y="51942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6" name="Oval 7325"/>
            <p:cNvSpPr/>
            <p:nvPr/>
          </p:nvSpPr>
          <p:spPr>
            <a:xfrm>
              <a:off x="2775347" y="522851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31" name="Group 7330"/>
          <p:cNvGrpSpPr/>
          <p:nvPr/>
        </p:nvGrpSpPr>
        <p:grpSpPr>
          <a:xfrm>
            <a:off x="3229689" y="5082778"/>
            <a:ext cx="155734" cy="317898"/>
            <a:chOff x="3229689" y="5082778"/>
            <a:chExt cx="155734" cy="317898"/>
          </a:xfrm>
        </p:grpSpPr>
        <p:sp>
          <p:nvSpPr>
            <p:cNvPr id="7328" name="Freeform 7327"/>
            <p:cNvSpPr/>
            <p:nvPr/>
          </p:nvSpPr>
          <p:spPr>
            <a:xfrm>
              <a:off x="3247549" y="5100638"/>
              <a:ext cx="120016" cy="300038"/>
            </a:xfrm>
            <a:custGeom>
              <a:avLst/>
              <a:gdLst/>
              <a:ahLst/>
              <a:cxnLst/>
              <a:rect l="0" t="0" r="0" b="0"/>
              <a:pathLst>
                <a:path w="120016" h="300038">
                  <a:moveTo>
                    <a:pt x="120015" y="274319"/>
                  </a:moveTo>
                  <a:lnTo>
                    <a:pt x="111442" y="300037"/>
                  </a:lnTo>
                  <a:lnTo>
                    <a:pt x="102870" y="274319"/>
                  </a:lnTo>
                  <a:lnTo>
                    <a:pt x="85725" y="257175"/>
                  </a:lnTo>
                  <a:lnTo>
                    <a:pt x="77152" y="222884"/>
                  </a:lnTo>
                  <a:lnTo>
                    <a:pt x="68580" y="188595"/>
                  </a:lnTo>
                  <a:lnTo>
                    <a:pt x="34290" y="102869"/>
                  </a:lnTo>
                  <a:lnTo>
                    <a:pt x="17145" y="60007"/>
                  </a:lnTo>
                  <a:lnTo>
                    <a:pt x="8572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9" name="Oval 7328"/>
            <p:cNvSpPr/>
            <p:nvPr/>
          </p:nvSpPr>
          <p:spPr>
            <a:xfrm>
              <a:off x="3349704" y="53570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0" name="Oval 7329"/>
            <p:cNvSpPr/>
            <p:nvPr/>
          </p:nvSpPr>
          <p:spPr>
            <a:xfrm>
              <a:off x="3229689" y="50827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35" name="Group 7334"/>
          <p:cNvGrpSpPr/>
          <p:nvPr/>
        </p:nvGrpSpPr>
        <p:grpSpPr>
          <a:xfrm>
            <a:off x="3383994" y="5109210"/>
            <a:ext cx="344329" cy="317897"/>
            <a:chOff x="3383994" y="5109210"/>
            <a:chExt cx="344329" cy="317897"/>
          </a:xfrm>
        </p:grpSpPr>
        <p:sp>
          <p:nvSpPr>
            <p:cNvPr id="7332" name="Freeform 7331"/>
            <p:cNvSpPr/>
            <p:nvPr/>
          </p:nvSpPr>
          <p:spPr>
            <a:xfrm>
              <a:off x="3401854" y="5109210"/>
              <a:ext cx="308611" cy="308611"/>
            </a:xfrm>
            <a:custGeom>
              <a:avLst/>
              <a:gdLst/>
              <a:ahLst/>
              <a:cxnLst/>
              <a:rect l="0" t="0" r="0" b="0"/>
              <a:pathLst>
                <a:path w="308611" h="308611">
                  <a:moveTo>
                    <a:pt x="308610" y="300038"/>
                  </a:moveTo>
                  <a:lnTo>
                    <a:pt x="282892" y="308610"/>
                  </a:lnTo>
                  <a:lnTo>
                    <a:pt x="282892" y="291465"/>
                  </a:lnTo>
                  <a:lnTo>
                    <a:pt x="274320" y="274320"/>
                  </a:lnTo>
                  <a:lnTo>
                    <a:pt x="274320" y="265747"/>
                  </a:lnTo>
                  <a:lnTo>
                    <a:pt x="265747" y="240030"/>
                  </a:lnTo>
                  <a:lnTo>
                    <a:pt x="257175" y="180023"/>
                  </a:lnTo>
                  <a:lnTo>
                    <a:pt x="248602" y="111443"/>
                  </a:lnTo>
                  <a:lnTo>
                    <a:pt x="240030" y="77153"/>
                  </a:lnTo>
                  <a:lnTo>
                    <a:pt x="231457" y="51435"/>
                  </a:lnTo>
                  <a:lnTo>
                    <a:pt x="231457" y="34290"/>
                  </a:lnTo>
                  <a:lnTo>
                    <a:pt x="231457" y="17145"/>
                  </a:lnTo>
                  <a:lnTo>
                    <a:pt x="205740" y="0"/>
                  </a:lnTo>
                  <a:lnTo>
                    <a:pt x="188595" y="0"/>
                  </a:lnTo>
                  <a:lnTo>
                    <a:pt x="154305" y="0"/>
                  </a:lnTo>
                  <a:lnTo>
                    <a:pt x="128587" y="0"/>
                  </a:lnTo>
                  <a:lnTo>
                    <a:pt x="60007" y="8573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3" name="Oval 7332"/>
            <p:cNvSpPr/>
            <p:nvPr/>
          </p:nvSpPr>
          <p:spPr>
            <a:xfrm>
              <a:off x="3692604" y="53913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4" name="Oval 7333"/>
            <p:cNvSpPr/>
            <p:nvPr/>
          </p:nvSpPr>
          <p:spPr>
            <a:xfrm>
              <a:off x="3383994" y="51170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39" name="Group 7338"/>
          <p:cNvGrpSpPr/>
          <p:nvPr/>
        </p:nvGrpSpPr>
        <p:grpSpPr>
          <a:xfrm>
            <a:off x="4532709" y="4954191"/>
            <a:ext cx="824389" cy="95726"/>
            <a:chOff x="4532709" y="4954191"/>
            <a:chExt cx="824389" cy="95726"/>
          </a:xfrm>
        </p:grpSpPr>
        <p:sp>
          <p:nvSpPr>
            <p:cNvPr id="7336" name="Freeform 7335"/>
            <p:cNvSpPr/>
            <p:nvPr/>
          </p:nvSpPr>
          <p:spPr>
            <a:xfrm>
              <a:off x="4550569" y="4972050"/>
              <a:ext cx="788670" cy="60009"/>
            </a:xfrm>
            <a:custGeom>
              <a:avLst/>
              <a:gdLst/>
              <a:ahLst/>
              <a:cxnLst/>
              <a:rect l="0" t="0" r="0" b="0"/>
              <a:pathLst>
                <a:path w="788670" h="60009">
                  <a:moveTo>
                    <a:pt x="788669" y="0"/>
                  </a:moveTo>
                  <a:lnTo>
                    <a:pt x="780097" y="0"/>
                  </a:lnTo>
                  <a:lnTo>
                    <a:pt x="762952" y="8573"/>
                  </a:lnTo>
                  <a:lnTo>
                    <a:pt x="754380" y="8573"/>
                  </a:lnTo>
                  <a:lnTo>
                    <a:pt x="737235" y="8573"/>
                  </a:lnTo>
                  <a:lnTo>
                    <a:pt x="711518" y="17145"/>
                  </a:lnTo>
                  <a:lnTo>
                    <a:pt x="625792" y="8573"/>
                  </a:lnTo>
                  <a:lnTo>
                    <a:pt x="574357" y="8573"/>
                  </a:lnTo>
                  <a:lnTo>
                    <a:pt x="497205" y="17145"/>
                  </a:lnTo>
                  <a:lnTo>
                    <a:pt x="334327" y="34290"/>
                  </a:lnTo>
                  <a:lnTo>
                    <a:pt x="265747" y="34290"/>
                  </a:lnTo>
                  <a:lnTo>
                    <a:pt x="197167" y="42862"/>
                  </a:lnTo>
                  <a:lnTo>
                    <a:pt x="102870" y="42862"/>
                  </a:lnTo>
                  <a:lnTo>
                    <a:pt x="60007" y="42862"/>
                  </a:lnTo>
                  <a:lnTo>
                    <a:pt x="34290" y="42862"/>
                  </a:lnTo>
                  <a:lnTo>
                    <a:pt x="8572" y="60008"/>
                  </a:lnTo>
                  <a:lnTo>
                    <a:pt x="0" y="6000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7" name="Oval 7336"/>
            <p:cNvSpPr/>
            <p:nvPr/>
          </p:nvSpPr>
          <p:spPr>
            <a:xfrm>
              <a:off x="5321379" y="49541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8" name="Oval 7337"/>
            <p:cNvSpPr/>
            <p:nvPr/>
          </p:nvSpPr>
          <p:spPr>
            <a:xfrm>
              <a:off x="4532709" y="50141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43" name="Group 7342"/>
          <p:cNvGrpSpPr/>
          <p:nvPr/>
        </p:nvGrpSpPr>
        <p:grpSpPr>
          <a:xfrm>
            <a:off x="4652724" y="5142785"/>
            <a:ext cx="292894" cy="52865"/>
            <a:chOff x="4652724" y="5142785"/>
            <a:chExt cx="292894" cy="52865"/>
          </a:xfrm>
        </p:grpSpPr>
        <p:sp>
          <p:nvSpPr>
            <p:cNvPr id="7340" name="Freeform 7339"/>
            <p:cNvSpPr/>
            <p:nvPr/>
          </p:nvSpPr>
          <p:spPr>
            <a:xfrm>
              <a:off x="4670584" y="5143500"/>
              <a:ext cx="257176" cy="34291"/>
            </a:xfrm>
            <a:custGeom>
              <a:avLst/>
              <a:gdLst/>
              <a:ahLst/>
              <a:cxnLst/>
              <a:rect l="0" t="0" r="0" b="0"/>
              <a:pathLst>
                <a:path w="257176" h="34291">
                  <a:moveTo>
                    <a:pt x="257175" y="17145"/>
                  </a:moveTo>
                  <a:lnTo>
                    <a:pt x="222885" y="0"/>
                  </a:lnTo>
                  <a:lnTo>
                    <a:pt x="188595" y="0"/>
                  </a:lnTo>
                  <a:lnTo>
                    <a:pt x="162878" y="8573"/>
                  </a:lnTo>
                  <a:lnTo>
                    <a:pt x="111442" y="17145"/>
                  </a:lnTo>
                  <a:lnTo>
                    <a:pt x="77152" y="17145"/>
                  </a:lnTo>
                  <a:lnTo>
                    <a:pt x="51435" y="25717"/>
                  </a:lnTo>
                  <a:lnTo>
                    <a:pt x="25717" y="3429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1" name="Oval 7340"/>
            <p:cNvSpPr/>
            <p:nvPr/>
          </p:nvSpPr>
          <p:spPr>
            <a:xfrm>
              <a:off x="4909900" y="5142785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2" name="Oval 7341"/>
            <p:cNvSpPr/>
            <p:nvPr/>
          </p:nvSpPr>
          <p:spPr>
            <a:xfrm>
              <a:off x="4652724" y="51599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47" name="Group 7346"/>
          <p:cNvGrpSpPr/>
          <p:nvPr/>
        </p:nvGrpSpPr>
        <p:grpSpPr>
          <a:xfrm>
            <a:off x="4995625" y="5057061"/>
            <a:ext cx="121443" cy="292893"/>
            <a:chOff x="4995625" y="5057061"/>
            <a:chExt cx="121443" cy="292893"/>
          </a:xfrm>
        </p:grpSpPr>
        <p:sp>
          <p:nvSpPr>
            <p:cNvPr id="7344" name="Freeform 7343"/>
            <p:cNvSpPr/>
            <p:nvPr/>
          </p:nvSpPr>
          <p:spPr>
            <a:xfrm>
              <a:off x="5013484" y="5074920"/>
              <a:ext cx="85726" cy="265749"/>
            </a:xfrm>
            <a:custGeom>
              <a:avLst/>
              <a:gdLst/>
              <a:ahLst/>
              <a:cxnLst/>
              <a:rect l="0" t="0" r="0" b="0"/>
              <a:pathLst>
                <a:path w="85726" h="265749">
                  <a:moveTo>
                    <a:pt x="85725" y="257175"/>
                  </a:moveTo>
                  <a:lnTo>
                    <a:pt x="77153" y="265748"/>
                  </a:lnTo>
                  <a:lnTo>
                    <a:pt x="68580" y="257175"/>
                  </a:lnTo>
                  <a:lnTo>
                    <a:pt x="68580" y="231457"/>
                  </a:lnTo>
                  <a:lnTo>
                    <a:pt x="51435" y="162877"/>
                  </a:lnTo>
                  <a:lnTo>
                    <a:pt x="42862" y="128587"/>
                  </a:lnTo>
                  <a:lnTo>
                    <a:pt x="34290" y="85725"/>
                  </a:lnTo>
                  <a:lnTo>
                    <a:pt x="17145" y="51435"/>
                  </a:lnTo>
                  <a:lnTo>
                    <a:pt x="8573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5" name="Oval 7344"/>
            <p:cNvSpPr/>
            <p:nvPr/>
          </p:nvSpPr>
          <p:spPr>
            <a:xfrm>
              <a:off x="5081349" y="53142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6" name="Oval 7345"/>
            <p:cNvSpPr/>
            <p:nvPr/>
          </p:nvSpPr>
          <p:spPr>
            <a:xfrm>
              <a:off x="4995625" y="505706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51" name="Group 7350"/>
          <p:cNvGrpSpPr/>
          <p:nvPr/>
        </p:nvGrpSpPr>
        <p:grpSpPr>
          <a:xfrm>
            <a:off x="5141357" y="5092065"/>
            <a:ext cx="292893" cy="292180"/>
            <a:chOff x="5141357" y="5092065"/>
            <a:chExt cx="292893" cy="292180"/>
          </a:xfrm>
        </p:grpSpPr>
        <p:sp>
          <p:nvSpPr>
            <p:cNvPr id="7348" name="Freeform 7347"/>
            <p:cNvSpPr/>
            <p:nvPr/>
          </p:nvSpPr>
          <p:spPr>
            <a:xfrm>
              <a:off x="5159216" y="5092065"/>
              <a:ext cx="257176" cy="291466"/>
            </a:xfrm>
            <a:custGeom>
              <a:avLst/>
              <a:gdLst/>
              <a:ahLst/>
              <a:cxnLst/>
              <a:rect l="0" t="0" r="0" b="0"/>
              <a:pathLst>
                <a:path w="257176" h="291466">
                  <a:moveTo>
                    <a:pt x="257175" y="274320"/>
                  </a:moveTo>
                  <a:lnTo>
                    <a:pt x="257175" y="291465"/>
                  </a:lnTo>
                  <a:lnTo>
                    <a:pt x="240030" y="282892"/>
                  </a:lnTo>
                  <a:lnTo>
                    <a:pt x="240030" y="274320"/>
                  </a:lnTo>
                  <a:lnTo>
                    <a:pt x="231458" y="248603"/>
                  </a:lnTo>
                  <a:lnTo>
                    <a:pt x="214313" y="214312"/>
                  </a:lnTo>
                  <a:lnTo>
                    <a:pt x="214313" y="171450"/>
                  </a:lnTo>
                  <a:lnTo>
                    <a:pt x="214313" y="137160"/>
                  </a:lnTo>
                  <a:lnTo>
                    <a:pt x="205740" y="68580"/>
                  </a:lnTo>
                  <a:lnTo>
                    <a:pt x="205740" y="34290"/>
                  </a:lnTo>
                  <a:lnTo>
                    <a:pt x="197168" y="8573"/>
                  </a:lnTo>
                  <a:lnTo>
                    <a:pt x="180022" y="0"/>
                  </a:lnTo>
                  <a:lnTo>
                    <a:pt x="162878" y="0"/>
                  </a:lnTo>
                  <a:lnTo>
                    <a:pt x="128588" y="0"/>
                  </a:lnTo>
                  <a:lnTo>
                    <a:pt x="85725" y="8573"/>
                  </a:lnTo>
                  <a:lnTo>
                    <a:pt x="68580" y="8573"/>
                  </a:lnTo>
                  <a:lnTo>
                    <a:pt x="34290" y="17145"/>
                  </a:lnTo>
                  <a:lnTo>
                    <a:pt x="8572" y="34290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9" name="Oval 7348"/>
            <p:cNvSpPr/>
            <p:nvPr/>
          </p:nvSpPr>
          <p:spPr>
            <a:xfrm>
              <a:off x="5398532" y="5348526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0" name="Oval 7349"/>
            <p:cNvSpPr/>
            <p:nvPr/>
          </p:nvSpPr>
          <p:spPr>
            <a:xfrm>
              <a:off x="5141357" y="51170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55" name="Group 7354"/>
          <p:cNvGrpSpPr/>
          <p:nvPr/>
        </p:nvGrpSpPr>
        <p:grpSpPr>
          <a:xfrm>
            <a:off x="2835354" y="5459968"/>
            <a:ext cx="3130392" cy="138589"/>
            <a:chOff x="2835354" y="5459968"/>
            <a:chExt cx="3130392" cy="138589"/>
          </a:xfrm>
        </p:grpSpPr>
        <p:sp>
          <p:nvSpPr>
            <p:cNvPr id="7352" name="Freeform 7351"/>
            <p:cNvSpPr/>
            <p:nvPr/>
          </p:nvSpPr>
          <p:spPr>
            <a:xfrm>
              <a:off x="2853214" y="5469255"/>
              <a:ext cx="3103246" cy="111444"/>
            </a:xfrm>
            <a:custGeom>
              <a:avLst/>
              <a:gdLst/>
              <a:ahLst/>
              <a:cxnLst/>
              <a:rect l="0" t="0" r="0" b="0"/>
              <a:pathLst>
                <a:path w="3103246" h="111444">
                  <a:moveTo>
                    <a:pt x="3094673" y="8573"/>
                  </a:moveTo>
                  <a:lnTo>
                    <a:pt x="3103245" y="17145"/>
                  </a:lnTo>
                  <a:lnTo>
                    <a:pt x="3086100" y="17145"/>
                  </a:lnTo>
                  <a:lnTo>
                    <a:pt x="3060382" y="8573"/>
                  </a:lnTo>
                  <a:lnTo>
                    <a:pt x="3017520" y="0"/>
                  </a:lnTo>
                  <a:lnTo>
                    <a:pt x="2923222" y="0"/>
                  </a:lnTo>
                  <a:lnTo>
                    <a:pt x="2863215" y="0"/>
                  </a:lnTo>
                  <a:lnTo>
                    <a:pt x="2786062" y="8573"/>
                  </a:lnTo>
                  <a:lnTo>
                    <a:pt x="2717482" y="17145"/>
                  </a:lnTo>
                  <a:lnTo>
                    <a:pt x="2640330" y="25717"/>
                  </a:lnTo>
                  <a:lnTo>
                    <a:pt x="2563177" y="34290"/>
                  </a:lnTo>
                  <a:lnTo>
                    <a:pt x="2486024" y="51435"/>
                  </a:lnTo>
                  <a:lnTo>
                    <a:pt x="2357437" y="60008"/>
                  </a:lnTo>
                  <a:lnTo>
                    <a:pt x="2306002" y="60008"/>
                  </a:lnTo>
                  <a:lnTo>
                    <a:pt x="2254567" y="60008"/>
                  </a:lnTo>
                  <a:lnTo>
                    <a:pt x="2211705" y="68580"/>
                  </a:lnTo>
                  <a:lnTo>
                    <a:pt x="2160270" y="68580"/>
                  </a:lnTo>
                  <a:lnTo>
                    <a:pt x="2125979" y="68580"/>
                  </a:lnTo>
                  <a:lnTo>
                    <a:pt x="2091690" y="68580"/>
                  </a:lnTo>
                  <a:lnTo>
                    <a:pt x="2005965" y="51435"/>
                  </a:lnTo>
                  <a:lnTo>
                    <a:pt x="1963102" y="51435"/>
                  </a:lnTo>
                  <a:lnTo>
                    <a:pt x="1920240" y="51435"/>
                  </a:lnTo>
                  <a:lnTo>
                    <a:pt x="1868805" y="51435"/>
                  </a:lnTo>
                  <a:lnTo>
                    <a:pt x="1817370" y="60008"/>
                  </a:lnTo>
                  <a:lnTo>
                    <a:pt x="1774507" y="60008"/>
                  </a:lnTo>
                  <a:lnTo>
                    <a:pt x="1731645" y="60008"/>
                  </a:lnTo>
                  <a:lnTo>
                    <a:pt x="1637347" y="77153"/>
                  </a:lnTo>
                  <a:lnTo>
                    <a:pt x="1585912" y="77153"/>
                  </a:lnTo>
                  <a:lnTo>
                    <a:pt x="1525905" y="77153"/>
                  </a:lnTo>
                  <a:lnTo>
                    <a:pt x="1483042" y="85725"/>
                  </a:lnTo>
                  <a:lnTo>
                    <a:pt x="1431607" y="94297"/>
                  </a:lnTo>
                  <a:lnTo>
                    <a:pt x="1388745" y="94297"/>
                  </a:lnTo>
                  <a:lnTo>
                    <a:pt x="1345882" y="94297"/>
                  </a:lnTo>
                  <a:lnTo>
                    <a:pt x="1277302" y="94297"/>
                  </a:lnTo>
                  <a:lnTo>
                    <a:pt x="1243012" y="94297"/>
                  </a:lnTo>
                  <a:lnTo>
                    <a:pt x="1208722" y="94297"/>
                  </a:lnTo>
                  <a:lnTo>
                    <a:pt x="1174432" y="94297"/>
                  </a:lnTo>
                  <a:lnTo>
                    <a:pt x="1140142" y="94297"/>
                  </a:lnTo>
                  <a:lnTo>
                    <a:pt x="1114425" y="94297"/>
                  </a:lnTo>
                  <a:lnTo>
                    <a:pt x="1080135" y="94297"/>
                  </a:lnTo>
                  <a:lnTo>
                    <a:pt x="1011555" y="85725"/>
                  </a:lnTo>
                  <a:lnTo>
                    <a:pt x="985837" y="85725"/>
                  </a:lnTo>
                  <a:lnTo>
                    <a:pt x="951547" y="85725"/>
                  </a:lnTo>
                  <a:lnTo>
                    <a:pt x="917257" y="85725"/>
                  </a:lnTo>
                  <a:lnTo>
                    <a:pt x="891540" y="77153"/>
                  </a:lnTo>
                  <a:lnTo>
                    <a:pt x="857250" y="77153"/>
                  </a:lnTo>
                  <a:lnTo>
                    <a:pt x="822960" y="77153"/>
                  </a:lnTo>
                  <a:lnTo>
                    <a:pt x="745807" y="85725"/>
                  </a:lnTo>
                  <a:lnTo>
                    <a:pt x="660082" y="85725"/>
                  </a:lnTo>
                  <a:lnTo>
                    <a:pt x="625792" y="85725"/>
                  </a:lnTo>
                  <a:lnTo>
                    <a:pt x="591502" y="77153"/>
                  </a:lnTo>
                  <a:lnTo>
                    <a:pt x="557212" y="77153"/>
                  </a:lnTo>
                  <a:lnTo>
                    <a:pt x="514350" y="77153"/>
                  </a:lnTo>
                  <a:lnTo>
                    <a:pt x="428625" y="77153"/>
                  </a:lnTo>
                  <a:lnTo>
                    <a:pt x="394335" y="77153"/>
                  </a:lnTo>
                  <a:lnTo>
                    <a:pt x="351472" y="77153"/>
                  </a:lnTo>
                  <a:lnTo>
                    <a:pt x="308610" y="77153"/>
                  </a:lnTo>
                  <a:lnTo>
                    <a:pt x="265747" y="85725"/>
                  </a:lnTo>
                  <a:lnTo>
                    <a:pt x="231457" y="77153"/>
                  </a:lnTo>
                  <a:lnTo>
                    <a:pt x="197167" y="77153"/>
                  </a:lnTo>
                  <a:lnTo>
                    <a:pt x="102870" y="85725"/>
                  </a:lnTo>
                  <a:lnTo>
                    <a:pt x="42862" y="102870"/>
                  </a:lnTo>
                  <a:lnTo>
                    <a:pt x="0" y="11144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3" name="Oval 7352"/>
            <p:cNvSpPr/>
            <p:nvPr/>
          </p:nvSpPr>
          <p:spPr>
            <a:xfrm>
              <a:off x="5930027" y="54599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4" name="Oval 7353"/>
            <p:cNvSpPr/>
            <p:nvPr/>
          </p:nvSpPr>
          <p:spPr>
            <a:xfrm>
              <a:off x="2835354" y="55628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59" name="Group 7358"/>
          <p:cNvGrpSpPr/>
          <p:nvPr/>
        </p:nvGrpSpPr>
        <p:grpSpPr>
          <a:xfrm>
            <a:off x="3821192" y="5734288"/>
            <a:ext cx="395050" cy="497920"/>
            <a:chOff x="3821192" y="5734288"/>
            <a:chExt cx="395050" cy="497920"/>
          </a:xfrm>
        </p:grpSpPr>
        <p:sp>
          <p:nvSpPr>
            <p:cNvPr id="7356" name="Freeform 7355"/>
            <p:cNvSpPr/>
            <p:nvPr/>
          </p:nvSpPr>
          <p:spPr>
            <a:xfrm>
              <a:off x="3839051" y="5752147"/>
              <a:ext cx="377191" cy="480061"/>
            </a:xfrm>
            <a:custGeom>
              <a:avLst/>
              <a:gdLst/>
              <a:ahLst/>
              <a:cxnLst/>
              <a:rect l="0" t="0" r="0" b="0"/>
              <a:pathLst>
                <a:path w="377191" h="480061">
                  <a:moveTo>
                    <a:pt x="171450" y="411480"/>
                  </a:moveTo>
                  <a:lnTo>
                    <a:pt x="154305" y="437198"/>
                  </a:lnTo>
                  <a:lnTo>
                    <a:pt x="197168" y="471488"/>
                  </a:lnTo>
                  <a:lnTo>
                    <a:pt x="240030" y="480060"/>
                  </a:lnTo>
                  <a:lnTo>
                    <a:pt x="274320" y="480060"/>
                  </a:lnTo>
                  <a:lnTo>
                    <a:pt x="317183" y="471488"/>
                  </a:lnTo>
                  <a:lnTo>
                    <a:pt x="368618" y="437198"/>
                  </a:lnTo>
                  <a:lnTo>
                    <a:pt x="377190" y="402908"/>
                  </a:lnTo>
                  <a:lnTo>
                    <a:pt x="377190" y="360045"/>
                  </a:lnTo>
                  <a:lnTo>
                    <a:pt x="368618" y="317183"/>
                  </a:lnTo>
                  <a:lnTo>
                    <a:pt x="351473" y="282893"/>
                  </a:lnTo>
                  <a:lnTo>
                    <a:pt x="325755" y="240030"/>
                  </a:lnTo>
                  <a:lnTo>
                    <a:pt x="291465" y="197168"/>
                  </a:lnTo>
                  <a:lnTo>
                    <a:pt x="222885" y="120015"/>
                  </a:lnTo>
                  <a:lnTo>
                    <a:pt x="205740" y="94298"/>
                  </a:lnTo>
                  <a:lnTo>
                    <a:pt x="188595" y="68581"/>
                  </a:lnTo>
                  <a:lnTo>
                    <a:pt x="197168" y="85726"/>
                  </a:lnTo>
                  <a:lnTo>
                    <a:pt x="222885" y="128588"/>
                  </a:lnTo>
                  <a:lnTo>
                    <a:pt x="231458" y="231458"/>
                  </a:lnTo>
                  <a:lnTo>
                    <a:pt x="222885" y="257176"/>
                  </a:lnTo>
                  <a:lnTo>
                    <a:pt x="197168" y="282893"/>
                  </a:lnTo>
                  <a:lnTo>
                    <a:pt x="171450" y="291466"/>
                  </a:lnTo>
                  <a:lnTo>
                    <a:pt x="145733" y="282893"/>
                  </a:lnTo>
                  <a:lnTo>
                    <a:pt x="120015" y="274320"/>
                  </a:lnTo>
                  <a:lnTo>
                    <a:pt x="85725" y="240030"/>
                  </a:lnTo>
                  <a:lnTo>
                    <a:pt x="34290" y="154306"/>
                  </a:lnTo>
                  <a:lnTo>
                    <a:pt x="17145" y="102870"/>
                  </a:lnTo>
                  <a:lnTo>
                    <a:pt x="8573" y="60008"/>
                  </a:lnTo>
                  <a:lnTo>
                    <a:pt x="0" y="34291"/>
                  </a:lnTo>
                  <a:lnTo>
                    <a:pt x="0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7" name="Oval 7356"/>
            <p:cNvSpPr/>
            <p:nvPr/>
          </p:nvSpPr>
          <p:spPr>
            <a:xfrm>
              <a:off x="3992642" y="61457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8" name="Oval 7357"/>
            <p:cNvSpPr/>
            <p:nvPr/>
          </p:nvSpPr>
          <p:spPr>
            <a:xfrm>
              <a:off x="3821192" y="57342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63" name="Group 7362"/>
          <p:cNvGrpSpPr/>
          <p:nvPr/>
        </p:nvGrpSpPr>
        <p:grpSpPr>
          <a:xfrm>
            <a:off x="4266962" y="5845731"/>
            <a:ext cx="232173" cy="35719"/>
            <a:chOff x="4266962" y="5845731"/>
            <a:chExt cx="232173" cy="35719"/>
          </a:xfrm>
        </p:grpSpPr>
        <p:sp>
          <p:nvSpPr>
            <p:cNvPr id="7360" name="Freeform 7359"/>
            <p:cNvSpPr/>
            <p:nvPr/>
          </p:nvSpPr>
          <p:spPr>
            <a:xfrm>
              <a:off x="4284821" y="5846445"/>
              <a:ext cx="214314" cy="25718"/>
            </a:xfrm>
            <a:custGeom>
              <a:avLst/>
              <a:gdLst/>
              <a:ahLst/>
              <a:cxnLst/>
              <a:rect l="0" t="0" r="0" b="0"/>
              <a:pathLst>
                <a:path w="214314" h="25718">
                  <a:moveTo>
                    <a:pt x="188595" y="17145"/>
                  </a:moveTo>
                  <a:lnTo>
                    <a:pt x="214313" y="0"/>
                  </a:lnTo>
                  <a:lnTo>
                    <a:pt x="188595" y="8572"/>
                  </a:lnTo>
                  <a:lnTo>
                    <a:pt x="171450" y="17145"/>
                  </a:lnTo>
                  <a:lnTo>
                    <a:pt x="145733" y="17145"/>
                  </a:lnTo>
                  <a:lnTo>
                    <a:pt x="94298" y="25717"/>
                  </a:lnTo>
                  <a:lnTo>
                    <a:pt x="60008" y="25717"/>
                  </a:lnTo>
                  <a:lnTo>
                    <a:pt x="34290" y="25717"/>
                  </a:lnTo>
                  <a:lnTo>
                    <a:pt x="8573" y="25717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1" name="Oval 7360"/>
            <p:cNvSpPr/>
            <p:nvPr/>
          </p:nvSpPr>
          <p:spPr>
            <a:xfrm>
              <a:off x="4455557" y="5845731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2" name="Oval 7361"/>
            <p:cNvSpPr/>
            <p:nvPr/>
          </p:nvSpPr>
          <p:spPr>
            <a:xfrm>
              <a:off x="4266962" y="58457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67" name="Group 7366"/>
          <p:cNvGrpSpPr/>
          <p:nvPr/>
        </p:nvGrpSpPr>
        <p:grpSpPr>
          <a:xfrm>
            <a:off x="4301252" y="5931455"/>
            <a:ext cx="241459" cy="78582"/>
            <a:chOff x="4301252" y="5931455"/>
            <a:chExt cx="241459" cy="78582"/>
          </a:xfrm>
        </p:grpSpPr>
        <p:sp>
          <p:nvSpPr>
            <p:cNvPr id="7364" name="Freeform 7363"/>
            <p:cNvSpPr/>
            <p:nvPr/>
          </p:nvSpPr>
          <p:spPr>
            <a:xfrm>
              <a:off x="4319111" y="5949315"/>
              <a:ext cx="205741" cy="42863"/>
            </a:xfrm>
            <a:custGeom>
              <a:avLst/>
              <a:gdLst/>
              <a:ahLst/>
              <a:cxnLst/>
              <a:rect l="0" t="0" r="0" b="0"/>
              <a:pathLst>
                <a:path w="205741" h="42863">
                  <a:moveTo>
                    <a:pt x="205740" y="0"/>
                  </a:moveTo>
                  <a:lnTo>
                    <a:pt x="197168" y="25718"/>
                  </a:lnTo>
                  <a:lnTo>
                    <a:pt x="171450" y="25718"/>
                  </a:lnTo>
                  <a:lnTo>
                    <a:pt x="145733" y="34290"/>
                  </a:lnTo>
                  <a:lnTo>
                    <a:pt x="111443" y="34290"/>
                  </a:lnTo>
                  <a:lnTo>
                    <a:pt x="85725" y="42862"/>
                  </a:lnTo>
                  <a:lnTo>
                    <a:pt x="17145" y="42862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5" name="Oval 7364"/>
            <p:cNvSpPr/>
            <p:nvPr/>
          </p:nvSpPr>
          <p:spPr>
            <a:xfrm>
              <a:off x="4506992" y="593145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6" name="Oval 7365"/>
            <p:cNvSpPr/>
            <p:nvPr/>
          </p:nvSpPr>
          <p:spPr>
            <a:xfrm>
              <a:off x="4301252" y="59743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1" name="Group 7370"/>
          <p:cNvGrpSpPr/>
          <p:nvPr/>
        </p:nvGrpSpPr>
        <p:grpSpPr>
          <a:xfrm>
            <a:off x="4652724" y="5828585"/>
            <a:ext cx="250031" cy="35719"/>
            <a:chOff x="4652724" y="5828585"/>
            <a:chExt cx="250031" cy="35719"/>
          </a:xfrm>
        </p:grpSpPr>
        <p:sp>
          <p:nvSpPr>
            <p:cNvPr id="7368" name="Freeform 7367"/>
            <p:cNvSpPr/>
            <p:nvPr/>
          </p:nvSpPr>
          <p:spPr>
            <a:xfrm>
              <a:off x="4670584" y="5837873"/>
              <a:ext cx="214313" cy="17145"/>
            </a:xfrm>
            <a:custGeom>
              <a:avLst/>
              <a:gdLst/>
              <a:ahLst/>
              <a:cxnLst/>
              <a:rect l="0" t="0" r="0" b="0"/>
              <a:pathLst>
                <a:path w="214313" h="17145">
                  <a:moveTo>
                    <a:pt x="214312" y="8572"/>
                  </a:moveTo>
                  <a:lnTo>
                    <a:pt x="214312" y="17144"/>
                  </a:lnTo>
                  <a:lnTo>
                    <a:pt x="188595" y="0"/>
                  </a:lnTo>
                  <a:lnTo>
                    <a:pt x="171450" y="0"/>
                  </a:lnTo>
                  <a:lnTo>
                    <a:pt x="154305" y="0"/>
                  </a:lnTo>
                  <a:lnTo>
                    <a:pt x="94297" y="8572"/>
                  </a:lnTo>
                  <a:lnTo>
                    <a:pt x="68579" y="8572"/>
                  </a:lnTo>
                  <a:lnTo>
                    <a:pt x="34290" y="17144"/>
                  </a:lnTo>
                  <a:lnTo>
                    <a:pt x="25717" y="17144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9" name="Oval 7368"/>
            <p:cNvSpPr/>
            <p:nvPr/>
          </p:nvSpPr>
          <p:spPr>
            <a:xfrm>
              <a:off x="4867037" y="5828585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0" name="Oval 7369"/>
            <p:cNvSpPr/>
            <p:nvPr/>
          </p:nvSpPr>
          <p:spPr>
            <a:xfrm>
              <a:off x="4652724" y="582858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5" name="Group 7374"/>
          <p:cNvGrpSpPr/>
          <p:nvPr/>
        </p:nvGrpSpPr>
        <p:grpSpPr>
          <a:xfrm>
            <a:off x="4961334" y="5708571"/>
            <a:ext cx="327184" cy="172165"/>
            <a:chOff x="4961334" y="5708571"/>
            <a:chExt cx="327184" cy="172165"/>
          </a:xfrm>
        </p:grpSpPr>
        <p:sp>
          <p:nvSpPr>
            <p:cNvPr id="7372" name="Freeform 7371"/>
            <p:cNvSpPr/>
            <p:nvPr/>
          </p:nvSpPr>
          <p:spPr>
            <a:xfrm>
              <a:off x="4979193" y="5726430"/>
              <a:ext cx="300039" cy="154306"/>
            </a:xfrm>
            <a:custGeom>
              <a:avLst/>
              <a:gdLst/>
              <a:ahLst/>
              <a:cxnLst/>
              <a:rect l="0" t="0" r="0" b="0"/>
              <a:pathLst>
                <a:path w="300039" h="154306">
                  <a:moveTo>
                    <a:pt x="291466" y="51435"/>
                  </a:moveTo>
                  <a:lnTo>
                    <a:pt x="300038" y="68580"/>
                  </a:lnTo>
                  <a:lnTo>
                    <a:pt x="282894" y="77152"/>
                  </a:lnTo>
                  <a:lnTo>
                    <a:pt x="282894" y="94298"/>
                  </a:lnTo>
                  <a:lnTo>
                    <a:pt x="274321" y="102870"/>
                  </a:lnTo>
                  <a:lnTo>
                    <a:pt x="257176" y="111443"/>
                  </a:lnTo>
                  <a:lnTo>
                    <a:pt x="231458" y="120015"/>
                  </a:lnTo>
                  <a:lnTo>
                    <a:pt x="171451" y="137160"/>
                  </a:lnTo>
                  <a:lnTo>
                    <a:pt x="128588" y="145732"/>
                  </a:lnTo>
                  <a:lnTo>
                    <a:pt x="94298" y="154305"/>
                  </a:lnTo>
                  <a:lnTo>
                    <a:pt x="60008" y="154305"/>
                  </a:lnTo>
                  <a:lnTo>
                    <a:pt x="25718" y="154305"/>
                  </a:lnTo>
                  <a:lnTo>
                    <a:pt x="17146" y="145732"/>
                  </a:lnTo>
                  <a:lnTo>
                    <a:pt x="0" y="128587"/>
                  </a:lnTo>
                  <a:lnTo>
                    <a:pt x="0" y="94298"/>
                  </a:lnTo>
                  <a:lnTo>
                    <a:pt x="0" y="68580"/>
                  </a:lnTo>
                  <a:lnTo>
                    <a:pt x="0" y="42863"/>
                  </a:lnTo>
                  <a:lnTo>
                    <a:pt x="0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3" name="Oval 7372"/>
            <p:cNvSpPr/>
            <p:nvPr/>
          </p:nvSpPr>
          <p:spPr>
            <a:xfrm>
              <a:off x="5252799" y="576000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4" name="Oval 7373"/>
            <p:cNvSpPr/>
            <p:nvPr/>
          </p:nvSpPr>
          <p:spPr>
            <a:xfrm>
              <a:off x="4961334" y="570857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79" name="Group 7378"/>
          <p:cNvGrpSpPr/>
          <p:nvPr/>
        </p:nvGrpSpPr>
        <p:grpSpPr>
          <a:xfrm>
            <a:off x="5227082" y="5699998"/>
            <a:ext cx="164306" cy="387191"/>
            <a:chOff x="5227082" y="5699998"/>
            <a:chExt cx="164306" cy="387191"/>
          </a:xfrm>
        </p:grpSpPr>
        <p:sp>
          <p:nvSpPr>
            <p:cNvPr id="7376" name="Freeform 7375"/>
            <p:cNvSpPr/>
            <p:nvPr/>
          </p:nvSpPr>
          <p:spPr>
            <a:xfrm>
              <a:off x="5244941" y="5717858"/>
              <a:ext cx="128589" cy="360046"/>
            </a:xfrm>
            <a:custGeom>
              <a:avLst/>
              <a:gdLst/>
              <a:ahLst/>
              <a:cxnLst/>
              <a:rect l="0" t="0" r="0" b="0"/>
              <a:pathLst>
                <a:path w="128589" h="360046">
                  <a:moveTo>
                    <a:pt x="128588" y="351472"/>
                  </a:moveTo>
                  <a:lnTo>
                    <a:pt x="120015" y="360045"/>
                  </a:lnTo>
                  <a:lnTo>
                    <a:pt x="111443" y="342899"/>
                  </a:lnTo>
                  <a:lnTo>
                    <a:pt x="85725" y="291465"/>
                  </a:lnTo>
                  <a:lnTo>
                    <a:pt x="68580" y="248602"/>
                  </a:lnTo>
                  <a:lnTo>
                    <a:pt x="51435" y="188595"/>
                  </a:lnTo>
                  <a:lnTo>
                    <a:pt x="34290" y="128587"/>
                  </a:lnTo>
                  <a:lnTo>
                    <a:pt x="17146" y="77152"/>
                  </a:lnTo>
                  <a:lnTo>
                    <a:pt x="8573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7" name="Oval 7376"/>
            <p:cNvSpPr/>
            <p:nvPr/>
          </p:nvSpPr>
          <p:spPr>
            <a:xfrm>
              <a:off x="5355670" y="605147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8" name="Oval 7377"/>
            <p:cNvSpPr/>
            <p:nvPr/>
          </p:nvSpPr>
          <p:spPr>
            <a:xfrm>
              <a:off x="5227082" y="56999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83" name="Group 7382"/>
          <p:cNvGrpSpPr/>
          <p:nvPr/>
        </p:nvGrpSpPr>
        <p:grpSpPr>
          <a:xfrm>
            <a:off x="5699284" y="2944055"/>
            <a:ext cx="857964" cy="3520324"/>
            <a:chOff x="5699284" y="2944055"/>
            <a:chExt cx="857964" cy="3520324"/>
          </a:xfrm>
        </p:grpSpPr>
        <p:sp>
          <p:nvSpPr>
            <p:cNvPr id="7380" name="Freeform 7379"/>
            <p:cNvSpPr/>
            <p:nvPr/>
          </p:nvSpPr>
          <p:spPr>
            <a:xfrm>
              <a:off x="5699284" y="2953869"/>
              <a:ext cx="840105" cy="3509797"/>
            </a:xfrm>
            <a:custGeom>
              <a:avLst/>
              <a:gdLst/>
              <a:ahLst/>
              <a:cxnLst/>
              <a:rect l="0" t="0" r="0" b="0"/>
              <a:pathLst>
                <a:path w="840105" h="3509797">
                  <a:moveTo>
                    <a:pt x="840104" y="3492651"/>
                  </a:moveTo>
                  <a:lnTo>
                    <a:pt x="685800" y="3501223"/>
                  </a:lnTo>
                  <a:lnTo>
                    <a:pt x="625792" y="3509796"/>
                  </a:lnTo>
                  <a:lnTo>
                    <a:pt x="574357" y="3509796"/>
                  </a:lnTo>
                  <a:lnTo>
                    <a:pt x="557212" y="3501223"/>
                  </a:lnTo>
                  <a:lnTo>
                    <a:pt x="557212" y="3492651"/>
                  </a:lnTo>
                  <a:lnTo>
                    <a:pt x="600075" y="3466933"/>
                  </a:lnTo>
                  <a:lnTo>
                    <a:pt x="737235" y="3355491"/>
                  </a:lnTo>
                  <a:lnTo>
                    <a:pt x="797242" y="3295484"/>
                  </a:lnTo>
                  <a:lnTo>
                    <a:pt x="831532" y="3235476"/>
                  </a:lnTo>
                  <a:lnTo>
                    <a:pt x="831532" y="3184041"/>
                  </a:lnTo>
                  <a:lnTo>
                    <a:pt x="797242" y="3149751"/>
                  </a:lnTo>
                  <a:lnTo>
                    <a:pt x="737235" y="3115461"/>
                  </a:lnTo>
                  <a:lnTo>
                    <a:pt x="651510" y="3089744"/>
                  </a:lnTo>
                  <a:lnTo>
                    <a:pt x="514350" y="3029736"/>
                  </a:lnTo>
                  <a:lnTo>
                    <a:pt x="497204" y="2986874"/>
                  </a:lnTo>
                  <a:lnTo>
                    <a:pt x="505777" y="2935439"/>
                  </a:lnTo>
                  <a:lnTo>
                    <a:pt x="531495" y="2884004"/>
                  </a:lnTo>
                  <a:lnTo>
                    <a:pt x="557212" y="2823996"/>
                  </a:lnTo>
                  <a:lnTo>
                    <a:pt x="591502" y="2763989"/>
                  </a:lnTo>
                  <a:lnTo>
                    <a:pt x="608648" y="2712553"/>
                  </a:lnTo>
                  <a:lnTo>
                    <a:pt x="625792" y="2626829"/>
                  </a:lnTo>
                  <a:lnTo>
                    <a:pt x="617220" y="2601111"/>
                  </a:lnTo>
                  <a:lnTo>
                    <a:pt x="591502" y="2583966"/>
                  </a:lnTo>
                  <a:lnTo>
                    <a:pt x="565784" y="2566821"/>
                  </a:lnTo>
                  <a:lnTo>
                    <a:pt x="548640" y="2549676"/>
                  </a:lnTo>
                  <a:lnTo>
                    <a:pt x="522922" y="2532531"/>
                  </a:lnTo>
                  <a:lnTo>
                    <a:pt x="505777" y="2515386"/>
                  </a:lnTo>
                  <a:lnTo>
                    <a:pt x="488632" y="2463951"/>
                  </a:lnTo>
                  <a:lnTo>
                    <a:pt x="497204" y="2438234"/>
                  </a:lnTo>
                  <a:lnTo>
                    <a:pt x="514350" y="2395371"/>
                  </a:lnTo>
                  <a:lnTo>
                    <a:pt x="531495" y="2352508"/>
                  </a:lnTo>
                  <a:lnTo>
                    <a:pt x="557212" y="2301073"/>
                  </a:lnTo>
                  <a:lnTo>
                    <a:pt x="574357" y="2258211"/>
                  </a:lnTo>
                  <a:lnTo>
                    <a:pt x="574357" y="2206776"/>
                  </a:lnTo>
                  <a:lnTo>
                    <a:pt x="540067" y="2138196"/>
                  </a:lnTo>
                  <a:lnTo>
                    <a:pt x="488632" y="2112478"/>
                  </a:lnTo>
                  <a:lnTo>
                    <a:pt x="411480" y="2103906"/>
                  </a:lnTo>
                  <a:lnTo>
                    <a:pt x="325754" y="2095334"/>
                  </a:lnTo>
                  <a:lnTo>
                    <a:pt x="240030" y="2086761"/>
                  </a:lnTo>
                  <a:lnTo>
                    <a:pt x="180023" y="2078189"/>
                  </a:lnTo>
                  <a:lnTo>
                    <a:pt x="154305" y="2061043"/>
                  </a:lnTo>
                  <a:lnTo>
                    <a:pt x="214312" y="2001036"/>
                  </a:lnTo>
                  <a:lnTo>
                    <a:pt x="274320" y="1949601"/>
                  </a:lnTo>
                  <a:lnTo>
                    <a:pt x="351472" y="1889594"/>
                  </a:lnTo>
                  <a:lnTo>
                    <a:pt x="394335" y="1838159"/>
                  </a:lnTo>
                  <a:lnTo>
                    <a:pt x="411480" y="1786723"/>
                  </a:lnTo>
                  <a:lnTo>
                    <a:pt x="411480" y="1761006"/>
                  </a:lnTo>
                  <a:lnTo>
                    <a:pt x="385762" y="1752433"/>
                  </a:lnTo>
                  <a:lnTo>
                    <a:pt x="265747" y="1735289"/>
                  </a:lnTo>
                  <a:lnTo>
                    <a:pt x="222885" y="1718144"/>
                  </a:lnTo>
                  <a:lnTo>
                    <a:pt x="188595" y="1700999"/>
                  </a:lnTo>
                  <a:lnTo>
                    <a:pt x="180023" y="1666709"/>
                  </a:lnTo>
                  <a:lnTo>
                    <a:pt x="188595" y="1623846"/>
                  </a:lnTo>
                  <a:lnTo>
                    <a:pt x="214312" y="1589556"/>
                  </a:lnTo>
                  <a:lnTo>
                    <a:pt x="240030" y="1538121"/>
                  </a:lnTo>
                  <a:lnTo>
                    <a:pt x="317182" y="1435251"/>
                  </a:lnTo>
                  <a:lnTo>
                    <a:pt x="325754" y="1392389"/>
                  </a:lnTo>
                  <a:lnTo>
                    <a:pt x="325754" y="1358098"/>
                  </a:lnTo>
                  <a:lnTo>
                    <a:pt x="300037" y="1340953"/>
                  </a:lnTo>
                  <a:lnTo>
                    <a:pt x="257175" y="1332381"/>
                  </a:lnTo>
                  <a:lnTo>
                    <a:pt x="197167" y="1323809"/>
                  </a:lnTo>
                  <a:lnTo>
                    <a:pt x="137159" y="1323809"/>
                  </a:lnTo>
                  <a:lnTo>
                    <a:pt x="94297" y="1289519"/>
                  </a:lnTo>
                  <a:lnTo>
                    <a:pt x="145732" y="1229511"/>
                  </a:lnTo>
                  <a:lnTo>
                    <a:pt x="188595" y="1186648"/>
                  </a:lnTo>
                  <a:lnTo>
                    <a:pt x="248603" y="1135214"/>
                  </a:lnTo>
                  <a:lnTo>
                    <a:pt x="282892" y="1092351"/>
                  </a:lnTo>
                  <a:lnTo>
                    <a:pt x="308610" y="1040916"/>
                  </a:lnTo>
                  <a:lnTo>
                    <a:pt x="265747" y="972336"/>
                  </a:lnTo>
                  <a:lnTo>
                    <a:pt x="214312" y="946619"/>
                  </a:lnTo>
                  <a:lnTo>
                    <a:pt x="137159" y="920901"/>
                  </a:lnTo>
                  <a:lnTo>
                    <a:pt x="77152" y="903756"/>
                  </a:lnTo>
                  <a:lnTo>
                    <a:pt x="25717" y="878039"/>
                  </a:lnTo>
                  <a:lnTo>
                    <a:pt x="0" y="843748"/>
                  </a:lnTo>
                  <a:lnTo>
                    <a:pt x="8572" y="809459"/>
                  </a:lnTo>
                  <a:lnTo>
                    <a:pt x="102870" y="706589"/>
                  </a:lnTo>
                  <a:lnTo>
                    <a:pt x="180023" y="646581"/>
                  </a:lnTo>
                  <a:lnTo>
                    <a:pt x="257175" y="595146"/>
                  </a:lnTo>
                  <a:lnTo>
                    <a:pt x="325754" y="535139"/>
                  </a:lnTo>
                  <a:lnTo>
                    <a:pt x="368617" y="483703"/>
                  </a:lnTo>
                  <a:lnTo>
                    <a:pt x="368617" y="440841"/>
                  </a:lnTo>
                  <a:lnTo>
                    <a:pt x="342900" y="423696"/>
                  </a:lnTo>
                  <a:lnTo>
                    <a:pt x="308610" y="406551"/>
                  </a:lnTo>
                  <a:lnTo>
                    <a:pt x="265747" y="389406"/>
                  </a:lnTo>
                  <a:lnTo>
                    <a:pt x="240030" y="363689"/>
                  </a:lnTo>
                  <a:lnTo>
                    <a:pt x="231457" y="346544"/>
                  </a:lnTo>
                  <a:lnTo>
                    <a:pt x="248603" y="312254"/>
                  </a:lnTo>
                  <a:lnTo>
                    <a:pt x="274320" y="269391"/>
                  </a:lnTo>
                  <a:lnTo>
                    <a:pt x="325754" y="226529"/>
                  </a:lnTo>
                  <a:lnTo>
                    <a:pt x="445770" y="115086"/>
                  </a:lnTo>
                  <a:lnTo>
                    <a:pt x="488632" y="55078"/>
                  </a:lnTo>
                  <a:lnTo>
                    <a:pt x="520413" y="7412"/>
                  </a:lnTo>
                  <a:lnTo>
                    <a:pt x="525351" y="0"/>
                  </a:lnTo>
                  <a:lnTo>
                    <a:pt x="520413" y="7412"/>
                  </a:lnTo>
                  <a:lnTo>
                    <a:pt x="522922" y="3644"/>
                  </a:lnTo>
                  <a:lnTo>
                    <a:pt x="522190" y="804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1" name="Oval 7380"/>
            <p:cNvSpPr/>
            <p:nvPr/>
          </p:nvSpPr>
          <p:spPr>
            <a:xfrm>
              <a:off x="6521529" y="642866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2" name="Oval 7381"/>
            <p:cNvSpPr/>
            <p:nvPr/>
          </p:nvSpPr>
          <p:spPr>
            <a:xfrm>
              <a:off x="6203615" y="2944055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87" name="Group 7386"/>
          <p:cNvGrpSpPr/>
          <p:nvPr/>
        </p:nvGrpSpPr>
        <p:grpSpPr>
          <a:xfrm>
            <a:off x="7533084" y="1173718"/>
            <a:ext cx="78528" cy="39612"/>
            <a:chOff x="7533084" y="1173718"/>
            <a:chExt cx="78528" cy="39612"/>
          </a:xfrm>
        </p:grpSpPr>
        <p:sp>
          <p:nvSpPr>
            <p:cNvPr id="7384" name="Freeform 7383"/>
            <p:cNvSpPr/>
            <p:nvPr/>
          </p:nvSpPr>
          <p:spPr>
            <a:xfrm>
              <a:off x="7550944" y="1191578"/>
              <a:ext cx="42810" cy="3894"/>
            </a:xfrm>
            <a:custGeom>
              <a:avLst/>
              <a:gdLst/>
              <a:ahLst/>
              <a:cxnLst/>
              <a:rect l="0" t="0" r="0" b="0"/>
              <a:pathLst>
                <a:path w="42810" h="3894">
                  <a:moveTo>
                    <a:pt x="42809" y="3893"/>
                  </a:move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5" name="Oval 7384"/>
            <p:cNvSpPr/>
            <p:nvPr/>
          </p:nvSpPr>
          <p:spPr>
            <a:xfrm>
              <a:off x="7575893" y="1177612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6" name="Oval 7385"/>
            <p:cNvSpPr/>
            <p:nvPr/>
          </p:nvSpPr>
          <p:spPr>
            <a:xfrm>
              <a:off x="7533084" y="11737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91" name="Group 7390"/>
          <p:cNvGrpSpPr/>
          <p:nvPr/>
        </p:nvGrpSpPr>
        <p:grpSpPr>
          <a:xfrm>
            <a:off x="7628284" y="1113711"/>
            <a:ext cx="60534" cy="73598"/>
            <a:chOff x="7628284" y="1113711"/>
            <a:chExt cx="60534" cy="73598"/>
          </a:xfrm>
        </p:grpSpPr>
        <p:sp>
          <p:nvSpPr>
            <p:cNvPr id="7388" name="Freeform 7387"/>
            <p:cNvSpPr/>
            <p:nvPr/>
          </p:nvSpPr>
          <p:spPr>
            <a:xfrm>
              <a:off x="7645241" y="1131570"/>
              <a:ext cx="25719" cy="37881"/>
            </a:xfrm>
            <a:custGeom>
              <a:avLst/>
              <a:gdLst/>
              <a:ahLst/>
              <a:cxnLst/>
              <a:rect l="0" t="0" r="0" b="0"/>
              <a:pathLst>
                <a:path w="25719" h="37881">
                  <a:moveTo>
                    <a:pt x="902" y="37880"/>
                  </a:moveTo>
                  <a:lnTo>
                    <a:pt x="0" y="34290"/>
                  </a:lnTo>
                  <a:lnTo>
                    <a:pt x="2571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9" name="Oval 7388"/>
            <p:cNvSpPr/>
            <p:nvPr/>
          </p:nvSpPr>
          <p:spPr>
            <a:xfrm>
              <a:off x="7628284" y="115159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0" name="Oval 7389"/>
            <p:cNvSpPr/>
            <p:nvPr/>
          </p:nvSpPr>
          <p:spPr>
            <a:xfrm>
              <a:off x="7653100" y="111371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95" name="Group 7394"/>
          <p:cNvGrpSpPr/>
          <p:nvPr/>
        </p:nvGrpSpPr>
        <p:grpSpPr>
          <a:xfrm>
            <a:off x="6187202" y="1903667"/>
            <a:ext cx="63463" cy="51577"/>
            <a:chOff x="6187202" y="1903667"/>
            <a:chExt cx="63463" cy="51577"/>
          </a:xfrm>
        </p:grpSpPr>
        <p:sp>
          <p:nvSpPr>
            <p:cNvPr id="7392" name="Freeform 7391"/>
            <p:cNvSpPr/>
            <p:nvPr/>
          </p:nvSpPr>
          <p:spPr>
            <a:xfrm>
              <a:off x="6205061" y="1921526"/>
              <a:ext cx="27746" cy="15860"/>
            </a:xfrm>
            <a:custGeom>
              <a:avLst/>
              <a:gdLst/>
              <a:ahLst/>
              <a:cxnLst/>
              <a:rect l="0" t="0" r="0" b="0"/>
              <a:pathLst>
                <a:path w="27746" h="15860">
                  <a:moveTo>
                    <a:pt x="27745" y="0"/>
                  </a:moveTo>
                  <a:lnTo>
                    <a:pt x="0" y="15859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3" name="Oval 7392"/>
            <p:cNvSpPr/>
            <p:nvPr/>
          </p:nvSpPr>
          <p:spPr>
            <a:xfrm>
              <a:off x="6214946" y="1903667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4" name="Oval 7393"/>
            <p:cNvSpPr/>
            <p:nvPr/>
          </p:nvSpPr>
          <p:spPr>
            <a:xfrm>
              <a:off x="6187202" y="191952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96" name="Oval 7395"/>
          <p:cNvSpPr/>
          <p:nvPr/>
        </p:nvSpPr>
        <p:spPr>
          <a:xfrm>
            <a:off x="6290072" y="1156573"/>
            <a:ext cx="35719" cy="35719"/>
          </a:xfrm>
          <a:prstGeom prst="ellipse">
            <a:avLst/>
          </a:prstGeom>
          <a:solidFill>
            <a:srgbClr val="0000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7" name="Oval 7396"/>
          <p:cNvSpPr/>
          <p:nvPr/>
        </p:nvSpPr>
        <p:spPr>
          <a:xfrm>
            <a:off x="7773114" y="993696"/>
            <a:ext cx="35719" cy="35718"/>
          </a:xfrm>
          <a:prstGeom prst="ellipse">
            <a:avLst/>
          </a:prstGeom>
          <a:solidFill>
            <a:srgbClr val="0000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01" name="Group 7400"/>
          <p:cNvGrpSpPr/>
          <p:nvPr/>
        </p:nvGrpSpPr>
        <p:grpSpPr>
          <a:xfrm>
            <a:off x="6427232" y="1303020"/>
            <a:ext cx="283608" cy="360046"/>
            <a:chOff x="6427232" y="1303020"/>
            <a:chExt cx="283608" cy="360046"/>
          </a:xfrm>
        </p:grpSpPr>
        <p:sp>
          <p:nvSpPr>
            <p:cNvPr id="7398" name="Freeform 7397"/>
            <p:cNvSpPr/>
            <p:nvPr/>
          </p:nvSpPr>
          <p:spPr>
            <a:xfrm>
              <a:off x="6436519" y="1303020"/>
              <a:ext cx="274321" cy="360046"/>
            </a:xfrm>
            <a:custGeom>
              <a:avLst/>
              <a:gdLst/>
              <a:ahLst/>
              <a:cxnLst/>
              <a:rect l="0" t="0" r="0" b="0"/>
              <a:pathLst>
                <a:path w="274321" h="360046">
                  <a:moveTo>
                    <a:pt x="77152" y="308610"/>
                  </a:moveTo>
                  <a:lnTo>
                    <a:pt x="111443" y="334328"/>
                  </a:lnTo>
                  <a:lnTo>
                    <a:pt x="102869" y="360045"/>
                  </a:lnTo>
                  <a:lnTo>
                    <a:pt x="171450" y="360045"/>
                  </a:lnTo>
                  <a:lnTo>
                    <a:pt x="205740" y="351472"/>
                  </a:lnTo>
                  <a:lnTo>
                    <a:pt x="240030" y="342900"/>
                  </a:lnTo>
                  <a:lnTo>
                    <a:pt x="257175" y="317183"/>
                  </a:lnTo>
                  <a:lnTo>
                    <a:pt x="274320" y="291465"/>
                  </a:lnTo>
                  <a:lnTo>
                    <a:pt x="274320" y="257175"/>
                  </a:lnTo>
                  <a:lnTo>
                    <a:pt x="231457" y="205740"/>
                  </a:lnTo>
                  <a:lnTo>
                    <a:pt x="205740" y="188595"/>
                  </a:lnTo>
                  <a:lnTo>
                    <a:pt x="162877" y="180023"/>
                  </a:lnTo>
                  <a:lnTo>
                    <a:pt x="120015" y="171450"/>
                  </a:lnTo>
                  <a:lnTo>
                    <a:pt x="85725" y="180023"/>
                  </a:lnTo>
                  <a:lnTo>
                    <a:pt x="94297" y="171450"/>
                  </a:lnTo>
                  <a:lnTo>
                    <a:pt x="111443" y="171450"/>
                  </a:lnTo>
                  <a:lnTo>
                    <a:pt x="128587" y="154305"/>
                  </a:lnTo>
                  <a:lnTo>
                    <a:pt x="154305" y="120015"/>
                  </a:lnTo>
                  <a:lnTo>
                    <a:pt x="154305" y="94297"/>
                  </a:lnTo>
                  <a:lnTo>
                    <a:pt x="145732" y="34290"/>
                  </a:lnTo>
                  <a:lnTo>
                    <a:pt x="120015" y="8573"/>
                  </a:lnTo>
                  <a:lnTo>
                    <a:pt x="94297" y="0"/>
                  </a:lnTo>
                  <a:lnTo>
                    <a:pt x="60007" y="0"/>
                  </a:lnTo>
                  <a:lnTo>
                    <a:pt x="34290" y="0"/>
                  </a:lnTo>
                  <a:lnTo>
                    <a:pt x="17144" y="25718"/>
                  </a:lnTo>
                  <a:lnTo>
                    <a:pt x="0" y="51435"/>
                  </a:lnTo>
                  <a:lnTo>
                    <a:pt x="8572" y="77152"/>
                  </a:lnTo>
                  <a:lnTo>
                    <a:pt x="8572" y="9429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9" name="Oval 7398"/>
            <p:cNvSpPr/>
            <p:nvPr/>
          </p:nvSpPr>
          <p:spPr>
            <a:xfrm>
              <a:off x="6495812" y="15937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0" name="Oval 7399"/>
            <p:cNvSpPr/>
            <p:nvPr/>
          </p:nvSpPr>
          <p:spPr>
            <a:xfrm>
              <a:off x="6427232" y="13794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05" name="Group 7404"/>
          <p:cNvGrpSpPr/>
          <p:nvPr/>
        </p:nvGrpSpPr>
        <p:grpSpPr>
          <a:xfrm>
            <a:off x="6684407" y="1370886"/>
            <a:ext cx="275749" cy="257890"/>
            <a:chOff x="6684407" y="1370886"/>
            <a:chExt cx="275749" cy="257890"/>
          </a:xfrm>
        </p:grpSpPr>
        <p:sp>
          <p:nvSpPr>
            <p:cNvPr id="7402" name="Freeform 7401"/>
            <p:cNvSpPr/>
            <p:nvPr/>
          </p:nvSpPr>
          <p:spPr>
            <a:xfrm>
              <a:off x="6702266" y="1388745"/>
              <a:ext cx="248604" cy="240031"/>
            </a:xfrm>
            <a:custGeom>
              <a:avLst/>
              <a:gdLst/>
              <a:ahLst/>
              <a:cxnLst/>
              <a:rect l="0" t="0" r="0" b="0"/>
              <a:pathLst>
                <a:path w="248604" h="240031">
                  <a:moveTo>
                    <a:pt x="240030" y="180022"/>
                  </a:moveTo>
                  <a:lnTo>
                    <a:pt x="248603" y="214313"/>
                  </a:lnTo>
                  <a:lnTo>
                    <a:pt x="240030" y="231458"/>
                  </a:lnTo>
                  <a:lnTo>
                    <a:pt x="231457" y="240030"/>
                  </a:lnTo>
                  <a:lnTo>
                    <a:pt x="214313" y="231458"/>
                  </a:lnTo>
                  <a:lnTo>
                    <a:pt x="197168" y="214313"/>
                  </a:lnTo>
                  <a:lnTo>
                    <a:pt x="171450" y="180022"/>
                  </a:lnTo>
                  <a:lnTo>
                    <a:pt x="137160" y="145732"/>
                  </a:lnTo>
                  <a:lnTo>
                    <a:pt x="68580" y="68580"/>
                  </a:lnTo>
                  <a:lnTo>
                    <a:pt x="8573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3" name="Oval 7402"/>
            <p:cNvSpPr/>
            <p:nvPr/>
          </p:nvSpPr>
          <p:spPr>
            <a:xfrm>
              <a:off x="6924437" y="15509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4" name="Oval 7403"/>
            <p:cNvSpPr/>
            <p:nvPr/>
          </p:nvSpPr>
          <p:spPr>
            <a:xfrm>
              <a:off x="6684407" y="137088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09" name="Group 7408"/>
          <p:cNvGrpSpPr/>
          <p:nvPr/>
        </p:nvGrpSpPr>
        <p:grpSpPr>
          <a:xfrm>
            <a:off x="6787277" y="1379458"/>
            <a:ext cx="112871" cy="258604"/>
            <a:chOff x="6787277" y="1379458"/>
            <a:chExt cx="112871" cy="258604"/>
          </a:xfrm>
        </p:grpSpPr>
        <p:sp>
          <p:nvSpPr>
            <p:cNvPr id="7406" name="Freeform 7405"/>
            <p:cNvSpPr/>
            <p:nvPr/>
          </p:nvSpPr>
          <p:spPr>
            <a:xfrm>
              <a:off x="6796563" y="1397317"/>
              <a:ext cx="85726" cy="240032"/>
            </a:xfrm>
            <a:custGeom>
              <a:avLst/>
              <a:gdLst/>
              <a:ahLst/>
              <a:cxnLst/>
              <a:rect l="0" t="0" r="0" b="0"/>
              <a:pathLst>
                <a:path w="85726" h="240032">
                  <a:moveTo>
                    <a:pt x="8574" y="222886"/>
                  </a:moveTo>
                  <a:lnTo>
                    <a:pt x="0" y="240031"/>
                  </a:lnTo>
                  <a:lnTo>
                    <a:pt x="8574" y="231458"/>
                  </a:lnTo>
                  <a:lnTo>
                    <a:pt x="17146" y="214313"/>
                  </a:lnTo>
                  <a:lnTo>
                    <a:pt x="34291" y="180023"/>
                  </a:lnTo>
                  <a:lnTo>
                    <a:pt x="51436" y="128588"/>
                  </a:lnTo>
                  <a:lnTo>
                    <a:pt x="68581" y="85726"/>
                  </a:lnTo>
                  <a:lnTo>
                    <a:pt x="77153" y="34291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7" name="Oval 7406"/>
            <p:cNvSpPr/>
            <p:nvPr/>
          </p:nvSpPr>
          <p:spPr>
            <a:xfrm>
              <a:off x="6787277" y="160234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8" name="Oval 7407"/>
            <p:cNvSpPr/>
            <p:nvPr/>
          </p:nvSpPr>
          <p:spPr>
            <a:xfrm>
              <a:off x="6864429" y="13794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13" name="Group 7412"/>
          <p:cNvGrpSpPr/>
          <p:nvPr/>
        </p:nvGrpSpPr>
        <p:grpSpPr>
          <a:xfrm>
            <a:off x="7001590" y="1396603"/>
            <a:ext cx="258603" cy="70009"/>
            <a:chOff x="7001590" y="1396603"/>
            <a:chExt cx="258603" cy="70009"/>
          </a:xfrm>
        </p:grpSpPr>
        <p:sp>
          <p:nvSpPr>
            <p:cNvPr id="7410" name="Freeform 7409"/>
            <p:cNvSpPr/>
            <p:nvPr/>
          </p:nvSpPr>
          <p:spPr>
            <a:xfrm>
              <a:off x="7019449" y="1414462"/>
              <a:ext cx="222886" cy="34292"/>
            </a:xfrm>
            <a:custGeom>
              <a:avLst/>
              <a:gdLst/>
              <a:ahLst/>
              <a:cxnLst/>
              <a:rect l="0" t="0" r="0" b="0"/>
              <a:pathLst>
                <a:path w="222886" h="34292">
                  <a:moveTo>
                    <a:pt x="222885" y="0"/>
                  </a:moveTo>
                  <a:lnTo>
                    <a:pt x="205739" y="25718"/>
                  </a:lnTo>
                  <a:lnTo>
                    <a:pt x="180022" y="17146"/>
                  </a:lnTo>
                  <a:lnTo>
                    <a:pt x="162877" y="8573"/>
                  </a:lnTo>
                  <a:lnTo>
                    <a:pt x="145732" y="17146"/>
                  </a:lnTo>
                  <a:lnTo>
                    <a:pt x="77152" y="25718"/>
                  </a:lnTo>
                  <a:lnTo>
                    <a:pt x="34289" y="34291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1" name="Oval 7410"/>
            <p:cNvSpPr/>
            <p:nvPr/>
          </p:nvSpPr>
          <p:spPr>
            <a:xfrm>
              <a:off x="7224475" y="139660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2" name="Oval 7411"/>
            <p:cNvSpPr/>
            <p:nvPr/>
          </p:nvSpPr>
          <p:spPr>
            <a:xfrm>
              <a:off x="7001590" y="143089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17" name="Group 7416"/>
          <p:cNvGrpSpPr/>
          <p:nvPr/>
        </p:nvGrpSpPr>
        <p:grpSpPr>
          <a:xfrm>
            <a:off x="7182326" y="1396603"/>
            <a:ext cx="77867" cy="129303"/>
            <a:chOff x="7182326" y="1396603"/>
            <a:chExt cx="77867" cy="129303"/>
          </a:xfrm>
        </p:grpSpPr>
        <p:sp>
          <p:nvSpPr>
            <p:cNvPr id="7414" name="Freeform 7413"/>
            <p:cNvSpPr/>
            <p:nvPr/>
          </p:nvSpPr>
          <p:spPr>
            <a:xfrm>
              <a:off x="7182326" y="1414462"/>
              <a:ext cx="60009" cy="111444"/>
            </a:xfrm>
            <a:custGeom>
              <a:avLst/>
              <a:gdLst/>
              <a:ahLst/>
              <a:cxnLst/>
              <a:rect l="0" t="0" r="0" b="0"/>
              <a:pathLst>
                <a:path w="60009" h="111444">
                  <a:moveTo>
                    <a:pt x="25718" y="85726"/>
                  </a:moveTo>
                  <a:lnTo>
                    <a:pt x="42862" y="111443"/>
                  </a:lnTo>
                  <a:lnTo>
                    <a:pt x="8573" y="111443"/>
                  </a:lnTo>
                  <a:lnTo>
                    <a:pt x="0" y="94298"/>
                  </a:lnTo>
                  <a:lnTo>
                    <a:pt x="6000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5" name="Oval 7414"/>
            <p:cNvSpPr/>
            <p:nvPr/>
          </p:nvSpPr>
          <p:spPr>
            <a:xfrm>
              <a:off x="7190184" y="14823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6" name="Oval 7415"/>
            <p:cNvSpPr/>
            <p:nvPr/>
          </p:nvSpPr>
          <p:spPr>
            <a:xfrm>
              <a:off x="7224475" y="139660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21" name="Group 7420"/>
          <p:cNvGrpSpPr/>
          <p:nvPr/>
        </p:nvGrpSpPr>
        <p:grpSpPr>
          <a:xfrm>
            <a:off x="7310200" y="1319451"/>
            <a:ext cx="215741" cy="112158"/>
            <a:chOff x="7310200" y="1319451"/>
            <a:chExt cx="215741" cy="112158"/>
          </a:xfrm>
        </p:grpSpPr>
        <p:sp>
          <p:nvSpPr>
            <p:cNvPr id="7418" name="Freeform 7417"/>
            <p:cNvSpPr/>
            <p:nvPr/>
          </p:nvSpPr>
          <p:spPr>
            <a:xfrm>
              <a:off x="7319487" y="1337310"/>
              <a:ext cx="188595" cy="94299"/>
            </a:xfrm>
            <a:custGeom>
              <a:avLst/>
              <a:gdLst/>
              <a:ahLst/>
              <a:cxnLst/>
              <a:rect l="0" t="0" r="0" b="0"/>
              <a:pathLst>
                <a:path w="188595" h="94299">
                  <a:moveTo>
                    <a:pt x="188594" y="51435"/>
                  </a:moveTo>
                  <a:lnTo>
                    <a:pt x="180022" y="51435"/>
                  </a:lnTo>
                  <a:lnTo>
                    <a:pt x="162876" y="68580"/>
                  </a:lnTo>
                  <a:lnTo>
                    <a:pt x="128587" y="85725"/>
                  </a:lnTo>
                  <a:lnTo>
                    <a:pt x="94297" y="85725"/>
                  </a:lnTo>
                  <a:lnTo>
                    <a:pt x="60007" y="94298"/>
                  </a:lnTo>
                  <a:lnTo>
                    <a:pt x="25717" y="94298"/>
                  </a:lnTo>
                  <a:lnTo>
                    <a:pt x="8572" y="85725"/>
                  </a:lnTo>
                  <a:lnTo>
                    <a:pt x="0" y="77152"/>
                  </a:lnTo>
                  <a:lnTo>
                    <a:pt x="8572" y="34290"/>
                  </a:lnTo>
                  <a:lnTo>
                    <a:pt x="857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9" name="Oval 7418"/>
            <p:cNvSpPr/>
            <p:nvPr/>
          </p:nvSpPr>
          <p:spPr>
            <a:xfrm>
              <a:off x="7490222" y="13708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0" name="Oval 7419"/>
            <p:cNvSpPr/>
            <p:nvPr/>
          </p:nvSpPr>
          <p:spPr>
            <a:xfrm>
              <a:off x="7310200" y="131945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25" name="Group 7424"/>
          <p:cNvGrpSpPr/>
          <p:nvPr/>
        </p:nvGrpSpPr>
        <p:grpSpPr>
          <a:xfrm>
            <a:off x="7455932" y="1242298"/>
            <a:ext cx="121443" cy="344329"/>
            <a:chOff x="7455932" y="1242298"/>
            <a:chExt cx="121443" cy="344329"/>
          </a:xfrm>
        </p:grpSpPr>
        <p:sp>
          <p:nvSpPr>
            <p:cNvPr id="7422" name="Freeform 7421"/>
            <p:cNvSpPr/>
            <p:nvPr/>
          </p:nvSpPr>
          <p:spPr>
            <a:xfrm>
              <a:off x="7473791" y="1260157"/>
              <a:ext cx="85726" cy="317184"/>
            </a:xfrm>
            <a:custGeom>
              <a:avLst/>
              <a:gdLst/>
              <a:ahLst/>
              <a:cxnLst/>
              <a:rect l="0" t="0" r="0" b="0"/>
              <a:pathLst>
                <a:path w="85726" h="317184">
                  <a:moveTo>
                    <a:pt x="85725" y="308610"/>
                  </a:moveTo>
                  <a:lnTo>
                    <a:pt x="85725" y="317183"/>
                  </a:lnTo>
                  <a:lnTo>
                    <a:pt x="85725" y="308610"/>
                  </a:lnTo>
                  <a:lnTo>
                    <a:pt x="85725" y="282893"/>
                  </a:lnTo>
                  <a:lnTo>
                    <a:pt x="77153" y="248603"/>
                  </a:lnTo>
                  <a:lnTo>
                    <a:pt x="51435" y="162878"/>
                  </a:lnTo>
                  <a:lnTo>
                    <a:pt x="34290" y="102870"/>
                  </a:lnTo>
                  <a:lnTo>
                    <a:pt x="17146" y="4286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3" name="Oval 7422"/>
            <p:cNvSpPr/>
            <p:nvPr/>
          </p:nvSpPr>
          <p:spPr>
            <a:xfrm>
              <a:off x="7541657" y="155090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4" name="Oval 7423"/>
            <p:cNvSpPr/>
            <p:nvPr/>
          </p:nvSpPr>
          <p:spPr>
            <a:xfrm>
              <a:off x="7455932" y="12422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29" name="Group 7428"/>
          <p:cNvGrpSpPr/>
          <p:nvPr/>
        </p:nvGrpSpPr>
        <p:grpSpPr>
          <a:xfrm>
            <a:off x="7628096" y="1182291"/>
            <a:ext cx="146447" cy="352187"/>
            <a:chOff x="7628096" y="1182291"/>
            <a:chExt cx="146447" cy="352187"/>
          </a:xfrm>
        </p:grpSpPr>
        <p:sp>
          <p:nvSpPr>
            <p:cNvPr id="7426" name="Freeform 7425"/>
            <p:cNvSpPr/>
            <p:nvPr/>
          </p:nvSpPr>
          <p:spPr>
            <a:xfrm>
              <a:off x="7628096" y="1200150"/>
              <a:ext cx="137161" cy="334328"/>
            </a:xfrm>
            <a:custGeom>
              <a:avLst/>
              <a:gdLst/>
              <a:ahLst/>
              <a:cxnLst/>
              <a:rect l="0" t="0" r="0" b="0"/>
              <a:pathLst>
                <a:path w="137161" h="334328">
                  <a:moveTo>
                    <a:pt x="128588" y="291465"/>
                  </a:moveTo>
                  <a:lnTo>
                    <a:pt x="137160" y="300038"/>
                  </a:lnTo>
                  <a:lnTo>
                    <a:pt x="128588" y="325755"/>
                  </a:lnTo>
                  <a:lnTo>
                    <a:pt x="111442" y="334327"/>
                  </a:lnTo>
                  <a:lnTo>
                    <a:pt x="94298" y="325755"/>
                  </a:lnTo>
                  <a:lnTo>
                    <a:pt x="51435" y="308610"/>
                  </a:lnTo>
                  <a:lnTo>
                    <a:pt x="25717" y="274320"/>
                  </a:lnTo>
                  <a:lnTo>
                    <a:pt x="8573" y="231458"/>
                  </a:lnTo>
                  <a:lnTo>
                    <a:pt x="0" y="180022"/>
                  </a:lnTo>
                  <a:lnTo>
                    <a:pt x="8573" y="120015"/>
                  </a:lnTo>
                  <a:lnTo>
                    <a:pt x="34291" y="34290"/>
                  </a:lnTo>
                  <a:lnTo>
                    <a:pt x="42863" y="8573"/>
                  </a:lnTo>
                  <a:lnTo>
                    <a:pt x="5143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7" name="Oval 7426"/>
            <p:cNvSpPr/>
            <p:nvPr/>
          </p:nvSpPr>
          <p:spPr>
            <a:xfrm>
              <a:off x="7738825" y="147375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8" name="Oval 7427"/>
            <p:cNvSpPr/>
            <p:nvPr/>
          </p:nvSpPr>
          <p:spPr>
            <a:xfrm>
              <a:off x="7661672" y="11822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3" name="Group 7432"/>
          <p:cNvGrpSpPr/>
          <p:nvPr/>
        </p:nvGrpSpPr>
        <p:grpSpPr>
          <a:xfrm>
            <a:off x="7730252" y="1362313"/>
            <a:ext cx="147161" cy="44291"/>
            <a:chOff x="7730252" y="1362313"/>
            <a:chExt cx="147161" cy="44291"/>
          </a:xfrm>
        </p:grpSpPr>
        <p:sp>
          <p:nvSpPr>
            <p:cNvPr id="7430" name="Freeform 7429"/>
            <p:cNvSpPr/>
            <p:nvPr/>
          </p:nvSpPr>
          <p:spPr>
            <a:xfrm>
              <a:off x="7748112" y="1380172"/>
              <a:ext cx="111443" cy="17146"/>
            </a:xfrm>
            <a:custGeom>
              <a:avLst/>
              <a:gdLst/>
              <a:ahLst/>
              <a:cxnLst/>
              <a:rect l="0" t="0" r="0" b="0"/>
              <a:pathLst>
                <a:path w="111443" h="17146">
                  <a:moveTo>
                    <a:pt x="111442" y="8573"/>
                  </a:moveTo>
                  <a:lnTo>
                    <a:pt x="102869" y="17145"/>
                  </a:lnTo>
                  <a:lnTo>
                    <a:pt x="85725" y="0"/>
                  </a:lnTo>
                  <a:lnTo>
                    <a:pt x="77151" y="0"/>
                  </a:lnTo>
                  <a:lnTo>
                    <a:pt x="51434" y="0"/>
                  </a:lnTo>
                  <a:lnTo>
                    <a:pt x="25717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1" name="Oval 7430"/>
            <p:cNvSpPr/>
            <p:nvPr/>
          </p:nvSpPr>
          <p:spPr>
            <a:xfrm>
              <a:off x="7841694" y="13708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2" name="Oval 7431"/>
            <p:cNvSpPr/>
            <p:nvPr/>
          </p:nvSpPr>
          <p:spPr>
            <a:xfrm>
              <a:off x="7730252" y="13623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37" name="Group 7436"/>
          <p:cNvGrpSpPr/>
          <p:nvPr/>
        </p:nvGrpSpPr>
        <p:grpSpPr>
          <a:xfrm>
            <a:off x="7884557" y="1208008"/>
            <a:ext cx="224314" cy="146448"/>
            <a:chOff x="7884557" y="1208008"/>
            <a:chExt cx="224314" cy="146448"/>
          </a:xfrm>
        </p:grpSpPr>
        <p:sp>
          <p:nvSpPr>
            <p:cNvPr id="7434" name="Freeform 7433"/>
            <p:cNvSpPr/>
            <p:nvPr/>
          </p:nvSpPr>
          <p:spPr>
            <a:xfrm>
              <a:off x="7902416" y="1225868"/>
              <a:ext cx="188597" cy="128588"/>
            </a:xfrm>
            <a:custGeom>
              <a:avLst/>
              <a:gdLst/>
              <a:ahLst/>
              <a:cxnLst/>
              <a:rect l="0" t="0" r="0" b="0"/>
              <a:pathLst>
                <a:path w="188597" h="128588">
                  <a:moveTo>
                    <a:pt x="188596" y="94297"/>
                  </a:moveTo>
                  <a:lnTo>
                    <a:pt x="162878" y="102870"/>
                  </a:lnTo>
                  <a:lnTo>
                    <a:pt x="145733" y="120014"/>
                  </a:lnTo>
                  <a:lnTo>
                    <a:pt x="128588" y="120014"/>
                  </a:lnTo>
                  <a:lnTo>
                    <a:pt x="94298" y="128587"/>
                  </a:lnTo>
                  <a:lnTo>
                    <a:pt x="68580" y="128587"/>
                  </a:lnTo>
                  <a:lnTo>
                    <a:pt x="34290" y="120014"/>
                  </a:lnTo>
                  <a:lnTo>
                    <a:pt x="17146" y="111442"/>
                  </a:lnTo>
                  <a:lnTo>
                    <a:pt x="17146" y="94297"/>
                  </a:lnTo>
                  <a:lnTo>
                    <a:pt x="17146" y="77152"/>
                  </a:lnTo>
                  <a:lnTo>
                    <a:pt x="8572" y="60007"/>
                  </a:lnTo>
                  <a:lnTo>
                    <a:pt x="0" y="34289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5" name="Oval 7434"/>
            <p:cNvSpPr/>
            <p:nvPr/>
          </p:nvSpPr>
          <p:spPr>
            <a:xfrm>
              <a:off x="8073152" y="130230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6" name="Oval 7435"/>
            <p:cNvSpPr/>
            <p:nvPr/>
          </p:nvSpPr>
          <p:spPr>
            <a:xfrm>
              <a:off x="7884557" y="120800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41" name="Group 7440"/>
          <p:cNvGrpSpPr/>
          <p:nvPr/>
        </p:nvGrpSpPr>
        <p:grpSpPr>
          <a:xfrm>
            <a:off x="8030290" y="1182291"/>
            <a:ext cx="104298" cy="309325"/>
            <a:chOff x="8030290" y="1182291"/>
            <a:chExt cx="104298" cy="309325"/>
          </a:xfrm>
        </p:grpSpPr>
        <p:sp>
          <p:nvSpPr>
            <p:cNvPr id="7438" name="Freeform 7437"/>
            <p:cNvSpPr/>
            <p:nvPr/>
          </p:nvSpPr>
          <p:spPr>
            <a:xfrm>
              <a:off x="8048149" y="1200150"/>
              <a:ext cx="77153" cy="291466"/>
            </a:xfrm>
            <a:custGeom>
              <a:avLst/>
              <a:gdLst/>
              <a:ahLst/>
              <a:cxnLst/>
              <a:rect l="0" t="0" r="0" b="0"/>
              <a:pathLst>
                <a:path w="77153" h="291466">
                  <a:moveTo>
                    <a:pt x="68580" y="257175"/>
                  </a:moveTo>
                  <a:lnTo>
                    <a:pt x="77152" y="291465"/>
                  </a:lnTo>
                  <a:lnTo>
                    <a:pt x="60007" y="282893"/>
                  </a:lnTo>
                  <a:lnTo>
                    <a:pt x="60007" y="274320"/>
                  </a:lnTo>
                  <a:lnTo>
                    <a:pt x="42863" y="222885"/>
                  </a:lnTo>
                  <a:lnTo>
                    <a:pt x="34289" y="180022"/>
                  </a:lnTo>
                  <a:lnTo>
                    <a:pt x="25717" y="137160"/>
                  </a:lnTo>
                  <a:lnTo>
                    <a:pt x="8572" y="8572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9" name="Oval 7438"/>
            <p:cNvSpPr/>
            <p:nvPr/>
          </p:nvSpPr>
          <p:spPr>
            <a:xfrm>
              <a:off x="8098869" y="143946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0" name="Oval 7439"/>
            <p:cNvSpPr/>
            <p:nvPr/>
          </p:nvSpPr>
          <p:spPr>
            <a:xfrm>
              <a:off x="8030290" y="118229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45" name="Group 7444"/>
          <p:cNvGrpSpPr/>
          <p:nvPr/>
        </p:nvGrpSpPr>
        <p:grpSpPr>
          <a:xfrm>
            <a:off x="8107442" y="1096566"/>
            <a:ext cx="180738" cy="421481"/>
            <a:chOff x="8107442" y="1096566"/>
            <a:chExt cx="180738" cy="421481"/>
          </a:xfrm>
        </p:grpSpPr>
        <p:sp>
          <p:nvSpPr>
            <p:cNvPr id="7442" name="Freeform 7441"/>
            <p:cNvSpPr/>
            <p:nvPr/>
          </p:nvSpPr>
          <p:spPr>
            <a:xfrm>
              <a:off x="8125301" y="1114425"/>
              <a:ext cx="162879" cy="385764"/>
            </a:xfrm>
            <a:custGeom>
              <a:avLst/>
              <a:gdLst/>
              <a:ahLst/>
              <a:cxnLst/>
              <a:rect l="0" t="0" r="0" b="0"/>
              <a:pathLst>
                <a:path w="162879" h="385764">
                  <a:moveTo>
                    <a:pt x="60008" y="385763"/>
                  </a:moveTo>
                  <a:lnTo>
                    <a:pt x="94297" y="377190"/>
                  </a:lnTo>
                  <a:lnTo>
                    <a:pt x="111443" y="377190"/>
                  </a:lnTo>
                  <a:lnTo>
                    <a:pt x="120015" y="377190"/>
                  </a:lnTo>
                  <a:lnTo>
                    <a:pt x="162878" y="274320"/>
                  </a:lnTo>
                  <a:lnTo>
                    <a:pt x="145733" y="197168"/>
                  </a:lnTo>
                  <a:lnTo>
                    <a:pt x="128587" y="162877"/>
                  </a:lnTo>
                  <a:lnTo>
                    <a:pt x="94297" y="120015"/>
                  </a:lnTo>
                  <a:lnTo>
                    <a:pt x="51436" y="68580"/>
                  </a:lnTo>
                  <a:lnTo>
                    <a:pt x="25718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3" name="Oval 7442"/>
            <p:cNvSpPr/>
            <p:nvPr/>
          </p:nvSpPr>
          <p:spPr>
            <a:xfrm>
              <a:off x="8167450" y="148232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4" name="Oval 7443"/>
            <p:cNvSpPr/>
            <p:nvPr/>
          </p:nvSpPr>
          <p:spPr>
            <a:xfrm>
              <a:off x="8107442" y="109656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49" name="Group 7448"/>
          <p:cNvGrpSpPr/>
          <p:nvPr/>
        </p:nvGrpSpPr>
        <p:grpSpPr>
          <a:xfrm>
            <a:off x="8381762" y="1250871"/>
            <a:ext cx="147161" cy="35718"/>
            <a:chOff x="8381762" y="1250871"/>
            <a:chExt cx="147161" cy="35718"/>
          </a:xfrm>
        </p:grpSpPr>
        <p:sp>
          <p:nvSpPr>
            <p:cNvPr id="7446" name="Freeform 7445"/>
            <p:cNvSpPr/>
            <p:nvPr/>
          </p:nvSpPr>
          <p:spPr>
            <a:xfrm>
              <a:off x="8399621" y="1251585"/>
              <a:ext cx="111443" cy="17146"/>
            </a:xfrm>
            <a:custGeom>
              <a:avLst/>
              <a:gdLst/>
              <a:ahLst/>
              <a:cxnLst/>
              <a:rect l="0" t="0" r="0" b="0"/>
              <a:pathLst>
                <a:path w="111443" h="17146">
                  <a:moveTo>
                    <a:pt x="111442" y="17145"/>
                  </a:moveTo>
                  <a:lnTo>
                    <a:pt x="111442" y="8572"/>
                  </a:lnTo>
                  <a:lnTo>
                    <a:pt x="68580" y="0"/>
                  </a:lnTo>
                  <a:lnTo>
                    <a:pt x="42863" y="8572"/>
                  </a:lnTo>
                  <a:lnTo>
                    <a:pt x="17145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7" name="Oval 7446"/>
            <p:cNvSpPr/>
            <p:nvPr/>
          </p:nvSpPr>
          <p:spPr>
            <a:xfrm>
              <a:off x="8493204" y="12508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8" name="Oval 7447"/>
            <p:cNvSpPr/>
            <p:nvPr/>
          </p:nvSpPr>
          <p:spPr>
            <a:xfrm>
              <a:off x="8381762" y="12508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53" name="Group 7452"/>
          <p:cNvGrpSpPr/>
          <p:nvPr/>
        </p:nvGrpSpPr>
        <p:grpSpPr>
          <a:xfrm>
            <a:off x="8373190" y="1319451"/>
            <a:ext cx="164306" cy="44291"/>
            <a:chOff x="8373190" y="1319451"/>
            <a:chExt cx="164306" cy="44291"/>
          </a:xfrm>
        </p:grpSpPr>
        <p:sp>
          <p:nvSpPr>
            <p:cNvPr id="7450" name="Freeform 7449"/>
            <p:cNvSpPr/>
            <p:nvPr/>
          </p:nvSpPr>
          <p:spPr>
            <a:xfrm>
              <a:off x="8391049" y="1337310"/>
              <a:ext cx="128589" cy="25718"/>
            </a:xfrm>
            <a:custGeom>
              <a:avLst/>
              <a:gdLst/>
              <a:ahLst/>
              <a:cxnLst/>
              <a:rect l="0" t="0" r="0" b="0"/>
              <a:pathLst>
                <a:path w="128589" h="25718">
                  <a:moveTo>
                    <a:pt x="128588" y="8572"/>
                  </a:moveTo>
                  <a:lnTo>
                    <a:pt x="111442" y="25717"/>
                  </a:lnTo>
                  <a:lnTo>
                    <a:pt x="94297" y="8572"/>
                  </a:lnTo>
                  <a:lnTo>
                    <a:pt x="77152" y="8572"/>
                  </a:lnTo>
                  <a:lnTo>
                    <a:pt x="60007" y="8572"/>
                  </a:lnTo>
                  <a:lnTo>
                    <a:pt x="34290" y="17145"/>
                  </a:lnTo>
                  <a:lnTo>
                    <a:pt x="8572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1" name="Oval 7450"/>
            <p:cNvSpPr/>
            <p:nvPr/>
          </p:nvSpPr>
          <p:spPr>
            <a:xfrm>
              <a:off x="8501777" y="13280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2" name="Oval 7451"/>
            <p:cNvSpPr/>
            <p:nvPr/>
          </p:nvSpPr>
          <p:spPr>
            <a:xfrm>
              <a:off x="8373190" y="131945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57" name="Group 7456"/>
          <p:cNvGrpSpPr/>
          <p:nvPr/>
        </p:nvGrpSpPr>
        <p:grpSpPr>
          <a:xfrm>
            <a:off x="8578929" y="1259443"/>
            <a:ext cx="138589" cy="44291"/>
            <a:chOff x="8578929" y="1259443"/>
            <a:chExt cx="138589" cy="44291"/>
          </a:xfrm>
        </p:grpSpPr>
        <p:sp>
          <p:nvSpPr>
            <p:cNvPr id="7454" name="Freeform 7453"/>
            <p:cNvSpPr/>
            <p:nvPr/>
          </p:nvSpPr>
          <p:spPr>
            <a:xfrm>
              <a:off x="8596788" y="1277302"/>
              <a:ext cx="102872" cy="8574"/>
            </a:xfrm>
            <a:custGeom>
              <a:avLst/>
              <a:gdLst/>
              <a:ahLst/>
              <a:cxnLst/>
              <a:rect l="0" t="0" r="0" b="0"/>
              <a:pathLst>
                <a:path w="102872" h="8574">
                  <a:moveTo>
                    <a:pt x="102871" y="0"/>
                  </a:moveTo>
                  <a:lnTo>
                    <a:pt x="77153" y="8573"/>
                  </a:lnTo>
                  <a:lnTo>
                    <a:pt x="68581" y="0"/>
                  </a:lnTo>
                  <a:lnTo>
                    <a:pt x="34291" y="8573"/>
                  </a:lnTo>
                  <a:lnTo>
                    <a:pt x="17146" y="857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5" name="Oval 7454"/>
            <p:cNvSpPr/>
            <p:nvPr/>
          </p:nvSpPr>
          <p:spPr>
            <a:xfrm>
              <a:off x="8681800" y="125944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6" name="Oval 7455"/>
            <p:cNvSpPr/>
            <p:nvPr/>
          </p:nvSpPr>
          <p:spPr>
            <a:xfrm>
              <a:off x="8578929" y="12680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61" name="Group 7460"/>
          <p:cNvGrpSpPr/>
          <p:nvPr/>
        </p:nvGrpSpPr>
        <p:grpSpPr>
          <a:xfrm>
            <a:off x="8691087" y="1122283"/>
            <a:ext cx="155019" cy="326471"/>
            <a:chOff x="8691087" y="1122283"/>
            <a:chExt cx="155019" cy="326471"/>
          </a:xfrm>
        </p:grpSpPr>
        <p:sp>
          <p:nvSpPr>
            <p:cNvPr id="7458" name="Freeform 7457"/>
            <p:cNvSpPr/>
            <p:nvPr/>
          </p:nvSpPr>
          <p:spPr>
            <a:xfrm>
              <a:off x="8691087" y="1140143"/>
              <a:ext cx="137160" cy="308611"/>
            </a:xfrm>
            <a:custGeom>
              <a:avLst/>
              <a:gdLst/>
              <a:ahLst/>
              <a:cxnLst/>
              <a:rect l="0" t="0" r="0" b="0"/>
              <a:pathLst>
                <a:path w="137160" h="308611">
                  <a:moveTo>
                    <a:pt x="137159" y="265747"/>
                  </a:moveTo>
                  <a:lnTo>
                    <a:pt x="128587" y="282892"/>
                  </a:lnTo>
                  <a:lnTo>
                    <a:pt x="111442" y="274319"/>
                  </a:lnTo>
                  <a:lnTo>
                    <a:pt x="102869" y="291465"/>
                  </a:lnTo>
                  <a:lnTo>
                    <a:pt x="77151" y="300037"/>
                  </a:lnTo>
                  <a:lnTo>
                    <a:pt x="42862" y="308610"/>
                  </a:lnTo>
                  <a:lnTo>
                    <a:pt x="25717" y="308610"/>
                  </a:lnTo>
                  <a:lnTo>
                    <a:pt x="0" y="300037"/>
                  </a:lnTo>
                  <a:lnTo>
                    <a:pt x="8572" y="282892"/>
                  </a:lnTo>
                  <a:lnTo>
                    <a:pt x="42862" y="240029"/>
                  </a:lnTo>
                  <a:lnTo>
                    <a:pt x="60007" y="205739"/>
                  </a:lnTo>
                  <a:lnTo>
                    <a:pt x="77151" y="162877"/>
                  </a:lnTo>
                  <a:lnTo>
                    <a:pt x="94297" y="128587"/>
                  </a:lnTo>
                  <a:lnTo>
                    <a:pt x="102869" y="94297"/>
                  </a:lnTo>
                  <a:lnTo>
                    <a:pt x="102869" y="68580"/>
                  </a:lnTo>
                  <a:lnTo>
                    <a:pt x="102869" y="42862"/>
                  </a:lnTo>
                  <a:lnTo>
                    <a:pt x="77151" y="8572"/>
                  </a:lnTo>
                  <a:lnTo>
                    <a:pt x="51434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9" name="Oval 7458"/>
            <p:cNvSpPr/>
            <p:nvPr/>
          </p:nvSpPr>
          <p:spPr>
            <a:xfrm>
              <a:off x="8810387" y="138803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0" name="Oval 7459"/>
            <p:cNvSpPr/>
            <p:nvPr/>
          </p:nvSpPr>
          <p:spPr>
            <a:xfrm>
              <a:off x="8724662" y="11222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65" name="Group 7464"/>
          <p:cNvGrpSpPr/>
          <p:nvPr/>
        </p:nvGrpSpPr>
        <p:grpSpPr>
          <a:xfrm>
            <a:off x="8853250" y="1122283"/>
            <a:ext cx="181450" cy="70009"/>
            <a:chOff x="8853250" y="1122283"/>
            <a:chExt cx="181450" cy="70009"/>
          </a:xfrm>
        </p:grpSpPr>
        <p:sp>
          <p:nvSpPr>
            <p:cNvPr id="7462" name="Freeform 7461"/>
            <p:cNvSpPr/>
            <p:nvPr/>
          </p:nvSpPr>
          <p:spPr>
            <a:xfrm>
              <a:off x="8871109" y="1140143"/>
              <a:ext cx="145733" cy="34291"/>
            </a:xfrm>
            <a:custGeom>
              <a:avLst/>
              <a:gdLst/>
              <a:ahLst/>
              <a:cxnLst/>
              <a:rect l="0" t="0" r="0" b="0"/>
              <a:pathLst>
                <a:path w="145733" h="34291">
                  <a:moveTo>
                    <a:pt x="145732" y="0"/>
                  </a:moveTo>
                  <a:lnTo>
                    <a:pt x="145732" y="8572"/>
                  </a:lnTo>
                  <a:lnTo>
                    <a:pt x="120015" y="0"/>
                  </a:lnTo>
                  <a:lnTo>
                    <a:pt x="102870" y="17145"/>
                  </a:lnTo>
                  <a:lnTo>
                    <a:pt x="60007" y="25717"/>
                  </a:lnTo>
                  <a:lnTo>
                    <a:pt x="34290" y="3429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3" name="Oval 7462"/>
            <p:cNvSpPr/>
            <p:nvPr/>
          </p:nvSpPr>
          <p:spPr>
            <a:xfrm>
              <a:off x="8998982" y="112228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4" name="Oval 7463"/>
            <p:cNvSpPr/>
            <p:nvPr/>
          </p:nvSpPr>
          <p:spPr>
            <a:xfrm>
              <a:off x="8853250" y="115657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69" name="Group 7468"/>
          <p:cNvGrpSpPr/>
          <p:nvPr/>
        </p:nvGrpSpPr>
        <p:grpSpPr>
          <a:xfrm>
            <a:off x="8861822" y="1148001"/>
            <a:ext cx="172166" cy="310038"/>
            <a:chOff x="8861822" y="1148001"/>
            <a:chExt cx="172166" cy="310038"/>
          </a:xfrm>
        </p:grpSpPr>
        <p:sp>
          <p:nvSpPr>
            <p:cNvPr id="7466" name="Freeform 7465"/>
            <p:cNvSpPr/>
            <p:nvPr/>
          </p:nvSpPr>
          <p:spPr>
            <a:xfrm>
              <a:off x="8879681" y="1165860"/>
              <a:ext cx="154307" cy="282894"/>
            </a:xfrm>
            <a:custGeom>
              <a:avLst/>
              <a:gdLst/>
              <a:ahLst/>
              <a:cxnLst/>
              <a:rect l="0" t="0" r="0" b="0"/>
              <a:pathLst>
                <a:path w="154307" h="282894">
                  <a:moveTo>
                    <a:pt x="0" y="274320"/>
                  </a:moveTo>
                  <a:lnTo>
                    <a:pt x="51435" y="282893"/>
                  </a:lnTo>
                  <a:lnTo>
                    <a:pt x="68581" y="282893"/>
                  </a:lnTo>
                  <a:lnTo>
                    <a:pt x="85725" y="282893"/>
                  </a:lnTo>
                  <a:lnTo>
                    <a:pt x="94298" y="274320"/>
                  </a:lnTo>
                  <a:lnTo>
                    <a:pt x="111443" y="265748"/>
                  </a:lnTo>
                  <a:lnTo>
                    <a:pt x="120015" y="257175"/>
                  </a:lnTo>
                  <a:lnTo>
                    <a:pt x="145732" y="231457"/>
                  </a:lnTo>
                  <a:lnTo>
                    <a:pt x="154306" y="188595"/>
                  </a:lnTo>
                  <a:lnTo>
                    <a:pt x="154306" y="171450"/>
                  </a:lnTo>
                  <a:lnTo>
                    <a:pt x="145732" y="145733"/>
                  </a:lnTo>
                  <a:lnTo>
                    <a:pt x="145732" y="128588"/>
                  </a:lnTo>
                  <a:lnTo>
                    <a:pt x="137160" y="111442"/>
                  </a:lnTo>
                  <a:lnTo>
                    <a:pt x="111443" y="85725"/>
                  </a:lnTo>
                  <a:lnTo>
                    <a:pt x="102870" y="77153"/>
                  </a:lnTo>
                  <a:lnTo>
                    <a:pt x="77153" y="77153"/>
                  </a:lnTo>
                  <a:lnTo>
                    <a:pt x="68581" y="85725"/>
                  </a:lnTo>
                  <a:lnTo>
                    <a:pt x="51435" y="94297"/>
                  </a:lnTo>
                  <a:lnTo>
                    <a:pt x="42863" y="111442"/>
                  </a:lnTo>
                  <a:lnTo>
                    <a:pt x="42863" y="120015"/>
                  </a:lnTo>
                  <a:lnTo>
                    <a:pt x="42863" y="128588"/>
                  </a:lnTo>
                  <a:lnTo>
                    <a:pt x="42863" y="120015"/>
                  </a:lnTo>
                  <a:lnTo>
                    <a:pt x="34290" y="102870"/>
                  </a:lnTo>
                  <a:lnTo>
                    <a:pt x="34290" y="51435"/>
                  </a:lnTo>
                  <a:lnTo>
                    <a:pt x="25718" y="25718"/>
                  </a:lnTo>
                  <a:lnTo>
                    <a:pt x="2571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7" name="Oval 7466"/>
            <p:cNvSpPr/>
            <p:nvPr/>
          </p:nvSpPr>
          <p:spPr>
            <a:xfrm>
              <a:off x="8861822" y="14223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8" name="Oval 7467"/>
            <p:cNvSpPr/>
            <p:nvPr/>
          </p:nvSpPr>
          <p:spPr>
            <a:xfrm>
              <a:off x="8887540" y="114800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73" name="Group 7472"/>
          <p:cNvGrpSpPr/>
          <p:nvPr/>
        </p:nvGrpSpPr>
        <p:grpSpPr>
          <a:xfrm>
            <a:off x="6572965" y="1851660"/>
            <a:ext cx="343615" cy="377191"/>
            <a:chOff x="6572965" y="1851660"/>
            <a:chExt cx="343615" cy="377191"/>
          </a:xfrm>
        </p:grpSpPr>
        <p:sp>
          <p:nvSpPr>
            <p:cNvPr id="7470" name="Freeform 7469"/>
            <p:cNvSpPr/>
            <p:nvPr/>
          </p:nvSpPr>
          <p:spPr>
            <a:xfrm>
              <a:off x="6590824" y="1851660"/>
              <a:ext cx="325756" cy="377191"/>
            </a:xfrm>
            <a:custGeom>
              <a:avLst/>
              <a:gdLst/>
              <a:ahLst/>
              <a:cxnLst/>
              <a:rect l="0" t="0" r="0" b="0"/>
              <a:pathLst>
                <a:path w="325756" h="377191">
                  <a:moveTo>
                    <a:pt x="145732" y="342900"/>
                  </a:moveTo>
                  <a:lnTo>
                    <a:pt x="154305" y="360045"/>
                  </a:lnTo>
                  <a:lnTo>
                    <a:pt x="162877" y="368617"/>
                  </a:lnTo>
                  <a:lnTo>
                    <a:pt x="222885" y="377190"/>
                  </a:lnTo>
                  <a:lnTo>
                    <a:pt x="257175" y="360045"/>
                  </a:lnTo>
                  <a:lnTo>
                    <a:pt x="291464" y="334328"/>
                  </a:lnTo>
                  <a:lnTo>
                    <a:pt x="308610" y="308610"/>
                  </a:lnTo>
                  <a:lnTo>
                    <a:pt x="325755" y="257175"/>
                  </a:lnTo>
                  <a:lnTo>
                    <a:pt x="308610" y="231457"/>
                  </a:lnTo>
                  <a:lnTo>
                    <a:pt x="240030" y="197167"/>
                  </a:lnTo>
                  <a:lnTo>
                    <a:pt x="188595" y="188595"/>
                  </a:lnTo>
                  <a:lnTo>
                    <a:pt x="154305" y="197167"/>
                  </a:lnTo>
                  <a:lnTo>
                    <a:pt x="137160" y="205740"/>
                  </a:lnTo>
                  <a:lnTo>
                    <a:pt x="128587" y="222885"/>
                  </a:lnTo>
                  <a:lnTo>
                    <a:pt x="145732" y="205740"/>
                  </a:lnTo>
                  <a:lnTo>
                    <a:pt x="162877" y="180023"/>
                  </a:lnTo>
                  <a:lnTo>
                    <a:pt x="180022" y="137160"/>
                  </a:lnTo>
                  <a:lnTo>
                    <a:pt x="188595" y="94298"/>
                  </a:lnTo>
                  <a:lnTo>
                    <a:pt x="180022" y="17145"/>
                  </a:lnTo>
                  <a:lnTo>
                    <a:pt x="162877" y="0"/>
                  </a:lnTo>
                  <a:lnTo>
                    <a:pt x="94297" y="0"/>
                  </a:lnTo>
                  <a:lnTo>
                    <a:pt x="60007" y="17145"/>
                  </a:lnTo>
                  <a:lnTo>
                    <a:pt x="34289" y="42863"/>
                  </a:lnTo>
                  <a:lnTo>
                    <a:pt x="8572" y="77153"/>
                  </a:lnTo>
                  <a:lnTo>
                    <a:pt x="0" y="10287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1" name="Oval 7470"/>
            <p:cNvSpPr/>
            <p:nvPr/>
          </p:nvSpPr>
          <p:spPr>
            <a:xfrm>
              <a:off x="6718697" y="217670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2" name="Oval 7471"/>
            <p:cNvSpPr/>
            <p:nvPr/>
          </p:nvSpPr>
          <p:spPr>
            <a:xfrm>
              <a:off x="6572965" y="193667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77" name="Group 7476"/>
          <p:cNvGrpSpPr/>
          <p:nvPr/>
        </p:nvGrpSpPr>
        <p:grpSpPr>
          <a:xfrm>
            <a:off x="6924437" y="1919526"/>
            <a:ext cx="271132" cy="227278"/>
            <a:chOff x="6924437" y="1919526"/>
            <a:chExt cx="271132" cy="227278"/>
          </a:xfrm>
        </p:grpSpPr>
        <p:sp>
          <p:nvSpPr>
            <p:cNvPr id="7474" name="Freeform 7473"/>
            <p:cNvSpPr/>
            <p:nvPr/>
          </p:nvSpPr>
          <p:spPr>
            <a:xfrm>
              <a:off x="6942296" y="1937385"/>
              <a:ext cx="235414" cy="191561"/>
            </a:xfrm>
            <a:custGeom>
              <a:avLst/>
              <a:gdLst/>
              <a:ahLst/>
              <a:cxnLst/>
              <a:rect l="0" t="0" r="0" b="0"/>
              <a:pathLst>
                <a:path w="235414" h="191561">
                  <a:moveTo>
                    <a:pt x="235413" y="191560"/>
                  </a:moveTo>
                  <a:lnTo>
                    <a:pt x="231458" y="188595"/>
                  </a:lnTo>
                  <a:lnTo>
                    <a:pt x="145733" y="128588"/>
                  </a:lnTo>
                  <a:lnTo>
                    <a:pt x="102870" y="85725"/>
                  </a:lnTo>
                  <a:lnTo>
                    <a:pt x="25717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5" name="Oval 7474"/>
            <p:cNvSpPr/>
            <p:nvPr/>
          </p:nvSpPr>
          <p:spPr>
            <a:xfrm>
              <a:off x="7159850" y="211108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6" name="Oval 7475"/>
            <p:cNvSpPr/>
            <p:nvPr/>
          </p:nvSpPr>
          <p:spPr>
            <a:xfrm>
              <a:off x="6924437" y="191952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81" name="Group 7480"/>
          <p:cNvGrpSpPr/>
          <p:nvPr/>
        </p:nvGrpSpPr>
        <p:grpSpPr>
          <a:xfrm>
            <a:off x="7053025" y="1936671"/>
            <a:ext cx="121443" cy="240745"/>
            <a:chOff x="7053025" y="1936671"/>
            <a:chExt cx="121443" cy="240745"/>
          </a:xfrm>
        </p:grpSpPr>
        <p:sp>
          <p:nvSpPr>
            <p:cNvPr id="7478" name="Freeform 7477"/>
            <p:cNvSpPr/>
            <p:nvPr/>
          </p:nvSpPr>
          <p:spPr>
            <a:xfrm>
              <a:off x="7053738" y="1954530"/>
              <a:ext cx="102872" cy="222886"/>
            </a:xfrm>
            <a:custGeom>
              <a:avLst/>
              <a:gdLst/>
              <a:ahLst/>
              <a:cxnLst/>
              <a:rect l="0" t="0" r="0" b="0"/>
              <a:pathLst>
                <a:path w="102872" h="222886">
                  <a:moveTo>
                    <a:pt x="17146" y="197168"/>
                  </a:moveTo>
                  <a:lnTo>
                    <a:pt x="0" y="222885"/>
                  </a:lnTo>
                  <a:lnTo>
                    <a:pt x="17146" y="205740"/>
                  </a:lnTo>
                  <a:lnTo>
                    <a:pt x="34291" y="171450"/>
                  </a:lnTo>
                  <a:lnTo>
                    <a:pt x="51436" y="128587"/>
                  </a:lnTo>
                  <a:lnTo>
                    <a:pt x="94298" y="34290"/>
                  </a:lnTo>
                  <a:lnTo>
                    <a:pt x="102871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9" name="Oval 7478"/>
            <p:cNvSpPr/>
            <p:nvPr/>
          </p:nvSpPr>
          <p:spPr>
            <a:xfrm>
              <a:off x="7053025" y="213383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0" name="Oval 7479"/>
            <p:cNvSpPr/>
            <p:nvPr/>
          </p:nvSpPr>
          <p:spPr>
            <a:xfrm>
              <a:off x="7138750" y="193667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85" name="Group 7484"/>
          <p:cNvGrpSpPr/>
          <p:nvPr/>
        </p:nvGrpSpPr>
        <p:grpSpPr>
          <a:xfrm>
            <a:off x="7293054" y="1962388"/>
            <a:ext cx="78582" cy="44291"/>
            <a:chOff x="7293054" y="1962388"/>
            <a:chExt cx="78582" cy="44291"/>
          </a:xfrm>
        </p:grpSpPr>
        <p:sp>
          <p:nvSpPr>
            <p:cNvPr id="7482" name="Freeform 7481"/>
            <p:cNvSpPr/>
            <p:nvPr/>
          </p:nvSpPr>
          <p:spPr>
            <a:xfrm>
              <a:off x="7310913" y="1980248"/>
              <a:ext cx="42865" cy="8573"/>
            </a:xfrm>
            <a:custGeom>
              <a:avLst/>
              <a:gdLst/>
              <a:ahLst/>
              <a:cxnLst/>
              <a:rect l="0" t="0" r="0" b="0"/>
              <a:pathLst>
                <a:path w="42865" h="8573">
                  <a:moveTo>
                    <a:pt x="42864" y="0"/>
                  </a:move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3" name="Oval 7482"/>
            <p:cNvSpPr/>
            <p:nvPr/>
          </p:nvSpPr>
          <p:spPr>
            <a:xfrm>
              <a:off x="7335917" y="19623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4" name="Oval 7483"/>
            <p:cNvSpPr/>
            <p:nvPr/>
          </p:nvSpPr>
          <p:spPr>
            <a:xfrm>
              <a:off x="7293054" y="19709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89" name="Group 7488"/>
          <p:cNvGrpSpPr/>
          <p:nvPr/>
        </p:nvGrpSpPr>
        <p:grpSpPr>
          <a:xfrm>
            <a:off x="8853250" y="1730931"/>
            <a:ext cx="224313" cy="44291"/>
            <a:chOff x="8853250" y="1730931"/>
            <a:chExt cx="224313" cy="44291"/>
          </a:xfrm>
        </p:grpSpPr>
        <p:sp>
          <p:nvSpPr>
            <p:cNvPr id="7486" name="Freeform 7485"/>
            <p:cNvSpPr/>
            <p:nvPr/>
          </p:nvSpPr>
          <p:spPr>
            <a:xfrm>
              <a:off x="8871109" y="1740218"/>
              <a:ext cx="205740" cy="17146"/>
            </a:xfrm>
            <a:custGeom>
              <a:avLst/>
              <a:gdLst/>
              <a:ahLst/>
              <a:cxnLst/>
              <a:rect l="0" t="0" r="0" b="0"/>
              <a:pathLst>
                <a:path w="205740" h="17146">
                  <a:moveTo>
                    <a:pt x="188595" y="17145"/>
                  </a:moveTo>
                  <a:lnTo>
                    <a:pt x="205739" y="8572"/>
                  </a:lnTo>
                  <a:lnTo>
                    <a:pt x="188595" y="0"/>
                  </a:lnTo>
                  <a:lnTo>
                    <a:pt x="145732" y="0"/>
                  </a:lnTo>
                  <a:lnTo>
                    <a:pt x="111442" y="0"/>
                  </a:lnTo>
                  <a:lnTo>
                    <a:pt x="68579" y="0"/>
                  </a:lnTo>
                  <a:lnTo>
                    <a:pt x="42862" y="0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7" name="Oval 7486"/>
            <p:cNvSpPr/>
            <p:nvPr/>
          </p:nvSpPr>
          <p:spPr>
            <a:xfrm>
              <a:off x="9041844" y="17395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8" name="Oval 7487"/>
            <p:cNvSpPr/>
            <p:nvPr/>
          </p:nvSpPr>
          <p:spPr>
            <a:xfrm>
              <a:off x="8853250" y="173093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93" name="Group 7492"/>
          <p:cNvGrpSpPr/>
          <p:nvPr/>
        </p:nvGrpSpPr>
        <p:grpSpPr>
          <a:xfrm>
            <a:off x="7155894" y="1285161"/>
            <a:ext cx="61437" cy="257890"/>
            <a:chOff x="7155894" y="1285161"/>
            <a:chExt cx="61437" cy="257890"/>
          </a:xfrm>
        </p:grpSpPr>
        <p:sp>
          <p:nvSpPr>
            <p:cNvPr id="7490" name="Freeform 7489"/>
            <p:cNvSpPr/>
            <p:nvPr/>
          </p:nvSpPr>
          <p:spPr>
            <a:xfrm>
              <a:off x="7165181" y="1303020"/>
              <a:ext cx="34291" cy="240031"/>
            </a:xfrm>
            <a:custGeom>
              <a:avLst/>
              <a:gdLst/>
              <a:ahLst/>
              <a:cxnLst/>
              <a:rect l="0" t="0" r="0" b="0"/>
              <a:pathLst>
                <a:path w="34291" h="240031">
                  <a:moveTo>
                    <a:pt x="8573" y="197168"/>
                  </a:moveTo>
                  <a:lnTo>
                    <a:pt x="25718" y="197168"/>
                  </a:lnTo>
                  <a:lnTo>
                    <a:pt x="17145" y="197168"/>
                  </a:lnTo>
                  <a:lnTo>
                    <a:pt x="25718" y="214312"/>
                  </a:lnTo>
                  <a:lnTo>
                    <a:pt x="25718" y="240030"/>
                  </a:lnTo>
                  <a:lnTo>
                    <a:pt x="17145" y="222885"/>
                  </a:lnTo>
                  <a:lnTo>
                    <a:pt x="8573" y="180023"/>
                  </a:lnTo>
                  <a:lnTo>
                    <a:pt x="0" y="51435"/>
                  </a:lnTo>
                  <a:lnTo>
                    <a:pt x="8573" y="77152"/>
                  </a:lnTo>
                  <a:lnTo>
                    <a:pt x="8573" y="120015"/>
                  </a:lnTo>
                  <a:lnTo>
                    <a:pt x="25718" y="205740"/>
                  </a:lnTo>
                  <a:lnTo>
                    <a:pt x="25718" y="214312"/>
                  </a:lnTo>
                  <a:lnTo>
                    <a:pt x="25718" y="205740"/>
                  </a:lnTo>
                  <a:lnTo>
                    <a:pt x="25718" y="188595"/>
                  </a:lnTo>
                  <a:lnTo>
                    <a:pt x="25718" y="162878"/>
                  </a:lnTo>
                  <a:lnTo>
                    <a:pt x="25718" y="94297"/>
                  </a:lnTo>
                  <a:lnTo>
                    <a:pt x="25718" y="68580"/>
                  </a:lnTo>
                  <a:lnTo>
                    <a:pt x="25718" y="34290"/>
                  </a:lnTo>
                  <a:lnTo>
                    <a:pt x="25718" y="17145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1" name="Oval 7490"/>
            <p:cNvSpPr/>
            <p:nvPr/>
          </p:nvSpPr>
          <p:spPr>
            <a:xfrm>
              <a:off x="7155894" y="14823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2" name="Oval 7491"/>
            <p:cNvSpPr/>
            <p:nvPr/>
          </p:nvSpPr>
          <p:spPr>
            <a:xfrm>
              <a:off x="7181612" y="12851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97" name="Group 7496"/>
          <p:cNvGrpSpPr/>
          <p:nvPr/>
        </p:nvGrpSpPr>
        <p:grpSpPr>
          <a:xfrm>
            <a:off x="7035879" y="1448038"/>
            <a:ext cx="318612" cy="43578"/>
            <a:chOff x="7035879" y="1448038"/>
            <a:chExt cx="318612" cy="43578"/>
          </a:xfrm>
        </p:grpSpPr>
        <p:sp>
          <p:nvSpPr>
            <p:cNvPr id="7494" name="Freeform 7493"/>
            <p:cNvSpPr/>
            <p:nvPr/>
          </p:nvSpPr>
          <p:spPr>
            <a:xfrm>
              <a:off x="7053738" y="1465898"/>
              <a:ext cx="282894" cy="25718"/>
            </a:xfrm>
            <a:custGeom>
              <a:avLst/>
              <a:gdLst/>
              <a:ahLst/>
              <a:cxnLst/>
              <a:rect l="0" t="0" r="0" b="0"/>
              <a:pathLst>
                <a:path w="282894" h="25718">
                  <a:moveTo>
                    <a:pt x="282893" y="0"/>
                  </a:moveTo>
                  <a:lnTo>
                    <a:pt x="240031" y="25717"/>
                  </a:lnTo>
                  <a:lnTo>
                    <a:pt x="197168" y="17145"/>
                  </a:lnTo>
                  <a:lnTo>
                    <a:pt x="171450" y="17145"/>
                  </a:lnTo>
                  <a:lnTo>
                    <a:pt x="111443" y="17145"/>
                  </a:lnTo>
                  <a:lnTo>
                    <a:pt x="68581" y="8572"/>
                  </a:lnTo>
                  <a:lnTo>
                    <a:pt x="42863" y="8572"/>
                  </a:lnTo>
                  <a:lnTo>
                    <a:pt x="17146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5" name="Oval 7494"/>
            <p:cNvSpPr/>
            <p:nvPr/>
          </p:nvSpPr>
          <p:spPr>
            <a:xfrm>
              <a:off x="7318772" y="14480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6" name="Oval 7495"/>
            <p:cNvSpPr/>
            <p:nvPr/>
          </p:nvSpPr>
          <p:spPr>
            <a:xfrm>
              <a:off x="7035879" y="14480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01" name="Group 7500"/>
          <p:cNvGrpSpPr/>
          <p:nvPr/>
        </p:nvGrpSpPr>
        <p:grpSpPr>
          <a:xfrm>
            <a:off x="5913596" y="1250871"/>
            <a:ext cx="240031" cy="1037326"/>
            <a:chOff x="5913596" y="1250871"/>
            <a:chExt cx="240031" cy="1037326"/>
          </a:xfrm>
        </p:grpSpPr>
        <p:sp>
          <p:nvSpPr>
            <p:cNvPr id="7498" name="Freeform 7497"/>
            <p:cNvSpPr/>
            <p:nvPr/>
          </p:nvSpPr>
          <p:spPr>
            <a:xfrm>
              <a:off x="5913596" y="1268730"/>
              <a:ext cx="240031" cy="1001608"/>
            </a:xfrm>
            <a:custGeom>
              <a:avLst/>
              <a:gdLst/>
              <a:ahLst/>
              <a:cxnLst/>
              <a:rect l="0" t="0" r="0" b="0"/>
              <a:pathLst>
                <a:path w="240031" h="1001608">
                  <a:moveTo>
                    <a:pt x="42863" y="0"/>
                  </a:moveTo>
                  <a:lnTo>
                    <a:pt x="68580" y="0"/>
                  </a:lnTo>
                  <a:lnTo>
                    <a:pt x="128588" y="25718"/>
                  </a:lnTo>
                  <a:lnTo>
                    <a:pt x="162878" y="51435"/>
                  </a:lnTo>
                  <a:lnTo>
                    <a:pt x="180023" y="77152"/>
                  </a:lnTo>
                  <a:lnTo>
                    <a:pt x="188595" y="111442"/>
                  </a:lnTo>
                  <a:lnTo>
                    <a:pt x="188595" y="154305"/>
                  </a:lnTo>
                  <a:lnTo>
                    <a:pt x="171450" y="205740"/>
                  </a:lnTo>
                  <a:lnTo>
                    <a:pt x="145733" y="265747"/>
                  </a:lnTo>
                  <a:lnTo>
                    <a:pt x="85725" y="394335"/>
                  </a:lnTo>
                  <a:lnTo>
                    <a:pt x="42863" y="462915"/>
                  </a:lnTo>
                  <a:lnTo>
                    <a:pt x="17145" y="514350"/>
                  </a:lnTo>
                  <a:lnTo>
                    <a:pt x="0" y="565785"/>
                  </a:lnTo>
                  <a:lnTo>
                    <a:pt x="0" y="625793"/>
                  </a:lnTo>
                  <a:lnTo>
                    <a:pt x="25718" y="642937"/>
                  </a:lnTo>
                  <a:lnTo>
                    <a:pt x="94298" y="685800"/>
                  </a:lnTo>
                  <a:lnTo>
                    <a:pt x="145733" y="711518"/>
                  </a:lnTo>
                  <a:lnTo>
                    <a:pt x="180023" y="737235"/>
                  </a:lnTo>
                  <a:lnTo>
                    <a:pt x="214313" y="780097"/>
                  </a:lnTo>
                  <a:lnTo>
                    <a:pt x="231458" y="822960"/>
                  </a:lnTo>
                  <a:lnTo>
                    <a:pt x="240030" y="882968"/>
                  </a:lnTo>
                  <a:lnTo>
                    <a:pt x="231458" y="942975"/>
                  </a:lnTo>
                  <a:lnTo>
                    <a:pt x="214214" y="100160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9" name="Oval 7498"/>
            <p:cNvSpPr/>
            <p:nvPr/>
          </p:nvSpPr>
          <p:spPr>
            <a:xfrm>
              <a:off x="5938599" y="12508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0" name="Oval 7499"/>
            <p:cNvSpPr/>
            <p:nvPr/>
          </p:nvSpPr>
          <p:spPr>
            <a:xfrm>
              <a:off x="6109951" y="22524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05" name="Group 7504"/>
          <p:cNvGrpSpPr/>
          <p:nvPr/>
        </p:nvGrpSpPr>
        <p:grpSpPr>
          <a:xfrm>
            <a:off x="8701525" y="1705213"/>
            <a:ext cx="118863" cy="70009"/>
            <a:chOff x="8701525" y="1705213"/>
            <a:chExt cx="118863" cy="70009"/>
          </a:xfrm>
        </p:grpSpPr>
        <p:sp>
          <p:nvSpPr>
            <p:cNvPr id="7502" name="Freeform 7501"/>
            <p:cNvSpPr/>
            <p:nvPr/>
          </p:nvSpPr>
          <p:spPr>
            <a:xfrm>
              <a:off x="8719384" y="1723073"/>
              <a:ext cx="83146" cy="34291"/>
            </a:xfrm>
            <a:custGeom>
              <a:avLst/>
              <a:gdLst/>
              <a:ahLst/>
              <a:cxnLst/>
              <a:rect l="0" t="0" r="0" b="0"/>
              <a:pathLst>
                <a:path w="83146" h="34291">
                  <a:moveTo>
                    <a:pt x="0" y="0"/>
                  </a:moveTo>
                  <a:lnTo>
                    <a:pt x="57428" y="0"/>
                  </a:lnTo>
                  <a:lnTo>
                    <a:pt x="74572" y="17145"/>
                  </a:lnTo>
                  <a:lnTo>
                    <a:pt x="79001" y="26012"/>
                  </a:lnTo>
                  <a:lnTo>
                    <a:pt x="83145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3" name="Oval 7502"/>
            <p:cNvSpPr/>
            <p:nvPr/>
          </p:nvSpPr>
          <p:spPr>
            <a:xfrm>
              <a:off x="8701525" y="170521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4" name="Oval 7503"/>
            <p:cNvSpPr/>
            <p:nvPr/>
          </p:nvSpPr>
          <p:spPr>
            <a:xfrm>
              <a:off x="8784669" y="17395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09" name="Group 7508"/>
          <p:cNvGrpSpPr/>
          <p:nvPr/>
        </p:nvGrpSpPr>
        <p:grpSpPr>
          <a:xfrm>
            <a:off x="8904684" y="1722358"/>
            <a:ext cx="35719" cy="95012"/>
            <a:chOff x="8904684" y="1722358"/>
            <a:chExt cx="35719" cy="95012"/>
          </a:xfrm>
        </p:grpSpPr>
        <p:sp>
          <p:nvSpPr>
            <p:cNvPr id="7506" name="Freeform 7505"/>
            <p:cNvSpPr/>
            <p:nvPr/>
          </p:nvSpPr>
          <p:spPr>
            <a:xfrm>
              <a:off x="8922544" y="1740218"/>
              <a:ext cx="1" cy="59294"/>
            </a:xfrm>
            <a:custGeom>
              <a:avLst/>
              <a:gdLst/>
              <a:ahLst/>
              <a:cxnLst/>
              <a:rect l="0" t="0" r="0" b="0"/>
              <a:pathLst>
                <a:path w="1" h="59294">
                  <a:moveTo>
                    <a:pt x="0" y="0"/>
                  </a:moveTo>
                  <a:lnTo>
                    <a:pt x="0" y="5929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7" name="Oval 7506"/>
            <p:cNvSpPr/>
            <p:nvPr/>
          </p:nvSpPr>
          <p:spPr>
            <a:xfrm>
              <a:off x="8904684" y="17223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8" name="Oval 7507"/>
            <p:cNvSpPr/>
            <p:nvPr/>
          </p:nvSpPr>
          <p:spPr>
            <a:xfrm>
              <a:off x="8904684" y="178165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13" name="Group 7512"/>
          <p:cNvGrpSpPr/>
          <p:nvPr/>
        </p:nvGrpSpPr>
        <p:grpSpPr>
          <a:xfrm>
            <a:off x="7293054" y="1971675"/>
            <a:ext cx="224314" cy="69294"/>
            <a:chOff x="7293054" y="1971675"/>
            <a:chExt cx="224314" cy="69294"/>
          </a:xfrm>
        </p:grpSpPr>
        <p:sp>
          <p:nvSpPr>
            <p:cNvPr id="7510" name="Freeform 7509"/>
            <p:cNvSpPr/>
            <p:nvPr/>
          </p:nvSpPr>
          <p:spPr>
            <a:xfrm>
              <a:off x="7310913" y="1971675"/>
              <a:ext cx="188597" cy="51436"/>
            </a:xfrm>
            <a:custGeom>
              <a:avLst/>
              <a:gdLst/>
              <a:ahLst/>
              <a:cxnLst/>
              <a:rect l="0" t="0" r="0" b="0"/>
              <a:pathLst>
                <a:path w="188597" h="51436">
                  <a:moveTo>
                    <a:pt x="188596" y="25717"/>
                  </a:moveTo>
                  <a:lnTo>
                    <a:pt x="188596" y="8573"/>
                  </a:lnTo>
                  <a:lnTo>
                    <a:pt x="162878" y="0"/>
                  </a:lnTo>
                  <a:lnTo>
                    <a:pt x="154306" y="0"/>
                  </a:lnTo>
                  <a:lnTo>
                    <a:pt x="137161" y="0"/>
                  </a:lnTo>
                  <a:lnTo>
                    <a:pt x="120016" y="0"/>
                  </a:lnTo>
                  <a:lnTo>
                    <a:pt x="94299" y="0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1" name="Oval 7510"/>
            <p:cNvSpPr/>
            <p:nvPr/>
          </p:nvSpPr>
          <p:spPr>
            <a:xfrm>
              <a:off x="7481650" y="197953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2" name="Oval 7511"/>
            <p:cNvSpPr/>
            <p:nvPr/>
          </p:nvSpPr>
          <p:spPr>
            <a:xfrm>
              <a:off x="7293054" y="200525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17" name="Group 7516"/>
          <p:cNvGrpSpPr/>
          <p:nvPr/>
        </p:nvGrpSpPr>
        <p:grpSpPr>
          <a:xfrm>
            <a:off x="7610237" y="1833801"/>
            <a:ext cx="112871" cy="344328"/>
            <a:chOff x="7610237" y="1833801"/>
            <a:chExt cx="112871" cy="344328"/>
          </a:xfrm>
        </p:grpSpPr>
        <p:sp>
          <p:nvSpPr>
            <p:cNvPr id="7514" name="Freeform 7513"/>
            <p:cNvSpPr/>
            <p:nvPr/>
          </p:nvSpPr>
          <p:spPr>
            <a:xfrm>
              <a:off x="7628096" y="1851660"/>
              <a:ext cx="77154" cy="308611"/>
            </a:xfrm>
            <a:custGeom>
              <a:avLst/>
              <a:gdLst/>
              <a:ahLst/>
              <a:cxnLst/>
              <a:rect l="0" t="0" r="0" b="0"/>
              <a:pathLst>
                <a:path w="77154" h="308611">
                  <a:moveTo>
                    <a:pt x="77153" y="308610"/>
                  </a:moveTo>
                  <a:lnTo>
                    <a:pt x="60008" y="308610"/>
                  </a:lnTo>
                  <a:lnTo>
                    <a:pt x="51435" y="291465"/>
                  </a:lnTo>
                  <a:lnTo>
                    <a:pt x="42863" y="265747"/>
                  </a:lnTo>
                  <a:lnTo>
                    <a:pt x="34291" y="231457"/>
                  </a:lnTo>
                  <a:lnTo>
                    <a:pt x="17145" y="188595"/>
                  </a:lnTo>
                  <a:lnTo>
                    <a:pt x="8573" y="137160"/>
                  </a:lnTo>
                  <a:lnTo>
                    <a:pt x="0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5" name="Oval 7514"/>
            <p:cNvSpPr/>
            <p:nvPr/>
          </p:nvSpPr>
          <p:spPr>
            <a:xfrm>
              <a:off x="7687390" y="214241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6" name="Oval 7515"/>
            <p:cNvSpPr/>
            <p:nvPr/>
          </p:nvSpPr>
          <p:spPr>
            <a:xfrm>
              <a:off x="7610237" y="183380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21" name="Group 7520"/>
          <p:cNvGrpSpPr/>
          <p:nvPr/>
        </p:nvGrpSpPr>
        <p:grpSpPr>
          <a:xfrm>
            <a:off x="7782402" y="1859518"/>
            <a:ext cx="223598" cy="335043"/>
            <a:chOff x="7782402" y="1859518"/>
            <a:chExt cx="223598" cy="335043"/>
          </a:xfrm>
        </p:grpSpPr>
        <p:sp>
          <p:nvSpPr>
            <p:cNvPr id="7518" name="Freeform 7517"/>
            <p:cNvSpPr/>
            <p:nvPr/>
          </p:nvSpPr>
          <p:spPr>
            <a:xfrm>
              <a:off x="7782402" y="1877377"/>
              <a:ext cx="205740" cy="317184"/>
            </a:xfrm>
            <a:custGeom>
              <a:avLst/>
              <a:gdLst/>
              <a:ahLst/>
              <a:cxnLst/>
              <a:rect l="0" t="0" r="0" b="0"/>
              <a:pathLst>
                <a:path w="205740" h="317184">
                  <a:moveTo>
                    <a:pt x="205739" y="257175"/>
                  </a:moveTo>
                  <a:lnTo>
                    <a:pt x="154304" y="317183"/>
                  </a:lnTo>
                  <a:lnTo>
                    <a:pt x="137160" y="308611"/>
                  </a:lnTo>
                  <a:lnTo>
                    <a:pt x="111442" y="308611"/>
                  </a:lnTo>
                  <a:lnTo>
                    <a:pt x="102869" y="300038"/>
                  </a:lnTo>
                  <a:lnTo>
                    <a:pt x="94297" y="274321"/>
                  </a:lnTo>
                  <a:lnTo>
                    <a:pt x="102869" y="248603"/>
                  </a:lnTo>
                  <a:lnTo>
                    <a:pt x="120014" y="205740"/>
                  </a:lnTo>
                  <a:lnTo>
                    <a:pt x="162877" y="154306"/>
                  </a:lnTo>
                  <a:lnTo>
                    <a:pt x="180022" y="154306"/>
                  </a:lnTo>
                  <a:lnTo>
                    <a:pt x="197167" y="162878"/>
                  </a:lnTo>
                  <a:lnTo>
                    <a:pt x="205739" y="188596"/>
                  </a:lnTo>
                  <a:lnTo>
                    <a:pt x="205739" y="222886"/>
                  </a:lnTo>
                  <a:lnTo>
                    <a:pt x="180022" y="257175"/>
                  </a:lnTo>
                  <a:lnTo>
                    <a:pt x="154304" y="282893"/>
                  </a:lnTo>
                  <a:lnTo>
                    <a:pt x="102869" y="300038"/>
                  </a:lnTo>
                  <a:lnTo>
                    <a:pt x="17144" y="265748"/>
                  </a:lnTo>
                  <a:lnTo>
                    <a:pt x="0" y="231458"/>
                  </a:lnTo>
                  <a:lnTo>
                    <a:pt x="0" y="171450"/>
                  </a:lnTo>
                  <a:lnTo>
                    <a:pt x="8571" y="120015"/>
                  </a:lnTo>
                  <a:lnTo>
                    <a:pt x="17144" y="68581"/>
                  </a:lnTo>
                  <a:lnTo>
                    <a:pt x="34289" y="17146"/>
                  </a:lnTo>
                  <a:lnTo>
                    <a:pt x="42861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9" name="Oval 7518"/>
            <p:cNvSpPr/>
            <p:nvPr/>
          </p:nvSpPr>
          <p:spPr>
            <a:xfrm>
              <a:off x="7970282" y="211669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0" name="Oval 7519"/>
            <p:cNvSpPr/>
            <p:nvPr/>
          </p:nvSpPr>
          <p:spPr>
            <a:xfrm>
              <a:off x="7807404" y="18595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25" name="Group 7524"/>
          <p:cNvGrpSpPr/>
          <p:nvPr/>
        </p:nvGrpSpPr>
        <p:grpSpPr>
          <a:xfrm>
            <a:off x="8056007" y="1996678"/>
            <a:ext cx="181451" cy="44291"/>
            <a:chOff x="8056007" y="1996678"/>
            <a:chExt cx="181451" cy="44291"/>
          </a:xfrm>
        </p:grpSpPr>
        <p:sp>
          <p:nvSpPr>
            <p:cNvPr id="7522" name="Freeform 7521"/>
            <p:cNvSpPr/>
            <p:nvPr/>
          </p:nvSpPr>
          <p:spPr>
            <a:xfrm>
              <a:off x="8073866" y="2005965"/>
              <a:ext cx="145733" cy="25719"/>
            </a:xfrm>
            <a:custGeom>
              <a:avLst/>
              <a:gdLst/>
              <a:ahLst/>
              <a:cxnLst/>
              <a:rect l="0" t="0" r="0" b="0"/>
              <a:pathLst>
                <a:path w="145733" h="25719">
                  <a:moveTo>
                    <a:pt x="145732" y="8573"/>
                  </a:moveTo>
                  <a:lnTo>
                    <a:pt x="145732" y="25718"/>
                  </a:lnTo>
                  <a:lnTo>
                    <a:pt x="137161" y="0"/>
                  </a:lnTo>
                  <a:lnTo>
                    <a:pt x="111443" y="8573"/>
                  </a:lnTo>
                  <a:lnTo>
                    <a:pt x="77153" y="8573"/>
                  </a:lnTo>
                  <a:lnTo>
                    <a:pt x="34290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3" name="Oval 7522"/>
            <p:cNvSpPr/>
            <p:nvPr/>
          </p:nvSpPr>
          <p:spPr>
            <a:xfrm>
              <a:off x="8201739" y="19966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4" name="Oval 7523"/>
            <p:cNvSpPr/>
            <p:nvPr/>
          </p:nvSpPr>
          <p:spPr>
            <a:xfrm>
              <a:off x="8056007" y="200525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29" name="Group 7528"/>
          <p:cNvGrpSpPr/>
          <p:nvPr/>
        </p:nvGrpSpPr>
        <p:grpSpPr>
          <a:xfrm>
            <a:off x="8073152" y="2048113"/>
            <a:ext cx="207169" cy="70009"/>
            <a:chOff x="8073152" y="2048113"/>
            <a:chExt cx="207169" cy="70009"/>
          </a:xfrm>
        </p:grpSpPr>
        <p:sp>
          <p:nvSpPr>
            <p:cNvPr id="7526" name="Freeform 7525"/>
            <p:cNvSpPr/>
            <p:nvPr/>
          </p:nvSpPr>
          <p:spPr>
            <a:xfrm>
              <a:off x="8091012" y="2065973"/>
              <a:ext cx="171451" cy="42863"/>
            </a:xfrm>
            <a:custGeom>
              <a:avLst/>
              <a:gdLst/>
              <a:ahLst/>
              <a:cxnLst/>
              <a:rect l="0" t="0" r="0" b="0"/>
              <a:pathLst>
                <a:path w="171451" h="42863">
                  <a:moveTo>
                    <a:pt x="171450" y="0"/>
                  </a:moveTo>
                  <a:lnTo>
                    <a:pt x="154304" y="25717"/>
                  </a:lnTo>
                  <a:lnTo>
                    <a:pt x="137159" y="34290"/>
                  </a:lnTo>
                  <a:lnTo>
                    <a:pt x="120015" y="34290"/>
                  </a:lnTo>
                  <a:lnTo>
                    <a:pt x="94297" y="34290"/>
                  </a:lnTo>
                  <a:lnTo>
                    <a:pt x="42862" y="42862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7" name="Oval 7526"/>
            <p:cNvSpPr/>
            <p:nvPr/>
          </p:nvSpPr>
          <p:spPr>
            <a:xfrm>
              <a:off x="8244602" y="20481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8" name="Oval 7527"/>
            <p:cNvSpPr/>
            <p:nvPr/>
          </p:nvSpPr>
          <p:spPr>
            <a:xfrm>
              <a:off x="8073152" y="20824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33" name="Group 7532"/>
          <p:cNvGrpSpPr/>
          <p:nvPr/>
        </p:nvGrpSpPr>
        <p:grpSpPr>
          <a:xfrm>
            <a:off x="8330327" y="2005251"/>
            <a:ext cx="190023" cy="44291"/>
            <a:chOff x="8330327" y="2005251"/>
            <a:chExt cx="190023" cy="44291"/>
          </a:xfrm>
        </p:grpSpPr>
        <p:sp>
          <p:nvSpPr>
            <p:cNvPr id="7530" name="Freeform 7529"/>
            <p:cNvSpPr/>
            <p:nvPr/>
          </p:nvSpPr>
          <p:spPr>
            <a:xfrm>
              <a:off x="8348187" y="2014538"/>
              <a:ext cx="154305" cy="17146"/>
            </a:xfrm>
            <a:custGeom>
              <a:avLst/>
              <a:gdLst/>
              <a:ahLst/>
              <a:cxnLst/>
              <a:rect l="0" t="0" r="0" b="0"/>
              <a:pathLst>
                <a:path w="154305" h="17146">
                  <a:moveTo>
                    <a:pt x="154304" y="17145"/>
                  </a:moveTo>
                  <a:lnTo>
                    <a:pt x="154304" y="0"/>
                  </a:lnTo>
                  <a:lnTo>
                    <a:pt x="128587" y="0"/>
                  </a:lnTo>
                  <a:lnTo>
                    <a:pt x="102869" y="0"/>
                  </a:lnTo>
                  <a:lnTo>
                    <a:pt x="68579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1" name="Oval 7530"/>
            <p:cNvSpPr/>
            <p:nvPr/>
          </p:nvSpPr>
          <p:spPr>
            <a:xfrm>
              <a:off x="8484632" y="201382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2" name="Oval 7531"/>
            <p:cNvSpPr/>
            <p:nvPr/>
          </p:nvSpPr>
          <p:spPr>
            <a:xfrm>
              <a:off x="8330327" y="200525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37" name="Group 7536"/>
          <p:cNvGrpSpPr/>
          <p:nvPr/>
        </p:nvGrpSpPr>
        <p:grpSpPr>
          <a:xfrm>
            <a:off x="8544640" y="1825228"/>
            <a:ext cx="232885" cy="369333"/>
            <a:chOff x="8544640" y="1825228"/>
            <a:chExt cx="232885" cy="369333"/>
          </a:xfrm>
        </p:grpSpPr>
        <p:sp>
          <p:nvSpPr>
            <p:cNvPr id="7534" name="Freeform 7533"/>
            <p:cNvSpPr/>
            <p:nvPr/>
          </p:nvSpPr>
          <p:spPr>
            <a:xfrm>
              <a:off x="8562499" y="1825942"/>
              <a:ext cx="197168" cy="368619"/>
            </a:xfrm>
            <a:custGeom>
              <a:avLst/>
              <a:gdLst/>
              <a:ahLst/>
              <a:cxnLst/>
              <a:rect l="0" t="0" r="0" b="0"/>
              <a:pathLst>
                <a:path w="197168" h="368619">
                  <a:moveTo>
                    <a:pt x="197167" y="308610"/>
                  </a:moveTo>
                  <a:lnTo>
                    <a:pt x="162877" y="342901"/>
                  </a:lnTo>
                  <a:lnTo>
                    <a:pt x="145732" y="360046"/>
                  </a:lnTo>
                  <a:lnTo>
                    <a:pt x="111442" y="368618"/>
                  </a:lnTo>
                  <a:lnTo>
                    <a:pt x="68580" y="368618"/>
                  </a:lnTo>
                  <a:lnTo>
                    <a:pt x="34289" y="368618"/>
                  </a:lnTo>
                  <a:lnTo>
                    <a:pt x="0" y="351473"/>
                  </a:lnTo>
                  <a:lnTo>
                    <a:pt x="8572" y="342901"/>
                  </a:lnTo>
                  <a:lnTo>
                    <a:pt x="34289" y="308610"/>
                  </a:lnTo>
                  <a:lnTo>
                    <a:pt x="68580" y="265748"/>
                  </a:lnTo>
                  <a:lnTo>
                    <a:pt x="94297" y="222885"/>
                  </a:lnTo>
                  <a:lnTo>
                    <a:pt x="137160" y="128588"/>
                  </a:lnTo>
                  <a:lnTo>
                    <a:pt x="137160" y="85725"/>
                  </a:lnTo>
                  <a:lnTo>
                    <a:pt x="137160" y="42863"/>
                  </a:lnTo>
                  <a:lnTo>
                    <a:pt x="111442" y="17146"/>
                  </a:lnTo>
                  <a:lnTo>
                    <a:pt x="77153" y="0"/>
                  </a:lnTo>
                  <a:lnTo>
                    <a:pt x="0" y="1714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5" name="Oval 7534"/>
            <p:cNvSpPr/>
            <p:nvPr/>
          </p:nvSpPr>
          <p:spPr>
            <a:xfrm>
              <a:off x="8741807" y="211669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6" name="Oval 7535"/>
            <p:cNvSpPr/>
            <p:nvPr/>
          </p:nvSpPr>
          <p:spPr>
            <a:xfrm>
              <a:off x="8544640" y="182522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41" name="Group 7540"/>
          <p:cNvGrpSpPr/>
          <p:nvPr/>
        </p:nvGrpSpPr>
        <p:grpSpPr>
          <a:xfrm>
            <a:off x="8776097" y="1850946"/>
            <a:ext cx="223600" cy="78581"/>
            <a:chOff x="8776097" y="1850946"/>
            <a:chExt cx="223600" cy="78581"/>
          </a:xfrm>
        </p:grpSpPr>
        <p:sp>
          <p:nvSpPr>
            <p:cNvPr id="7538" name="Freeform 7537"/>
            <p:cNvSpPr/>
            <p:nvPr/>
          </p:nvSpPr>
          <p:spPr>
            <a:xfrm>
              <a:off x="8793956" y="1868805"/>
              <a:ext cx="205741" cy="42863"/>
            </a:xfrm>
            <a:custGeom>
              <a:avLst/>
              <a:gdLst/>
              <a:ahLst/>
              <a:cxnLst/>
              <a:rect l="0" t="0" r="0" b="0"/>
              <a:pathLst>
                <a:path w="205741" h="42863">
                  <a:moveTo>
                    <a:pt x="180023" y="0"/>
                  </a:moveTo>
                  <a:lnTo>
                    <a:pt x="205740" y="8572"/>
                  </a:lnTo>
                  <a:lnTo>
                    <a:pt x="188595" y="8572"/>
                  </a:lnTo>
                  <a:lnTo>
                    <a:pt x="171450" y="8572"/>
                  </a:lnTo>
                  <a:lnTo>
                    <a:pt x="137160" y="17145"/>
                  </a:lnTo>
                  <a:lnTo>
                    <a:pt x="94298" y="25718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9" name="Oval 7538"/>
            <p:cNvSpPr/>
            <p:nvPr/>
          </p:nvSpPr>
          <p:spPr>
            <a:xfrm>
              <a:off x="8956119" y="18509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0" name="Oval 7539"/>
            <p:cNvSpPr/>
            <p:nvPr/>
          </p:nvSpPr>
          <p:spPr>
            <a:xfrm>
              <a:off x="8776097" y="18938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45" name="Group 7544"/>
          <p:cNvGrpSpPr/>
          <p:nvPr/>
        </p:nvGrpSpPr>
        <p:grpSpPr>
          <a:xfrm>
            <a:off x="8784669" y="1910953"/>
            <a:ext cx="232173" cy="352901"/>
            <a:chOff x="8784669" y="1910953"/>
            <a:chExt cx="232173" cy="352901"/>
          </a:xfrm>
        </p:grpSpPr>
        <p:sp>
          <p:nvSpPr>
            <p:cNvPr id="7542" name="Freeform 7541"/>
            <p:cNvSpPr/>
            <p:nvPr/>
          </p:nvSpPr>
          <p:spPr>
            <a:xfrm>
              <a:off x="8802529" y="1928813"/>
              <a:ext cx="214313" cy="325755"/>
            </a:xfrm>
            <a:custGeom>
              <a:avLst/>
              <a:gdLst/>
              <a:ahLst/>
              <a:cxnLst/>
              <a:rect l="0" t="0" r="0" b="0"/>
              <a:pathLst>
                <a:path w="214313" h="325755">
                  <a:moveTo>
                    <a:pt x="0" y="317182"/>
                  </a:moveTo>
                  <a:lnTo>
                    <a:pt x="102870" y="325754"/>
                  </a:lnTo>
                  <a:lnTo>
                    <a:pt x="137159" y="317182"/>
                  </a:lnTo>
                  <a:lnTo>
                    <a:pt x="162877" y="300037"/>
                  </a:lnTo>
                  <a:lnTo>
                    <a:pt x="188595" y="282892"/>
                  </a:lnTo>
                  <a:lnTo>
                    <a:pt x="205740" y="248602"/>
                  </a:lnTo>
                  <a:lnTo>
                    <a:pt x="214312" y="222885"/>
                  </a:lnTo>
                  <a:lnTo>
                    <a:pt x="214312" y="188594"/>
                  </a:lnTo>
                  <a:lnTo>
                    <a:pt x="180022" y="120014"/>
                  </a:lnTo>
                  <a:lnTo>
                    <a:pt x="154305" y="94297"/>
                  </a:lnTo>
                  <a:lnTo>
                    <a:pt x="120015" y="77152"/>
                  </a:lnTo>
                  <a:lnTo>
                    <a:pt x="60007" y="68579"/>
                  </a:lnTo>
                  <a:lnTo>
                    <a:pt x="34290" y="94297"/>
                  </a:lnTo>
                  <a:lnTo>
                    <a:pt x="34290" y="111442"/>
                  </a:lnTo>
                  <a:lnTo>
                    <a:pt x="51435" y="137160"/>
                  </a:lnTo>
                  <a:lnTo>
                    <a:pt x="51435" y="120014"/>
                  </a:lnTo>
                  <a:lnTo>
                    <a:pt x="51435" y="102870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3" name="Oval 7542"/>
            <p:cNvSpPr/>
            <p:nvPr/>
          </p:nvSpPr>
          <p:spPr>
            <a:xfrm>
              <a:off x="8784669" y="22281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4" name="Oval 7543"/>
            <p:cNvSpPr/>
            <p:nvPr/>
          </p:nvSpPr>
          <p:spPr>
            <a:xfrm>
              <a:off x="8818959" y="19109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49" name="Group 7548"/>
          <p:cNvGrpSpPr/>
          <p:nvPr/>
        </p:nvGrpSpPr>
        <p:grpSpPr>
          <a:xfrm>
            <a:off x="7224475" y="2502456"/>
            <a:ext cx="284321" cy="60723"/>
            <a:chOff x="7224475" y="2502456"/>
            <a:chExt cx="284321" cy="60723"/>
          </a:xfrm>
        </p:grpSpPr>
        <p:sp>
          <p:nvSpPr>
            <p:cNvPr id="7546" name="Freeform 7545"/>
            <p:cNvSpPr/>
            <p:nvPr/>
          </p:nvSpPr>
          <p:spPr>
            <a:xfrm>
              <a:off x="7242334" y="2520315"/>
              <a:ext cx="257176" cy="42864"/>
            </a:xfrm>
            <a:custGeom>
              <a:avLst/>
              <a:gdLst/>
              <a:ahLst/>
              <a:cxnLst/>
              <a:rect l="0" t="0" r="0" b="0"/>
              <a:pathLst>
                <a:path w="257176" h="42864">
                  <a:moveTo>
                    <a:pt x="248603" y="0"/>
                  </a:moveTo>
                  <a:lnTo>
                    <a:pt x="257175" y="0"/>
                  </a:lnTo>
                  <a:lnTo>
                    <a:pt x="197167" y="34290"/>
                  </a:lnTo>
                  <a:lnTo>
                    <a:pt x="94297" y="42863"/>
                  </a:lnTo>
                  <a:lnTo>
                    <a:pt x="42862" y="4286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7" name="Oval 7546"/>
            <p:cNvSpPr/>
            <p:nvPr/>
          </p:nvSpPr>
          <p:spPr>
            <a:xfrm>
              <a:off x="7473077" y="250245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8" name="Oval 7547"/>
            <p:cNvSpPr/>
            <p:nvPr/>
          </p:nvSpPr>
          <p:spPr>
            <a:xfrm>
              <a:off x="7224475" y="251102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3" name="Group 7552"/>
          <p:cNvGrpSpPr/>
          <p:nvPr/>
        </p:nvGrpSpPr>
        <p:grpSpPr>
          <a:xfrm>
            <a:off x="7378779" y="2459593"/>
            <a:ext cx="95727" cy="275035"/>
            <a:chOff x="7378779" y="2459593"/>
            <a:chExt cx="95727" cy="275035"/>
          </a:xfrm>
        </p:grpSpPr>
        <p:sp>
          <p:nvSpPr>
            <p:cNvPr id="7550" name="Freeform 7549"/>
            <p:cNvSpPr/>
            <p:nvPr/>
          </p:nvSpPr>
          <p:spPr>
            <a:xfrm>
              <a:off x="7396638" y="2477452"/>
              <a:ext cx="60009" cy="257176"/>
            </a:xfrm>
            <a:custGeom>
              <a:avLst/>
              <a:gdLst/>
              <a:ahLst/>
              <a:cxnLst/>
              <a:rect l="0" t="0" r="0" b="0"/>
              <a:pathLst>
                <a:path w="60009" h="257176">
                  <a:moveTo>
                    <a:pt x="60008" y="222886"/>
                  </a:moveTo>
                  <a:lnTo>
                    <a:pt x="60008" y="257175"/>
                  </a:lnTo>
                  <a:lnTo>
                    <a:pt x="51436" y="257175"/>
                  </a:lnTo>
                  <a:lnTo>
                    <a:pt x="51436" y="248603"/>
                  </a:lnTo>
                  <a:lnTo>
                    <a:pt x="42863" y="180023"/>
                  </a:lnTo>
                  <a:lnTo>
                    <a:pt x="25718" y="120016"/>
                  </a:lnTo>
                  <a:lnTo>
                    <a:pt x="8574" y="6858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1" name="Oval 7550"/>
            <p:cNvSpPr/>
            <p:nvPr/>
          </p:nvSpPr>
          <p:spPr>
            <a:xfrm>
              <a:off x="7438787" y="26824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2" name="Oval 7551"/>
            <p:cNvSpPr/>
            <p:nvPr/>
          </p:nvSpPr>
          <p:spPr>
            <a:xfrm>
              <a:off x="7378779" y="24595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7" name="Group 7556"/>
          <p:cNvGrpSpPr/>
          <p:nvPr/>
        </p:nvGrpSpPr>
        <p:grpSpPr>
          <a:xfrm>
            <a:off x="7541657" y="2528173"/>
            <a:ext cx="121443" cy="198596"/>
            <a:chOff x="7541657" y="2528173"/>
            <a:chExt cx="121443" cy="198596"/>
          </a:xfrm>
        </p:grpSpPr>
        <p:sp>
          <p:nvSpPr>
            <p:cNvPr id="7554" name="Freeform 7553"/>
            <p:cNvSpPr/>
            <p:nvPr/>
          </p:nvSpPr>
          <p:spPr>
            <a:xfrm>
              <a:off x="7559516" y="2546032"/>
              <a:ext cx="85726" cy="171452"/>
            </a:xfrm>
            <a:custGeom>
              <a:avLst/>
              <a:gdLst/>
              <a:ahLst/>
              <a:cxnLst/>
              <a:rect l="0" t="0" r="0" b="0"/>
              <a:pathLst>
                <a:path w="85726" h="171452">
                  <a:moveTo>
                    <a:pt x="85725" y="162878"/>
                  </a:moveTo>
                  <a:lnTo>
                    <a:pt x="68580" y="171451"/>
                  </a:lnTo>
                  <a:lnTo>
                    <a:pt x="51435" y="162878"/>
                  </a:lnTo>
                  <a:lnTo>
                    <a:pt x="51435" y="145733"/>
                  </a:lnTo>
                  <a:lnTo>
                    <a:pt x="34290" y="102871"/>
                  </a:lnTo>
                  <a:lnTo>
                    <a:pt x="17145" y="5143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5" name="Oval 7554"/>
            <p:cNvSpPr/>
            <p:nvPr/>
          </p:nvSpPr>
          <p:spPr>
            <a:xfrm>
              <a:off x="7627382" y="2691050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6" name="Oval 7555"/>
            <p:cNvSpPr/>
            <p:nvPr/>
          </p:nvSpPr>
          <p:spPr>
            <a:xfrm>
              <a:off x="7541657" y="252817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61" name="Group 7560"/>
          <p:cNvGrpSpPr/>
          <p:nvPr/>
        </p:nvGrpSpPr>
        <p:grpSpPr>
          <a:xfrm>
            <a:off x="7739538" y="2416731"/>
            <a:ext cx="249318" cy="360760"/>
            <a:chOff x="7739538" y="2416731"/>
            <a:chExt cx="249318" cy="360760"/>
          </a:xfrm>
        </p:grpSpPr>
        <p:sp>
          <p:nvSpPr>
            <p:cNvPr id="7558" name="Freeform 7557"/>
            <p:cNvSpPr/>
            <p:nvPr/>
          </p:nvSpPr>
          <p:spPr>
            <a:xfrm>
              <a:off x="7739538" y="2434590"/>
              <a:ext cx="231459" cy="342901"/>
            </a:xfrm>
            <a:custGeom>
              <a:avLst/>
              <a:gdLst/>
              <a:ahLst/>
              <a:cxnLst/>
              <a:rect l="0" t="0" r="0" b="0"/>
              <a:pathLst>
                <a:path w="231459" h="342901">
                  <a:moveTo>
                    <a:pt x="231458" y="308610"/>
                  </a:moveTo>
                  <a:lnTo>
                    <a:pt x="197168" y="325755"/>
                  </a:lnTo>
                  <a:lnTo>
                    <a:pt x="162878" y="334327"/>
                  </a:lnTo>
                  <a:lnTo>
                    <a:pt x="145733" y="342900"/>
                  </a:lnTo>
                  <a:lnTo>
                    <a:pt x="137161" y="325755"/>
                  </a:lnTo>
                  <a:lnTo>
                    <a:pt x="128588" y="282893"/>
                  </a:lnTo>
                  <a:lnTo>
                    <a:pt x="145733" y="248603"/>
                  </a:lnTo>
                  <a:lnTo>
                    <a:pt x="171450" y="205740"/>
                  </a:lnTo>
                  <a:lnTo>
                    <a:pt x="188596" y="188595"/>
                  </a:lnTo>
                  <a:lnTo>
                    <a:pt x="205741" y="180022"/>
                  </a:lnTo>
                  <a:lnTo>
                    <a:pt x="222886" y="188595"/>
                  </a:lnTo>
                  <a:lnTo>
                    <a:pt x="231458" y="214313"/>
                  </a:lnTo>
                  <a:lnTo>
                    <a:pt x="197168" y="274320"/>
                  </a:lnTo>
                  <a:lnTo>
                    <a:pt x="162878" y="308610"/>
                  </a:lnTo>
                  <a:lnTo>
                    <a:pt x="77153" y="334327"/>
                  </a:lnTo>
                  <a:lnTo>
                    <a:pt x="34291" y="317183"/>
                  </a:lnTo>
                  <a:lnTo>
                    <a:pt x="8574" y="291465"/>
                  </a:lnTo>
                  <a:lnTo>
                    <a:pt x="0" y="240030"/>
                  </a:lnTo>
                  <a:lnTo>
                    <a:pt x="0" y="188595"/>
                  </a:lnTo>
                  <a:lnTo>
                    <a:pt x="34291" y="85725"/>
                  </a:lnTo>
                  <a:lnTo>
                    <a:pt x="51435" y="42862"/>
                  </a:lnTo>
                  <a:lnTo>
                    <a:pt x="68581" y="8573"/>
                  </a:lnTo>
                  <a:lnTo>
                    <a:pt x="68581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9" name="Oval 7558"/>
            <p:cNvSpPr/>
            <p:nvPr/>
          </p:nvSpPr>
          <p:spPr>
            <a:xfrm>
              <a:off x="7953137" y="272534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0" name="Oval 7559"/>
            <p:cNvSpPr/>
            <p:nvPr/>
          </p:nvSpPr>
          <p:spPr>
            <a:xfrm>
              <a:off x="7790259" y="24167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65" name="Group 7564"/>
          <p:cNvGrpSpPr/>
          <p:nvPr/>
        </p:nvGrpSpPr>
        <p:grpSpPr>
          <a:xfrm>
            <a:off x="8330327" y="2536746"/>
            <a:ext cx="198596" cy="52150"/>
            <a:chOff x="8330327" y="2536746"/>
            <a:chExt cx="198596" cy="52150"/>
          </a:xfrm>
        </p:grpSpPr>
        <p:sp>
          <p:nvSpPr>
            <p:cNvPr id="7562" name="Freeform 7561"/>
            <p:cNvSpPr/>
            <p:nvPr/>
          </p:nvSpPr>
          <p:spPr>
            <a:xfrm>
              <a:off x="8348187" y="2554605"/>
              <a:ext cx="162877" cy="34291"/>
            </a:xfrm>
            <a:custGeom>
              <a:avLst/>
              <a:gdLst/>
              <a:ahLst/>
              <a:cxnLst/>
              <a:rect l="0" t="0" r="0" b="0"/>
              <a:pathLst>
                <a:path w="162877" h="34291">
                  <a:moveTo>
                    <a:pt x="162876" y="8573"/>
                  </a:moveTo>
                  <a:lnTo>
                    <a:pt x="145732" y="25717"/>
                  </a:lnTo>
                  <a:lnTo>
                    <a:pt x="128587" y="34290"/>
                  </a:lnTo>
                  <a:lnTo>
                    <a:pt x="94297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3" name="Oval 7562"/>
            <p:cNvSpPr/>
            <p:nvPr/>
          </p:nvSpPr>
          <p:spPr>
            <a:xfrm>
              <a:off x="8493204" y="25453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4" name="Oval 7563"/>
            <p:cNvSpPr/>
            <p:nvPr/>
          </p:nvSpPr>
          <p:spPr>
            <a:xfrm>
              <a:off x="8330327" y="25367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69" name="Group 7568"/>
          <p:cNvGrpSpPr/>
          <p:nvPr/>
        </p:nvGrpSpPr>
        <p:grpSpPr>
          <a:xfrm>
            <a:off x="8433197" y="2536746"/>
            <a:ext cx="95013" cy="181451"/>
            <a:chOff x="8433197" y="2536746"/>
            <a:chExt cx="95013" cy="181451"/>
          </a:xfrm>
        </p:grpSpPr>
        <p:sp>
          <p:nvSpPr>
            <p:cNvPr id="7566" name="Freeform 7565"/>
            <p:cNvSpPr/>
            <p:nvPr/>
          </p:nvSpPr>
          <p:spPr>
            <a:xfrm>
              <a:off x="8451056" y="2554605"/>
              <a:ext cx="77154" cy="154306"/>
            </a:xfrm>
            <a:custGeom>
              <a:avLst/>
              <a:gdLst/>
              <a:ahLst/>
              <a:cxnLst/>
              <a:rect l="0" t="0" r="0" b="0"/>
              <a:pathLst>
                <a:path w="77154" h="154306">
                  <a:moveTo>
                    <a:pt x="51435" y="145733"/>
                  </a:moveTo>
                  <a:lnTo>
                    <a:pt x="77153" y="154305"/>
                  </a:lnTo>
                  <a:lnTo>
                    <a:pt x="42863" y="154305"/>
                  </a:lnTo>
                  <a:lnTo>
                    <a:pt x="34290" y="137160"/>
                  </a:lnTo>
                  <a:lnTo>
                    <a:pt x="25718" y="10287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7" name="Oval 7566"/>
            <p:cNvSpPr/>
            <p:nvPr/>
          </p:nvSpPr>
          <p:spPr>
            <a:xfrm>
              <a:off x="8484632" y="268247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8" name="Oval 7567"/>
            <p:cNvSpPr/>
            <p:nvPr/>
          </p:nvSpPr>
          <p:spPr>
            <a:xfrm>
              <a:off x="8433197" y="25367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73" name="Group 7572"/>
          <p:cNvGrpSpPr/>
          <p:nvPr/>
        </p:nvGrpSpPr>
        <p:grpSpPr>
          <a:xfrm>
            <a:off x="8630364" y="2579608"/>
            <a:ext cx="78582" cy="164306"/>
            <a:chOff x="8630364" y="2579608"/>
            <a:chExt cx="78582" cy="164306"/>
          </a:xfrm>
        </p:grpSpPr>
        <p:sp>
          <p:nvSpPr>
            <p:cNvPr id="7570" name="Freeform 7569"/>
            <p:cNvSpPr/>
            <p:nvPr/>
          </p:nvSpPr>
          <p:spPr>
            <a:xfrm>
              <a:off x="8648223" y="2597468"/>
              <a:ext cx="42865" cy="128588"/>
            </a:xfrm>
            <a:custGeom>
              <a:avLst/>
              <a:gdLst/>
              <a:ahLst/>
              <a:cxnLst/>
              <a:rect l="0" t="0" r="0" b="0"/>
              <a:pathLst>
                <a:path w="42865" h="128588">
                  <a:moveTo>
                    <a:pt x="42864" y="128587"/>
                  </a:moveTo>
                  <a:lnTo>
                    <a:pt x="34290" y="128587"/>
                  </a:lnTo>
                  <a:lnTo>
                    <a:pt x="34290" y="111442"/>
                  </a:lnTo>
                  <a:lnTo>
                    <a:pt x="25718" y="94297"/>
                  </a:lnTo>
                  <a:lnTo>
                    <a:pt x="17146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1" name="Oval 7570"/>
            <p:cNvSpPr/>
            <p:nvPr/>
          </p:nvSpPr>
          <p:spPr>
            <a:xfrm>
              <a:off x="8673227" y="27081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2" name="Oval 7571"/>
            <p:cNvSpPr/>
            <p:nvPr/>
          </p:nvSpPr>
          <p:spPr>
            <a:xfrm>
              <a:off x="8630364" y="25796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77" name="Group 7576"/>
          <p:cNvGrpSpPr/>
          <p:nvPr/>
        </p:nvGrpSpPr>
        <p:grpSpPr>
          <a:xfrm>
            <a:off x="8810387" y="2442448"/>
            <a:ext cx="35719" cy="52864"/>
            <a:chOff x="8810387" y="2442448"/>
            <a:chExt cx="35719" cy="52864"/>
          </a:xfrm>
        </p:grpSpPr>
        <p:sp>
          <p:nvSpPr>
            <p:cNvPr id="7574" name="Freeform 7573"/>
            <p:cNvSpPr/>
            <p:nvPr/>
          </p:nvSpPr>
          <p:spPr>
            <a:xfrm>
              <a:off x="8828246" y="2460307"/>
              <a:ext cx="1" cy="17146"/>
            </a:xfrm>
            <a:custGeom>
              <a:avLst/>
              <a:gdLst/>
              <a:ahLst/>
              <a:cxnLst/>
              <a:rect l="0" t="0" r="0" b="0"/>
              <a:pathLst>
                <a:path w="1" h="17146">
                  <a:moveTo>
                    <a:pt x="0" y="17145"/>
                  </a:move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5" name="Oval 7574"/>
            <p:cNvSpPr/>
            <p:nvPr/>
          </p:nvSpPr>
          <p:spPr>
            <a:xfrm>
              <a:off x="8810387" y="24595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6" name="Oval 7575"/>
            <p:cNvSpPr/>
            <p:nvPr/>
          </p:nvSpPr>
          <p:spPr>
            <a:xfrm>
              <a:off x="8810387" y="24424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81" name="Group 7580"/>
          <p:cNvGrpSpPr/>
          <p:nvPr/>
        </p:nvGrpSpPr>
        <p:grpSpPr>
          <a:xfrm>
            <a:off x="8828246" y="2408158"/>
            <a:ext cx="214314" cy="335043"/>
            <a:chOff x="8828246" y="2408158"/>
            <a:chExt cx="214314" cy="335043"/>
          </a:xfrm>
        </p:grpSpPr>
        <p:sp>
          <p:nvSpPr>
            <p:cNvPr id="7578" name="Freeform 7577"/>
            <p:cNvSpPr/>
            <p:nvPr/>
          </p:nvSpPr>
          <p:spPr>
            <a:xfrm>
              <a:off x="8828246" y="2426017"/>
              <a:ext cx="214314" cy="317184"/>
            </a:xfrm>
            <a:custGeom>
              <a:avLst/>
              <a:gdLst/>
              <a:ahLst/>
              <a:cxnLst/>
              <a:rect l="0" t="0" r="0" b="0"/>
              <a:pathLst>
                <a:path w="214314" h="317184">
                  <a:moveTo>
                    <a:pt x="137160" y="265748"/>
                  </a:moveTo>
                  <a:lnTo>
                    <a:pt x="128588" y="282893"/>
                  </a:lnTo>
                  <a:lnTo>
                    <a:pt x="85725" y="317183"/>
                  </a:lnTo>
                  <a:lnTo>
                    <a:pt x="77153" y="308610"/>
                  </a:lnTo>
                  <a:lnTo>
                    <a:pt x="68580" y="274321"/>
                  </a:lnTo>
                  <a:lnTo>
                    <a:pt x="77153" y="240031"/>
                  </a:lnTo>
                  <a:lnTo>
                    <a:pt x="102870" y="205741"/>
                  </a:lnTo>
                  <a:lnTo>
                    <a:pt x="137160" y="171451"/>
                  </a:lnTo>
                  <a:lnTo>
                    <a:pt x="171450" y="154305"/>
                  </a:lnTo>
                  <a:lnTo>
                    <a:pt x="197167" y="145733"/>
                  </a:lnTo>
                  <a:lnTo>
                    <a:pt x="214313" y="154305"/>
                  </a:lnTo>
                  <a:lnTo>
                    <a:pt x="214313" y="188595"/>
                  </a:lnTo>
                  <a:lnTo>
                    <a:pt x="197167" y="214313"/>
                  </a:lnTo>
                  <a:lnTo>
                    <a:pt x="171450" y="231458"/>
                  </a:lnTo>
                  <a:lnTo>
                    <a:pt x="137160" y="248603"/>
                  </a:lnTo>
                  <a:lnTo>
                    <a:pt x="102870" y="257176"/>
                  </a:lnTo>
                  <a:lnTo>
                    <a:pt x="68580" y="257176"/>
                  </a:lnTo>
                  <a:lnTo>
                    <a:pt x="42863" y="240031"/>
                  </a:lnTo>
                  <a:lnTo>
                    <a:pt x="0" y="171451"/>
                  </a:lnTo>
                  <a:lnTo>
                    <a:pt x="0" y="120015"/>
                  </a:lnTo>
                  <a:lnTo>
                    <a:pt x="8573" y="77153"/>
                  </a:lnTo>
                  <a:lnTo>
                    <a:pt x="25718" y="42863"/>
                  </a:lnTo>
                  <a:lnTo>
                    <a:pt x="42863" y="8573"/>
                  </a:lnTo>
                  <a:lnTo>
                    <a:pt x="5143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9" name="Oval 7578"/>
            <p:cNvSpPr/>
            <p:nvPr/>
          </p:nvSpPr>
          <p:spPr>
            <a:xfrm>
              <a:off x="8947547" y="267390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0" name="Oval 7579"/>
            <p:cNvSpPr/>
            <p:nvPr/>
          </p:nvSpPr>
          <p:spPr>
            <a:xfrm>
              <a:off x="8861822" y="24081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85" name="Group 7584"/>
          <p:cNvGrpSpPr/>
          <p:nvPr/>
        </p:nvGrpSpPr>
        <p:grpSpPr>
          <a:xfrm>
            <a:off x="6187202" y="2956798"/>
            <a:ext cx="2692480" cy="198596"/>
            <a:chOff x="6187202" y="2956798"/>
            <a:chExt cx="2692480" cy="198596"/>
          </a:xfrm>
        </p:grpSpPr>
        <p:sp>
          <p:nvSpPr>
            <p:cNvPr id="7582" name="Freeform 7581"/>
            <p:cNvSpPr/>
            <p:nvPr/>
          </p:nvSpPr>
          <p:spPr>
            <a:xfrm>
              <a:off x="6205061" y="2974657"/>
              <a:ext cx="2674621" cy="162879"/>
            </a:xfrm>
            <a:custGeom>
              <a:avLst/>
              <a:gdLst/>
              <a:ahLst/>
              <a:cxnLst/>
              <a:rect l="0" t="0" r="0" b="0"/>
              <a:pathLst>
                <a:path w="2674621" h="162879">
                  <a:moveTo>
                    <a:pt x="2623185" y="162878"/>
                  </a:moveTo>
                  <a:lnTo>
                    <a:pt x="2674620" y="145733"/>
                  </a:lnTo>
                  <a:lnTo>
                    <a:pt x="2648903" y="145733"/>
                  </a:lnTo>
                  <a:lnTo>
                    <a:pt x="2563177" y="137161"/>
                  </a:lnTo>
                  <a:lnTo>
                    <a:pt x="2211705" y="102871"/>
                  </a:lnTo>
                  <a:lnTo>
                    <a:pt x="1971676" y="94298"/>
                  </a:lnTo>
                  <a:lnTo>
                    <a:pt x="1714501" y="77153"/>
                  </a:lnTo>
                  <a:lnTo>
                    <a:pt x="1457326" y="68580"/>
                  </a:lnTo>
                  <a:lnTo>
                    <a:pt x="1200151" y="68580"/>
                  </a:lnTo>
                  <a:lnTo>
                    <a:pt x="968693" y="60008"/>
                  </a:lnTo>
                  <a:lnTo>
                    <a:pt x="745808" y="51436"/>
                  </a:lnTo>
                  <a:lnTo>
                    <a:pt x="334327" y="42863"/>
                  </a:lnTo>
                  <a:lnTo>
                    <a:pt x="94298" y="8573"/>
                  </a:lnTo>
                  <a:lnTo>
                    <a:pt x="25718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3" name="Oval 7582"/>
            <p:cNvSpPr/>
            <p:nvPr/>
          </p:nvSpPr>
          <p:spPr>
            <a:xfrm>
              <a:off x="8810387" y="311967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4" name="Oval 7583"/>
            <p:cNvSpPr/>
            <p:nvPr/>
          </p:nvSpPr>
          <p:spPr>
            <a:xfrm>
              <a:off x="6187202" y="29567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89" name="Group 7588"/>
          <p:cNvGrpSpPr/>
          <p:nvPr/>
        </p:nvGrpSpPr>
        <p:grpSpPr>
          <a:xfrm>
            <a:off x="6367224" y="3257550"/>
            <a:ext cx="403623" cy="497206"/>
            <a:chOff x="6367224" y="3257550"/>
            <a:chExt cx="403623" cy="497206"/>
          </a:xfrm>
        </p:grpSpPr>
        <p:sp>
          <p:nvSpPr>
            <p:cNvPr id="7586" name="Freeform 7585"/>
            <p:cNvSpPr/>
            <p:nvPr/>
          </p:nvSpPr>
          <p:spPr>
            <a:xfrm>
              <a:off x="6385084" y="3257550"/>
              <a:ext cx="385763" cy="497206"/>
            </a:xfrm>
            <a:custGeom>
              <a:avLst/>
              <a:gdLst/>
              <a:ahLst/>
              <a:cxnLst/>
              <a:rect l="0" t="0" r="0" b="0"/>
              <a:pathLst>
                <a:path w="385763" h="497206">
                  <a:moveTo>
                    <a:pt x="145732" y="462915"/>
                  </a:moveTo>
                  <a:lnTo>
                    <a:pt x="128587" y="480060"/>
                  </a:lnTo>
                  <a:lnTo>
                    <a:pt x="205740" y="497205"/>
                  </a:lnTo>
                  <a:lnTo>
                    <a:pt x="257175" y="497205"/>
                  </a:lnTo>
                  <a:lnTo>
                    <a:pt x="342900" y="462915"/>
                  </a:lnTo>
                  <a:lnTo>
                    <a:pt x="368617" y="445770"/>
                  </a:lnTo>
                  <a:lnTo>
                    <a:pt x="385762" y="411480"/>
                  </a:lnTo>
                  <a:lnTo>
                    <a:pt x="385762" y="385763"/>
                  </a:lnTo>
                  <a:lnTo>
                    <a:pt x="377190" y="360045"/>
                  </a:lnTo>
                  <a:lnTo>
                    <a:pt x="334327" y="342900"/>
                  </a:lnTo>
                  <a:lnTo>
                    <a:pt x="274320" y="325755"/>
                  </a:lnTo>
                  <a:lnTo>
                    <a:pt x="145732" y="308610"/>
                  </a:lnTo>
                  <a:lnTo>
                    <a:pt x="94297" y="300038"/>
                  </a:lnTo>
                  <a:lnTo>
                    <a:pt x="111442" y="300038"/>
                  </a:lnTo>
                  <a:lnTo>
                    <a:pt x="145732" y="300038"/>
                  </a:lnTo>
                  <a:lnTo>
                    <a:pt x="205740" y="265747"/>
                  </a:lnTo>
                  <a:lnTo>
                    <a:pt x="240029" y="222885"/>
                  </a:lnTo>
                  <a:lnTo>
                    <a:pt x="265747" y="180022"/>
                  </a:lnTo>
                  <a:lnTo>
                    <a:pt x="274320" y="128588"/>
                  </a:lnTo>
                  <a:lnTo>
                    <a:pt x="248603" y="85725"/>
                  </a:lnTo>
                  <a:lnTo>
                    <a:pt x="205740" y="42863"/>
                  </a:lnTo>
                  <a:lnTo>
                    <a:pt x="137160" y="8573"/>
                  </a:lnTo>
                  <a:lnTo>
                    <a:pt x="34290" y="0"/>
                  </a:lnTo>
                  <a:lnTo>
                    <a:pt x="8572" y="17145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7" name="Oval 7586"/>
            <p:cNvSpPr/>
            <p:nvPr/>
          </p:nvSpPr>
          <p:spPr>
            <a:xfrm>
              <a:off x="6512957" y="3702606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8" name="Oval 7587"/>
            <p:cNvSpPr/>
            <p:nvPr/>
          </p:nvSpPr>
          <p:spPr>
            <a:xfrm>
              <a:off x="6367224" y="32825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93" name="Group 7592"/>
          <p:cNvGrpSpPr/>
          <p:nvPr/>
        </p:nvGrpSpPr>
        <p:grpSpPr>
          <a:xfrm>
            <a:off x="6787277" y="3436858"/>
            <a:ext cx="404336" cy="327184"/>
            <a:chOff x="6787277" y="3436858"/>
            <a:chExt cx="404336" cy="327184"/>
          </a:xfrm>
        </p:grpSpPr>
        <p:sp>
          <p:nvSpPr>
            <p:cNvPr id="7590" name="Freeform 7589"/>
            <p:cNvSpPr/>
            <p:nvPr/>
          </p:nvSpPr>
          <p:spPr>
            <a:xfrm>
              <a:off x="6805137" y="3454717"/>
              <a:ext cx="368618" cy="291467"/>
            </a:xfrm>
            <a:custGeom>
              <a:avLst/>
              <a:gdLst/>
              <a:ahLst/>
              <a:cxnLst/>
              <a:rect l="0" t="0" r="0" b="0"/>
              <a:pathLst>
                <a:path w="368618" h="291467">
                  <a:moveTo>
                    <a:pt x="368617" y="291466"/>
                  </a:moveTo>
                  <a:lnTo>
                    <a:pt x="342899" y="291466"/>
                  </a:lnTo>
                  <a:lnTo>
                    <a:pt x="334327" y="282893"/>
                  </a:lnTo>
                  <a:lnTo>
                    <a:pt x="274319" y="248603"/>
                  </a:lnTo>
                  <a:lnTo>
                    <a:pt x="240029" y="222886"/>
                  </a:lnTo>
                  <a:lnTo>
                    <a:pt x="197167" y="197168"/>
                  </a:lnTo>
                  <a:lnTo>
                    <a:pt x="145732" y="154305"/>
                  </a:lnTo>
                  <a:lnTo>
                    <a:pt x="102869" y="111443"/>
                  </a:lnTo>
                  <a:lnTo>
                    <a:pt x="60007" y="68580"/>
                  </a:lnTo>
                  <a:lnTo>
                    <a:pt x="25717" y="34291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1" name="Oval 7590"/>
            <p:cNvSpPr/>
            <p:nvPr/>
          </p:nvSpPr>
          <p:spPr>
            <a:xfrm>
              <a:off x="7155894" y="37283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2" name="Oval 7591"/>
            <p:cNvSpPr/>
            <p:nvPr/>
          </p:nvSpPr>
          <p:spPr>
            <a:xfrm>
              <a:off x="6787277" y="34368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97" name="Group 7596"/>
          <p:cNvGrpSpPr/>
          <p:nvPr/>
        </p:nvGrpSpPr>
        <p:grpSpPr>
          <a:xfrm>
            <a:off x="6873716" y="3488293"/>
            <a:ext cx="197882" cy="300753"/>
            <a:chOff x="6873716" y="3488293"/>
            <a:chExt cx="197882" cy="300753"/>
          </a:xfrm>
        </p:grpSpPr>
        <p:sp>
          <p:nvSpPr>
            <p:cNvPr id="7594" name="Freeform 7593"/>
            <p:cNvSpPr/>
            <p:nvPr/>
          </p:nvSpPr>
          <p:spPr>
            <a:xfrm>
              <a:off x="6873716" y="3506153"/>
              <a:ext cx="180023" cy="282893"/>
            </a:xfrm>
            <a:custGeom>
              <a:avLst/>
              <a:gdLst/>
              <a:ahLst/>
              <a:cxnLst/>
              <a:rect l="0" t="0" r="0" b="0"/>
              <a:pathLst>
                <a:path w="180023" h="282893">
                  <a:moveTo>
                    <a:pt x="34290" y="240030"/>
                  </a:moveTo>
                  <a:lnTo>
                    <a:pt x="17146" y="265747"/>
                  </a:lnTo>
                  <a:lnTo>
                    <a:pt x="0" y="282892"/>
                  </a:lnTo>
                  <a:lnTo>
                    <a:pt x="17146" y="274319"/>
                  </a:lnTo>
                  <a:lnTo>
                    <a:pt x="25718" y="248602"/>
                  </a:lnTo>
                  <a:lnTo>
                    <a:pt x="60007" y="214312"/>
                  </a:lnTo>
                  <a:lnTo>
                    <a:pt x="120015" y="128587"/>
                  </a:lnTo>
                  <a:lnTo>
                    <a:pt x="145733" y="77152"/>
                  </a:lnTo>
                  <a:lnTo>
                    <a:pt x="171450" y="34289"/>
                  </a:lnTo>
                  <a:lnTo>
                    <a:pt x="18002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5" name="Oval 7594"/>
            <p:cNvSpPr/>
            <p:nvPr/>
          </p:nvSpPr>
          <p:spPr>
            <a:xfrm>
              <a:off x="6890147" y="37283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6" name="Oval 7595"/>
            <p:cNvSpPr/>
            <p:nvPr/>
          </p:nvSpPr>
          <p:spPr>
            <a:xfrm>
              <a:off x="7035879" y="34882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01" name="Group 7600"/>
          <p:cNvGrpSpPr/>
          <p:nvPr/>
        </p:nvGrpSpPr>
        <p:grpSpPr>
          <a:xfrm>
            <a:off x="7310200" y="3548300"/>
            <a:ext cx="241458" cy="44292"/>
            <a:chOff x="7310200" y="3548300"/>
            <a:chExt cx="241458" cy="44292"/>
          </a:xfrm>
        </p:grpSpPr>
        <p:sp>
          <p:nvSpPr>
            <p:cNvPr id="7598" name="Freeform 7597"/>
            <p:cNvSpPr/>
            <p:nvPr/>
          </p:nvSpPr>
          <p:spPr>
            <a:xfrm>
              <a:off x="7328059" y="3566160"/>
              <a:ext cx="205741" cy="8574"/>
            </a:xfrm>
            <a:custGeom>
              <a:avLst/>
              <a:gdLst/>
              <a:ahLst/>
              <a:cxnLst/>
              <a:rect l="0" t="0" r="0" b="0"/>
              <a:pathLst>
                <a:path w="205741" h="8574">
                  <a:moveTo>
                    <a:pt x="205740" y="8573"/>
                  </a:moveTo>
                  <a:lnTo>
                    <a:pt x="180022" y="0"/>
                  </a:lnTo>
                  <a:lnTo>
                    <a:pt x="162878" y="0"/>
                  </a:lnTo>
                  <a:lnTo>
                    <a:pt x="145732" y="0"/>
                  </a:lnTo>
                  <a:lnTo>
                    <a:pt x="111442" y="0"/>
                  </a:lnTo>
                  <a:lnTo>
                    <a:pt x="77153" y="0"/>
                  </a:lnTo>
                  <a:lnTo>
                    <a:pt x="42862" y="0"/>
                  </a:lnTo>
                  <a:lnTo>
                    <a:pt x="25718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9" name="Oval 7598"/>
            <p:cNvSpPr/>
            <p:nvPr/>
          </p:nvSpPr>
          <p:spPr>
            <a:xfrm>
              <a:off x="7515940" y="355687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0" name="Oval 7599"/>
            <p:cNvSpPr/>
            <p:nvPr/>
          </p:nvSpPr>
          <p:spPr>
            <a:xfrm>
              <a:off x="7310200" y="3548300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05" name="Group 7604"/>
          <p:cNvGrpSpPr/>
          <p:nvPr/>
        </p:nvGrpSpPr>
        <p:grpSpPr>
          <a:xfrm>
            <a:off x="7327344" y="3634025"/>
            <a:ext cx="215741" cy="35719"/>
            <a:chOff x="7327344" y="3634025"/>
            <a:chExt cx="215741" cy="35719"/>
          </a:xfrm>
        </p:grpSpPr>
        <p:sp>
          <p:nvSpPr>
            <p:cNvPr id="7602" name="Freeform 7601"/>
            <p:cNvSpPr/>
            <p:nvPr/>
          </p:nvSpPr>
          <p:spPr>
            <a:xfrm>
              <a:off x="7345204" y="3651885"/>
              <a:ext cx="180023" cy="17146"/>
            </a:xfrm>
            <a:custGeom>
              <a:avLst/>
              <a:gdLst/>
              <a:ahLst/>
              <a:cxnLst/>
              <a:rect l="0" t="0" r="0" b="0"/>
              <a:pathLst>
                <a:path w="180023" h="17146">
                  <a:moveTo>
                    <a:pt x="180022" y="0"/>
                  </a:moveTo>
                  <a:lnTo>
                    <a:pt x="154305" y="17145"/>
                  </a:lnTo>
                  <a:lnTo>
                    <a:pt x="154305" y="8573"/>
                  </a:lnTo>
                  <a:lnTo>
                    <a:pt x="145733" y="8573"/>
                  </a:lnTo>
                  <a:lnTo>
                    <a:pt x="120015" y="0"/>
                  </a:lnTo>
                  <a:lnTo>
                    <a:pt x="102870" y="0"/>
                  </a:lnTo>
                  <a:lnTo>
                    <a:pt x="60008" y="8573"/>
                  </a:lnTo>
                  <a:lnTo>
                    <a:pt x="25717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3" name="Oval 7602"/>
            <p:cNvSpPr/>
            <p:nvPr/>
          </p:nvSpPr>
          <p:spPr>
            <a:xfrm>
              <a:off x="7507367" y="3634025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4" name="Oval 7603"/>
            <p:cNvSpPr/>
            <p:nvPr/>
          </p:nvSpPr>
          <p:spPr>
            <a:xfrm>
              <a:off x="7327344" y="363402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09" name="Group 7608"/>
          <p:cNvGrpSpPr/>
          <p:nvPr/>
        </p:nvGrpSpPr>
        <p:grpSpPr>
          <a:xfrm>
            <a:off x="7858840" y="3496866"/>
            <a:ext cx="327183" cy="44291"/>
            <a:chOff x="7858840" y="3496866"/>
            <a:chExt cx="327183" cy="44291"/>
          </a:xfrm>
        </p:grpSpPr>
        <p:sp>
          <p:nvSpPr>
            <p:cNvPr id="7606" name="Freeform 7605"/>
            <p:cNvSpPr/>
            <p:nvPr/>
          </p:nvSpPr>
          <p:spPr>
            <a:xfrm>
              <a:off x="7876699" y="3514725"/>
              <a:ext cx="291465" cy="25718"/>
            </a:xfrm>
            <a:custGeom>
              <a:avLst/>
              <a:gdLst/>
              <a:ahLst/>
              <a:cxnLst/>
              <a:rect l="0" t="0" r="0" b="0"/>
              <a:pathLst>
                <a:path w="291465" h="25718">
                  <a:moveTo>
                    <a:pt x="291464" y="8572"/>
                  </a:moveTo>
                  <a:lnTo>
                    <a:pt x="291464" y="25717"/>
                  </a:lnTo>
                  <a:lnTo>
                    <a:pt x="257175" y="25717"/>
                  </a:lnTo>
                  <a:lnTo>
                    <a:pt x="240030" y="25717"/>
                  </a:lnTo>
                  <a:lnTo>
                    <a:pt x="222885" y="25717"/>
                  </a:lnTo>
                  <a:lnTo>
                    <a:pt x="154305" y="17145"/>
                  </a:lnTo>
                  <a:lnTo>
                    <a:pt x="111442" y="8572"/>
                  </a:lnTo>
                  <a:lnTo>
                    <a:pt x="68580" y="8572"/>
                  </a:lnTo>
                  <a:lnTo>
                    <a:pt x="34289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7" name="Oval 7606"/>
            <p:cNvSpPr/>
            <p:nvPr/>
          </p:nvSpPr>
          <p:spPr>
            <a:xfrm>
              <a:off x="8150304" y="35054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8" name="Oval 7607"/>
            <p:cNvSpPr/>
            <p:nvPr/>
          </p:nvSpPr>
          <p:spPr>
            <a:xfrm>
              <a:off x="7858840" y="349686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13" name="Group 7612"/>
          <p:cNvGrpSpPr/>
          <p:nvPr/>
        </p:nvGrpSpPr>
        <p:grpSpPr>
          <a:xfrm>
            <a:off x="8382476" y="3377565"/>
            <a:ext cx="292180" cy="428626"/>
            <a:chOff x="8382476" y="3377565"/>
            <a:chExt cx="292180" cy="428626"/>
          </a:xfrm>
        </p:grpSpPr>
        <p:sp>
          <p:nvSpPr>
            <p:cNvPr id="7610" name="Freeform 7609"/>
            <p:cNvSpPr/>
            <p:nvPr/>
          </p:nvSpPr>
          <p:spPr>
            <a:xfrm>
              <a:off x="8382476" y="3377565"/>
              <a:ext cx="274321" cy="428626"/>
            </a:xfrm>
            <a:custGeom>
              <a:avLst/>
              <a:gdLst/>
              <a:ahLst/>
              <a:cxnLst/>
              <a:rect l="0" t="0" r="0" b="0"/>
              <a:pathLst>
                <a:path w="274321" h="428626">
                  <a:moveTo>
                    <a:pt x="257176" y="394335"/>
                  </a:moveTo>
                  <a:lnTo>
                    <a:pt x="248603" y="411480"/>
                  </a:lnTo>
                  <a:lnTo>
                    <a:pt x="248603" y="428625"/>
                  </a:lnTo>
                  <a:lnTo>
                    <a:pt x="240030" y="394335"/>
                  </a:lnTo>
                  <a:lnTo>
                    <a:pt x="240030" y="360045"/>
                  </a:lnTo>
                  <a:lnTo>
                    <a:pt x="240030" y="291465"/>
                  </a:lnTo>
                  <a:lnTo>
                    <a:pt x="231458" y="214312"/>
                  </a:lnTo>
                  <a:lnTo>
                    <a:pt x="214312" y="137160"/>
                  </a:lnTo>
                  <a:lnTo>
                    <a:pt x="205740" y="68580"/>
                  </a:lnTo>
                  <a:lnTo>
                    <a:pt x="214312" y="34290"/>
                  </a:lnTo>
                  <a:lnTo>
                    <a:pt x="222886" y="68580"/>
                  </a:lnTo>
                  <a:lnTo>
                    <a:pt x="214312" y="111443"/>
                  </a:lnTo>
                  <a:lnTo>
                    <a:pt x="205740" y="145732"/>
                  </a:lnTo>
                  <a:lnTo>
                    <a:pt x="171450" y="188595"/>
                  </a:lnTo>
                  <a:lnTo>
                    <a:pt x="128587" y="222885"/>
                  </a:lnTo>
                  <a:lnTo>
                    <a:pt x="85725" y="240030"/>
                  </a:lnTo>
                  <a:lnTo>
                    <a:pt x="17145" y="222885"/>
                  </a:lnTo>
                  <a:lnTo>
                    <a:pt x="0" y="180023"/>
                  </a:lnTo>
                  <a:lnTo>
                    <a:pt x="0" y="128588"/>
                  </a:lnTo>
                  <a:lnTo>
                    <a:pt x="17145" y="77152"/>
                  </a:lnTo>
                  <a:lnTo>
                    <a:pt x="51435" y="42863"/>
                  </a:lnTo>
                  <a:lnTo>
                    <a:pt x="111443" y="17145"/>
                  </a:lnTo>
                  <a:lnTo>
                    <a:pt x="154305" y="0"/>
                  </a:lnTo>
                  <a:lnTo>
                    <a:pt x="222886" y="8573"/>
                  </a:lnTo>
                  <a:lnTo>
                    <a:pt x="248603" y="17145"/>
                  </a:lnTo>
                  <a:lnTo>
                    <a:pt x="265747" y="34290"/>
                  </a:lnTo>
                  <a:lnTo>
                    <a:pt x="27432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1" name="Oval 7610"/>
            <p:cNvSpPr/>
            <p:nvPr/>
          </p:nvSpPr>
          <p:spPr>
            <a:xfrm>
              <a:off x="8621792" y="37540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2" name="Oval 7611"/>
            <p:cNvSpPr/>
            <p:nvPr/>
          </p:nvSpPr>
          <p:spPr>
            <a:xfrm>
              <a:off x="8638937" y="34111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17" name="Group 7616"/>
          <p:cNvGrpSpPr/>
          <p:nvPr/>
        </p:nvGrpSpPr>
        <p:grpSpPr>
          <a:xfrm>
            <a:off x="6804422" y="4028361"/>
            <a:ext cx="404336" cy="412195"/>
            <a:chOff x="6804422" y="4028361"/>
            <a:chExt cx="404336" cy="412195"/>
          </a:xfrm>
        </p:grpSpPr>
        <p:sp>
          <p:nvSpPr>
            <p:cNvPr id="7614" name="Freeform 7613"/>
            <p:cNvSpPr/>
            <p:nvPr/>
          </p:nvSpPr>
          <p:spPr>
            <a:xfrm>
              <a:off x="6822281" y="4046220"/>
              <a:ext cx="368619" cy="394336"/>
            </a:xfrm>
            <a:custGeom>
              <a:avLst/>
              <a:gdLst/>
              <a:ahLst/>
              <a:cxnLst/>
              <a:rect l="0" t="0" r="0" b="0"/>
              <a:pathLst>
                <a:path w="368619" h="394336">
                  <a:moveTo>
                    <a:pt x="368618" y="342900"/>
                  </a:moveTo>
                  <a:lnTo>
                    <a:pt x="360045" y="377190"/>
                  </a:lnTo>
                  <a:lnTo>
                    <a:pt x="360045" y="394335"/>
                  </a:lnTo>
                  <a:lnTo>
                    <a:pt x="351473" y="394335"/>
                  </a:lnTo>
                  <a:lnTo>
                    <a:pt x="325755" y="385763"/>
                  </a:lnTo>
                  <a:lnTo>
                    <a:pt x="291465" y="360045"/>
                  </a:lnTo>
                  <a:lnTo>
                    <a:pt x="231457" y="308610"/>
                  </a:lnTo>
                  <a:lnTo>
                    <a:pt x="154306" y="248602"/>
                  </a:lnTo>
                  <a:lnTo>
                    <a:pt x="102871" y="171450"/>
                  </a:lnTo>
                  <a:lnTo>
                    <a:pt x="51435" y="10287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5" name="Oval 7614"/>
            <p:cNvSpPr/>
            <p:nvPr/>
          </p:nvSpPr>
          <p:spPr>
            <a:xfrm>
              <a:off x="7173040" y="437126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6" name="Oval 7615"/>
            <p:cNvSpPr/>
            <p:nvPr/>
          </p:nvSpPr>
          <p:spPr>
            <a:xfrm>
              <a:off x="6804422" y="40283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1" name="Group 7620"/>
          <p:cNvGrpSpPr/>
          <p:nvPr/>
        </p:nvGrpSpPr>
        <p:grpSpPr>
          <a:xfrm>
            <a:off x="6898719" y="4062650"/>
            <a:ext cx="215741" cy="377906"/>
            <a:chOff x="6898719" y="4062650"/>
            <a:chExt cx="215741" cy="377906"/>
          </a:xfrm>
        </p:grpSpPr>
        <p:sp>
          <p:nvSpPr>
            <p:cNvPr id="7618" name="Freeform 7617"/>
            <p:cNvSpPr/>
            <p:nvPr/>
          </p:nvSpPr>
          <p:spPr>
            <a:xfrm>
              <a:off x="6899434" y="4080510"/>
              <a:ext cx="197168" cy="360046"/>
            </a:xfrm>
            <a:custGeom>
              <a:avLst/>
              <a:gdLst/>
              <a:ahLst/>
              <a:cxnLst/>
              <a:rect l="0" t="0" r="0" b="0"/>
              <a:pathLst>
                <a:path w="197168" h="360046">
                  <a:moveTo>
                    <a:pt x="17145" y="334328"/>
                  </a:moveTo>
                  <a:lnTo>
                    <a:pt x="0" y="360045"/>
                  </a:lnTo>
                  <a:lnTo>
                    <a:pt x="60007" y="282893"/>
                  </a:lnTo>
                  <a:lnTo>
                    <a:pt x="102870" y="214312"/>
                  </a:lnTo>
                  <a:lnTo>
                    <a:pt x="171450" y="60007"/>
                  </a:lnTo>
                  <a:lnTo>
                    <a:pt x="188595" y="17145"/>
                  </a:lnTo>
                  <a:lnTo>
                    <a:pt x="197167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9" name="Oval 7618"/>
            <p:cNvSpPr/>
            <p:nvPr/>
          </p:nvSpPr>
          <p:spPr>
            <a:xfrm>
              <a:off x="6898719" y="43969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0" name="Oval 7619"/>
            <p:cNvSpPr/>
            <p:nvPr/>
          </p:nvSpPr>
          <p:spPr>
            <a:xfrm>
              <a:off x="7078742" y="4062650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5" name="Group 7624"/>
          <p:cNvGrpSpPr/>
          <p:nvPr/>
        </p:nvGrpSpPr>
        <p:grpSpPr>
          <a:xfrm>
            <a:off x="7258765" y="4174093"/>
            <a:ext cx="327184" cy="44291"/>
            <a:chOff x="7258765" y="4174093"/>
            <a:chExt cx="327184" cy="44291"/>
          </a:xfrm>
        </p:grpSpPr>
        <p:sp>
          <p:nvSpPr>
            <p:cNvPr id="7622" name="Freeform 7621"/>
            <p:cNvSpPr/>
            <p:nvPr/>
          </p:nvSpPr>
          <p:spPr>
            <a:xfrm>
              <a:off x="7276624" y="4183380"/>
              <a:ext cx="300038" cy="17146"/>
            </a:xfrm>
            <a:custGeom>
              <a:avLst/>
              <a:gdLst/>
              <a:ahLst/>
              <a:cxnLst/>
              <a:rect l="0" t="0" r="0" b="0"/>
              <a:pathLst>
                <a:path w="300038" h="17146">
                  <a:moveTo>
                    <a:pt x="291465" y="8573"/>
                  </a:moveTo>
                  <a:lnTo>
                    <a:pt x="300037" y="17145"/>
                  </a:lnTo>
                  <a:lnTo>
                    <a:pt x="274320" y="0"/>
                  </a:lnTo>
                  <a:lnTo>
                    <a:pt x="214313" y="0"/>
                  </a:lnTo>
                  <a:lnTo>
                    <a:pt x="154305" y="8573"/>
                  </a:lnTo>
                  <a:lnTo>
                    <a:pt x="94297" y="17145"/>
                  </a:lnTo>
                  <a:lnTo>
                    <a:pt x="25717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3" name="Oval 7622"/>
            <p:cNvSpPr/>
            <p:nvPr/>
          </p:nvSpPr>
          <p:spPr>
            <a:xfrm>
              <a:off x="7550230" y="41740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4" name="Oval 7623"/>
            <p:cNvSpPr/>
            <p:nvPr/>
          </p:nvSpPr>
          <p:spPr>
            <a:xfrm>
              <a:off x="7258765" y="418266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9" name="Group 7628"/>
          <p:cNvGrpSpPr/>
          <p:nvPr/>
        </p:nvGrpSpPr>
        <p:grpSpPr>
          <a:xfrm>
            <a:off x="7327344" y="4285536"/>
            <a:ext cx="292894" cy="44291"/>
            <a:chOff x="7327344" y="4285536"/>
            <a:chExt cx="292894" cy="44291"/>
          </a:xfrm>
        </p:grpSpPr>
        <p:sp>
          <p:nvSpPr>
            <p:cNvPr id="7626" name="Freeform 7625"/>
            <p:cNvSpPr/>
            <p:nvPr/>
          </p:nvSpPr>
          <p:spPr>
            <a:xfrm>
              <a:off x="7345204" y="4303395"/>
              <a:ext cx="257176" cy="17146"/>
            </a:xfrm>
            <a:custGeom>
              <a:avLst/>
              <a:gdLst/>
              <a:ahLst/>
              <a:cxnLst/>
              <a:rect l="0" t="0" r="0" b="0"/>
              <a:pathLst>
                <a:path w="257176" h="17146">
                  <a:moveTo>
                    <a:pt x="257175" y="0"/>
                  </a:moveTo>
                  <a:lnTo>
                    <a:pt x="248602" y="17145"/>
                  </a:lnTo>
                  <a:lnTo>
                    <a:pt x="205740" y="17145"/>
                  </a:lnTo>
                  <a:lnTo>
                    <a:pt x="180022" y="17145"/>
                  </a:lnTo>
                  <a:lnTo>
                    <a:pt x="145733" y="17145"/>
                  </a:lnTo>
                  <a:lnTo>
                    <a:pt x="102870" y="17145"/>
                  </a:lnTo>
                  <a:lnTo>
                    <a:pt x="42862" y="17145"/>
                  </a:lnTo>
                  <a:lnTo>
                    <a:pt x="0" y="17145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7" name="Oval 7626"/>
            <p:cNvSpPr/>
            <p:nvPr/>
          </p:nvSpPr>
          <p:spPr>
            <a:xfrm>
              <a:off x="7584519" y="42855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8" name="Oval 7627"/>
            <p:cNvSpPr/>
            <p:nvPr/>
          </p:nvSpPr>
          <p:spPr>
            <a:xfrm>
              <a:off x="7327344" y="42941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33" name="Group 7632"/>
          <p:cNvGrpSpPr/>
          <p:nvPr/>
        </p:nvGrpSpPr>
        <p:grpSpPr>
          <a:xfrm>
            <a:off x="7781687" y="4191238"/>
            <a:ext cx="301466" cy="52864"/>
            <a:chOff x="7781687" y="4191238"/>
            <a:chExt cx="301466" cy="52864"/>
          </a:xfrm>
        </p:grpSpPr>
        <p:sp>
          <p:nvSpPr>
            <p:cNvPr id="7630" name="Freeform 7629"/>
            <p:cNvSpPr/>
            <p:nvPr/>
          </p:nvSpPr>
          <p:spPr>
            <a:xfrm>
              <a:off x="7799546" y="4209097"/>
              <a:ext cx="274321" cy="17146"/>
            </a:xfrm>
            <a:custGeom>
              <a:avLst/>
              <a:gdLst/>
              <a:ahLst/>
              <a:cxnLst/>
              <a:rect l="0" t="0" r="0" b="0"/>
              <a:pathLst>
                <a:path w="274321" h="17146">
                  <a:moveTo>
                    <a:pt x="265748" y="0"/>
                  </a:moveTo>
                  <a:lnTo>
                    <a:pt x="274320" y="0"/>
                  </a:lnTo>
                  <a:lnTo>
                    <a:pt x="257175" y="8573"/>
                  </a:lnTo>
                  <a:lnTo>
                    <a:pt x="231458" y="8573"/>
                  </a:lnTo>
                  <a:lnTo>
                    <a:pt x="197168" y="8573"/>
                  </a:lnTo>
                  <a:lnTo>
                    <a:pt x="145733" y="8573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1" name="Oval 7630"/>
            <p:cNvSpPr/>
            <p:nvPr/>
          </p:nvSpPr>
          <p:spPr>
            <a:xfrm>
              <a:off x="8047434" y="41912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2" name="Oval 7631"/>
            <p:cNvSpPr/>
            <p:nvPr/>
          </p:nvSpPr>
          <p:spPr>
            <a:xfrm>
              <a:off x="7781687" y="42083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37" name="Group 7636"/>
          <p:cNvGrpSpPr/>
          <p:nvPr/>
        </p:nvGrpSpPr>
        <p:grpSpPr>
          <a:xfrm>
            <a:off x="8158877" y="4037647"/>
            <a:ext cx="412195" cy="411481"/>
            <a:chOff x="8158877" y="4037647"/>
            <a:chExt cx="412195" cy="411481"/>
          </a:xfrm>
        </p:grpSpPr>
        <p:sp>
          <p:nvSpPr>
            <p:cNvPr id="7634" name="Freeform 7633"/>
            <p:cNvSpPr/>
            <p:nvPr/>
          </p:nvSpPr>
          <p:spPr>
            <a:xfrm>
              <a:off x="8176737" y="4037647"/>
              <a:ext cx="394335" cy="411481"/>
            </a:xfrm>
            <a:custGeom>
              <a:avLst/>
              <a:gdLst/>
              <a:ahLst/>
              <a:cxnLst/>
              <a:rect l="0" t="0" r="0" b="0"/>
              <a:pathLst>
                <a:path w="394335" h="411481">
                  <a:moveTo>
                    <a:pt x="17144" y="385763"/>
                  </a:moveTo>
                  <a:lnTo>
                    <a:pt x="51434" y="394336"/>
                  </a:lnTo>
                  <a:lnTo>
                    <a:pt x="154304" y="411480"/>
                  </a:lnTo>
                  <a:lnTo>
                    <a:pt x="197167" y="411480"/>
                  </a:lnTo>
                  <a:lnTo>
                    <a:pt x="240029" y="402908"/>
                  </a:lnTo>
                  <a:lnTo>
                    <a:pt x="274319" y="385763"/>
                  </a:lnTo>
                  <a:lnTo>
                    <a:pt x="342900" y="351473"/>
                  </a:lnTo>
                  <a:lnTo>
                    <a:pt x="368617" y="317183"/>
                  </a:lnTo>
                  <a:lnTo>
                    <a:pt x="385762" y="291466"/>
                  </a:lnTo>
                  <a:lnTo>
                    <a:pt x="394334" y="274320"/>
                  </a:lnTo>
                  <a:lnTo>
                    <a:pt x="385762" y="240031"/>
                  </a:lnTo>
                  <a:lnTo>
                    <a:pt x="368617" y="222886"/>
                  </a:lnTo>
                  <a:lnTo>
                    <a:pt x="317182" y="214313"/>
                  </a:lnTo>
                  <a:lnTo>
                    <a:pt x="205739" y="188595"/>
                  </a:lnTo>
                  <a:lnTo>
                    <a:pt x="154304" y="180023"/>
                  </a:lnTo>
                  <a:lnTo>
                    <a:pt x="102869" y="188595"/>
                  </a:lnTo>
                  <a:lnTo>
                    <a:pt x="77151" y="197168"/>
                  </a:lnTo>
                  <a:lnTo>
                    <a:pt x="128587" y="162878"/>
                  </a:lnTo>
                  <a:lnTo>
                    <a:pt x="162876" y="137161"/>
                  </a:lnTo>
                  <a:lnTo>
                    <a:pt x="188594" y="111443"/>
                  </a:lnTo>
                  <a:lnTo>
                    <a:pt x="197167" y="77153"/>
                  </a:lnTo>
                  <a:lnTo>
                    <a:pt x="205739" y="51436"/>
                  </a:lnTo>
                  <a:lnTo>
                    <a:pt x="188594" y="25718"/>
                  </a:lnTo>
                  <a:lnTo>
                    <a:pt x="137159" y="0"/>
                  </a:lnTo>
                  <a:lnTo>
                    <a:pt x="94297" y="0"/>
                  </a:lnTo>
                  <a:lnTo>
                    <a:pt x="42861" y="8573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5" name="Oval 7634"/>
            <p:cNvSpPr/>
            <p:nvPr/>
          </p:nvSpPr>
          <p:spPr>
            <a:xfrm>
              <a:off x="8176022" y="44055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6" name="Oval 7635"/>
            <p:cNvSpPr/>
            <p:nvPr/>
          </p:nvSpPr>
          <p:spPr>
            <a:xfrm>
              <a:off x="8158877" y="40455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41" name="Group 7640"/>
          <p:cNvGrpSpPr/>
          <p:nvPr/>
        </p:nvGrpSpPr>
        <p:grpSpPr>
          <a:xfrm>
            <a:off x="6736556" y="4705588"/>
            <a:ext cx="309325" cy="883683"/>
            <a:chOff x="6736556" y="4705588"/>
            <a:chExt cx="309325" cy="883683"/>
          </a:xfrm>
        </p:grpSpPr>
        <p:sp>
          <p:nvSpPr>
            <p:cNvPr id="7638" name="Freeform 7637"/>
            <p:cNvSpPr/>
            <p:nvPr/>
          </p:nvSpPr>
          <p:spPr>
            <a:xfrm>
              <a:off x="6736556" y="4723448"/>
              <a:ext cx="291466" cy="865823"/>
            </a:xfrm>
            <a:custGeom>
              <a:avLst/>
              <a:gdLst/>
              <a:ahLst/>
              <a:cxnLst/>
              <a:rect l="0" t="0" r="0" b="0"/>
              <a:pathLst>
                <a:path w="291466" h="865823">
                  <a:moveTo>
                    <a:pt x="291465" y="797242"/>
                  </a:moveTo>
                  <a:lnTo>
                    <a:pt x="282893" y="848677"/>
                  </a:lnTo>
                  <a:lnTo>
                    <a:pt x="265748" y="865822"/>
                  </a:lnTo>
                  <a:lnTo>
                    <a:pt x="205740" y="865822"/>
                  </a:lnTo>
                  <a:lnTo>
                    <a:pt x="154306" y="840104"/>
                  </a:lnTo>
                  <a:lnTo>
                    <a:pt x="102870" y="797242"/>
                  </a:lnTo>
                  <a:lnTo>
                    <a:pt x="60007" y="728662"/>
                  </a:lnTo>
                  <a:lnTo>
                    <a:pt x="17145" y="634365"/>
                  </a:lnTo>
                  <a:lnTo>
                    <a:pt x="0" y="522922"/>
                  </a:lnTo>
                  <a:lnTo>
                    <a:pt x="0" y="394335"/>
                  </a:lnTo>
                  <a:lnTo>
                    <a:pt x="34290" y="145732"/>
                  </a:lnTo>
                  <a:lnTo>
                    <a:pt x="18002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9" name="Oval 7638"/>
            <p:cNvSpPr/>
            <p:nvPr/>
          </p:nvSpPr>
          <p:spPr>
            <a:xfrm>
              <a:off x="7010162" y="550283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0" name="Oval 7639"/>
            <p:cNvSpPr/>
            <p:nvPr/>
          </p:nvSpPr>
          <p:spPr>
            <a:xfrm>
              <a:off x="6898719" y="47055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45" name="Group 7644"/>
          <p:cNvGrpSpPr/>
          <p:nvPr/>
        </p:nvGrpSpPr>
        <p:grpSpPr>
          <a:xfrm>
            <a:off x="6915864" y="5168503"/>
            <a:ext cx="258604" cy="52864"/>
            <a:chOff x="6915864" y="5168503"/>
            <a:chExt cx="258604" cy="52864"/>
          </a:xfrm>
        </p:grpSpPr>
        <p:sp>
          <p:nvSpPr>
            <p:cNvPr id="7642" name="Freeform 7641"/>
            <p:cNvSpPr/>
            <p:nvPr/>
          </p:nvSpPr>
          <p:spPr>
            <a:xfrm>
              <a:off x="6933723" y="5186363"/>
              <a:ext cx="222887" cy="17145"/>
            </a:xfrm>
            <a:custGeom>
              <a:avLst/>
              <a:gdLst/>
              <a:ahLst/>
              <a:cxnLst/>
              <a:rect l="0" t="0" r="0" b="0"/>
              <a:pathLst>
                <a:path w="222887" h="17145">
                  <a:moveTo>
                    <a:pt x="222886" y="0"/>
                  </a:moveTo>
                  <a:lnTo>
                    <a:pt x="197168" y="17144"/>
                  </a:lnTo>
                  <a:lnTo>
                    <a:pt x="171451" y="8572"/>
                  </a:lnTo>
                  <a:lnTo>
                    <a:pt x="102871" y="8572"/>
                  </a:lnTo>
                  <a:lnTo>
                    <a:pt x="60008" y="17144"/>
                  </a:lnTo>
                  <a:lnTo>
                    <a:pt x="0" y="17144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3" name="Oval 7642"/>
            <p:cNvSpPr/>
            <p:nvPr/>
          </p:nvSpPr>
          <p:spPr>
            <a:xfrm>
              <a:off x="7138750" y="516850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4" name="Oval 7643"/>
            <p:cNvSpPr/>
            <p:nvPr/>
          </p:nvSpPr>
          <p:spPr>
            <a:xfrm>
              <a:off x="6915864" y="51856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49" name="Group 7648"/>
          <p:cNvGrpSpPr/>
          <p:nvPr/>
        </p:nvGrpSpPr>
        <p:grpSpPr>
          <a:xfrm>
            <a:off x="7155894" y="4929188"/>
            <a:ext cx="403623" cy="532208"/>
            <a:chOff x="7155894" y="4929188"/>
            <a:chExt cx="403623" cy="532208"/>
          </a:xfrm>
        </p:grpSpPr>
        <p:sp>
          <p:nvSpPr>
            <p:cNvPr id="7646" name="Freeform 7645"/>
            <p:cNvSpPr/>
            <p:nvPr/>
          </p:nvSpPr>
          <p:spPr>
            <a:xfrm>
              <a:off x="7173754" y="4929188"/>
              <a:ext cx="385763" cy="531496"/>
            </a:xfrm>
            <a:custGeom>
              <a:avLst/>
              <a:gdLst/>
              <a:ahLst/>
              <a:cxnLst/>
              <a:rect l="0" t="0" r="0" b="0"/>
              <a:pathLst>
                <a:path w="385763" h="531496">
                  <a:moveTo>
                    <a:pt x="145733" y="514349"/>
                  </a:moveTo>
                  <a:lnTo>
                    <a:pt x="171450" y="531495"/>
                  </a:lnTo>
                  <a:lnTo>
                    <a:pt x="257175" y="522922"/>
                  </a:lnTo>
                  <a:lnTo>
                    <a:pt x="334327" y="471487"/>
                  </a:lnTo>
                  <a:lnTo>
                    <a:pt x="368617" y="437197"/>
                  </a:lnTo>
                  <a:lnTo>
                    <a:pt x="385762" y="385762"/>
                  </a:lnTo>
                  <a:lnTo>
                    <a:pt x="385762" y="342900"/>
                  </a:lnTo>
                  <a:lnTo>
                    <a:pt x="368617" y="308609"/>
                  </a:lnTo>
                  <a:lnTo>
                    <a:pt x="334327" y="291465"/>
                  </a:lnTo>
                  <a:lnTo>
                    <a:pt x="274320" y="282892"/>
                  </a:lnTo>
                  <a:lnTo>
                    <a:pt x="171450" y="274319"/>
                  </a:lnTo>
                  <a:lnTo>
                    <a:pt x="137159" y="274319"/>
                  </a:lnTo>
                  <a:lnTo>
                    <a:pt x="162877" y="265747"/>
                  </a:lnTo>
                  <a:lnTo>
                    <a:pt x="222884" y="180022"/>
                  </a:lnTo>
                  <a:lnTo>
                    <a:pt x="240030" y="120015"/>
                  </a:lnTo>
                  <a:lnTo>
                    <a:pt x="231458" y="68579"/>
                  </a:lnTo>
                  <a:lnTo>
                    <a:pt x="214312" y="34290"/>
                  </a:lnTo>
                  <a:lnTo>
                    <a:pt x="171450" y="8572"/>
                  </a:lnTo>
                  <a:lnTo>
                    <a:pt x="68580" y="0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7" name="Oval 7646"/>
            <p:cNvSpPr/>
            <p:nvPr/>
          </p:nvSpPr>
          <p:spPr>
            <a:xfrm>
              <a:off x="7301627" y="5425678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8" name="Oval 7647"/>
            <p:cNvSpPr/>
            <p:nvPr/>
          </p:nvSpPr>
          <p:spPr>
            <a:xfrm>
              <a:off x="7155894" y="49627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53" name="Group 7652"/>
          <p:cNvGrpSpPr/>
          <p:nvPr/>
        </p:nvGrpSpPr>
        <p:grpSpPr>
          <a:xfrm>
            <a:off x="7661672" y="5425678"/>
            <a:ext cx="44291" cy="215028"/>
            <a:chOff x="7661672" y="5425678"/>
            <a:chExt cx="44291" cy="215028"/>
          </a:xfrm>
        </p:grpSpPr>
        <p:sp>
          <p:nvSpPr>
            <p:cNvPr id="7650" name="Freeform 7649"/>
            <p:cNvSpPr/>
            <p:nvPr/>
          </p:nvSpPr>
          <p:spPr>
            <a:xfrm>
              <a:off x="7679531" y="5443537"/>
              <a:ext cx="8574" cy="197169"/>
            </a:xfrm>
            <a:custGeom>
              <a:avLst/>
              <a:gdLst/>
              <a:ahLst/>
              <a:cxnLst/>
              <a:rect l="0" t="0" r="0" b="0"/>
              <a:pathLst>
                <a:path w="8574" h="197169">
                  <a:moveTo>
                    <a:pt x="8573" y="154305"/>
                  </a:moveTo>
                  <a:lnTo>
                    <a:pt x="8573" y="197168"/>
                  </a:lnTo>
                  <a:lnTo>
                    <a:pt x="0" y="180023"/>
                  </a:lnTo>
                  <a:lnTo>
                    <a:pt x="8573" y="154305"/>
                  </a:lnTo>
                  <a:lnTo>
                    <a:pt x="8573" y="111443"/>
                  </a:lnTo>
                  <a:lnTo>
                    <a:pt x="8573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1" name="Oval 7650"/>
            <p:cNvSpPr/>
            <p:nvPr/>
          </p:nvSpPr>
          <p:spPr>
            <a:xfrm>
              <a:off x="7670244" y="55799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2" name="Oval 7651"/>
            <p:cNvSpPr/>
            <p:nvPr/>
          </p:nvSpPr>
          <p:spPr>
            <a:xfrm>
              <a:off x="7661672" y="5425678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57" name="Group 7656"/>
          <p:cNvGrpSpPr/>
          <p:nvPr/>
        </p:nvGrpSpPr>
        <p:grpSpPr>
          <a:xfrm>
            <a:off x="7764542" y="5108496"/>
            <a:ext cx="275749" cy="52863"/>
            <a:chOff x="7764542" y="5108496"/>
            <a:chExt cx="275749" cy="52863"/>
          </a:xfrm>
        </p:grpSpPr>
        <p:sp>
          <p:nvSpPr>
            <p:cNvPr id="7654" name="Freeform 7653"/>
            <p:cNvSpPr/>
            <p:nvPr/>
          </p:nvSpPr>
          <p:spPr>
            <a:xfrm>
              <a:off x="7782402" y="5126355"/>
              <a:ext cx="240030" cy="17146"/>
            </a:xfrm>
            <a:custGeom>
              <a:avLst/>
              <a:gdLst/>
              <a:ahLst/>
              <a:cxnLst/>
              <a:rect l="0" t="0" r="0" b="0"/>
              <a:pathLst>
                <a:path w="240030" h="17146">
                  <a:moveTo>
                    <a:pt x="240029" y="0"/>
                  </a:moveTo>
                  <a:lnTo>
                    <a:pt x="231457" y="8572"/>
                  </a:lnTo>
                  <a:lnTo>
                    <a:pt x="162877" y="8572"/>
                  </a:lnTo>
                  <a:lnTo>
                    <a:pt x="111442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5" name="Oval 7654"/>
            <p:cNvSpPr/>
            <p:nvPr/>
          </p:nvSpPr>
          <p:spPr>
            <a:xfrm>
              <a:off x="8004572" y="510849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6" name="Oval 7655"/>
            <p:cNvSpPr/>
            <p:nvPr/>
          </p:nvSpPr>
          <p:spPr>
            <a:xfrm>
              <a:off x="7764542" y="51256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61" name="Group 7660"/>
          <p:cNvGrpSpPr/>
          <p:nvPr/>
        </p:nvGrpSpPr>
        <p:grpSpPr>
          <a:xfrm>
            <a:off x="8013144" y="4988481"/>
            <a:ext cx="361474" cy="429340"/>
            <a:chOff x="8013144" y="4988481"/>
            <a:chExt cx="361474" cy="429340"/>
          </a:xfrm>
        </p:grpSpPr>
        <p:sp>
          <p:nvSpPr>
            <p:cNvPr id="7658" name="Freeform 7657"/>
            <p:cNvSpPr/>
            <p:nvPr/>
          </p:nvSpPr>
          <p:spPr>
            <a:xfrm>
              <a:off x="8022431" y="4989195"/>
              <a:ext cx="334329" cy="428626"/>
            </a:xfrm>
            <a:custGeom>
              <a:avLst/>
              <a:gdLst/>
              <a:ahLst/>
              <a:cxnLst/>
              <a:rect l="0" t="0" r="0" b="0"/>
              <a:pathLst>
                <a:path w="334329" h="428626">
                  <a:moveTo>
                    <a:pt x="334328" y="385762"/>
                  </a:moveTo>
                  <a:lnTo>
                    <a:pt x="317182" y="428625"/>
                  </a:lnTo>
                  <a:lnTo>
                    <a:pt x="308610" y="420053"/>
                  </a:lnTo>
                  <a:lnTo>
                    <a:pt x="308610" y="402908"/>
                  </a:lnTo>
                  <a:lnTo>
                    <a:pt x="308610" y="360045"/>
                  </a:lnTo>
                  <a:lnTo>
                    <a:pt x="300038" y="240030"/>
                  </a:lnTo>
                  <a:lnTo>
                    <a:pt x="291465" y="162878"/>
                  </a:lnTo>
                  <a:lnTo>
                    <a:pt x="282893" y="85725"/>
                  </a:lnTo>
                  <a:lnTo>
                    <a:pt x="282893" y="0"/>
                  </a:lnTo>
                  <a:lnTo>
                    <a:pt x="274320" y="8572"/>
                  </a:lnTo>
                  <a:lnTo>
                    <a:pt x="265748" y="42863"/>
                  </a:lnTo>
                  <a:lnTo>
                    <a:pt x="214313" y="128588"/>
                  </a:lnTo>
                  <a:lnTo>
                    <a:pt x="171450" y="180022"/>
                  </a:lnTo>
                  <a:lnTo>
                    <a:pt x="128588" y="214312"/>
                  </a:lnTo>
                  <a:lnTo>
                    <a:pt x="85725" y="222885"/>
                  </a:lnTo>
                  <a:lnTo>
                    <a:pt x="60007" y="214312"/>
                  </a:lnTo>
                  <a:lnTo>
                    <a:pt x="25718" y="188595"/>
                  </a:lnTo>
                  <a:lnTo>
                    <a:pt x="0" y="68580"/>
                  </a:lnTo>
                  <a:lnTo>
                    <a:pt x="8573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9" name="Oval 7658"/>
            <p:cNvSpPr/>
            <p:nvPr/>
          </p:nvSpPr>
          <p:spPr>
            <a:xfrm>
              <a:off x="8338900" y="53570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0" name="Oval 7659"/>
            <p:cNvSpPr/>
            <p:nvPr/>
          </p:nvSpPr>
          <p:spPr>
            <a:xfrm>
              <a:off x="8013144" y="498848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65" name="Group 7664"/>
          <p:cNvGrpSpPr/>
          <p:nvPr/>
        </p:nvGrpSpPr>
        <p:grpSpPr>
          <a:xfrm>
            <a:off x="8398907" y="4911328"/>
            <a:ext cx="300753" cy="600791"/>
            <a:chOff x="8398907" y="4911328"/>
            <a:chExt cx="300753" cy="600791"/>
          </a:xfrm>
        </p:grpSpPr>
        <p:sp>
          <p:nvSpPr>
            <p:cNvPr id="7662" name="Freeform 7661"/>
            <p:cNvSpPr/>
            <p:nvPr/>
          </p:nvSpPr>
          <p:spPr>
            <a:xfrm>
              <a:off x="8416766" y="4929188"/>
              <a:ext cx="282894" cy="582931"/>
            </a:xfrm>
            <a:custGeom>
              <a:avLst/>
              <a:gdLst/>
              <a:ahLst/>
              <a:cxnLst/>
              <a:rect l="0" t="0" r="0" b="0"/>
              <a:pathLst>
                <a:path w="282894" h="582931">
                  <a:moveTo>
                    <a:pt x="68580" y="548640"/>
                  </a:moveTo>
                  <a:lnTo>
                    <a:pt x="94297" y="574357"/>
                  </a:lnTo>
                  <a:lnTo>
                    <a:pt x="111443" y="582930"/>
                  </a:lnTo>
                  <a:lnTo>
                    <a:pt x="197168" y="565784"/>
                  </a:lnTo>
                  <a:lnTo>
                    <a:pt x="240030" y="540067"/>
                  </a:lnTo>
                  <a:lnTo>
                    <a:pt x="265747" y="505777"/>
                  </a:lnTo>
                  <a:lnTo>
                    <a:pt x="282893" y="471487"/>
                  </a:lnTo>
                  <a:lnTo>
                    <a:pt x="240030" y="300037"/>
                  </a:lnTo>
                  <a:lnTo>
                    <a:pt x="102871" y="137159"/>
                  </a:lnTo>
                  <a:lnTo>
                    <a:pt x="34290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3" name="Oval 7662"/>
            <p:cNvSpPr/>
            <p:nvPr/>
          </p:nvSpPr>
          <p:spPr>
            <a:xfrm>
              <a:off x="8467487" y="54599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4" name="Oval 7663"/>
            <p:cNvSpPr/>
            <p:nvPr/>
          </p:nvSpPr>
          <p:spPr>
            <a:xfrm>
              <a:off x="8398907" y="491132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69" name="Group 7668"/>
          <p:cNvGrpSpPr/>
          <p:nvPr/>
        </p:nvGrpSpPr>
        <p:grpSpPr>
          <a:xfrm>
            <a:off x="6479381" y="4585573"/>
            <a:ext cx="2537461" cy="1235156"/>
            <a:chOff x="6479381" y="4585573"/>
            <a:chExt cx="2537461" cy="1235156"/>
          </a:xfrm>
        </p:grpSpPr>
        <p:sp>
          <p:nvSpPr>
            <p:cNvPr id="7666" name="Freeform 7665"/>
            <p:cNvSpPr/>
            <p:nvPr/>
          </p:nvSpPr>
          <p:spPr>
            <a:xfrm>
              <a:off x="6479381" y="4603433"/>
              <a:ext cx="2537461" cy="1217296"/>
            </a:xfrm>
            <a:custGeom>
              <a:avLst/>
              <a:gdLst/>
              <a:ahLst/>
              <a:cxnLst/>
              <a:rect l="0" t="0" r="0" b="0"/>
              <a:pathLst>
                <a:path w="2537461" h="1217296">
                  <a:moveTo>
                    <a:pt x="2143125" y="0"/>
                  </a:moveTo>
                  <a:lnTo>
                    <a:pt x="2160271" y="25717"/>
                  </a:lnTo>
                  <a:lnTo>
                    <a:pt x="2177415" y="42862"/>
                  </a:lnTo>
                  <a:lnTo>
                    <a:pt x="2220278" y="60007"/>
                  </a:lnTo>
                  <a:lnTo>
                    <a:pt x="2237423" y="77152"/>
                  </a:lnTo>
                  <a:lnTo>
                    <a:pt x="2263140" y="94297"/>
                  </a:lnTo>
                  <a:lnTo>
                    <a:pt x="2280285" y="102869"/>
                  </a:lnTo>
                  <a:lnTo>
                    <a:pt x="2306003" y="120015"/>
                  </a:lnTo>
                  <a:lnTo>
                    <a:pt x="2340293" y="137159"/>
                  </a:lnTo>
                  <a:lnTo>
                    <a:pt x="2366010" y="154305"/>
                  </a:lnTo>
                  <a:lnTo>
                    <a:pt x="2391728" y="188595"/>
                  </a:lnTo>
                  <a:lnTo>
                    <a:pt x="2408873" y="205739"/>
                  </a:lnTo>
                  <a:lnTo>
                    <a:pt x="2426018" y="231457"/>
                  </a:lnTo>
                  <a:lnTo>
                    <a:pt x="2434590" y="265747"/>
                  </a:lnTo>
                  <a:lnTo>
                    <a:pt x="2443163" y="300037"/>
                  </a:lnTo>
                  <a:lnTo>
                    <a:pt x="2451735" y="334327"/>
                  </a:lnTo>
                  <a:lnTo>
                    <a:pt x="2468881" y="368617"/>
                  </a:lnTo>
                  <a:lnTo>
                    <a:pt x="2486025" y="437197"/>
                  </a:lnTo>
                  <a:lnTo>
                    <a:pt x="2494598" y="480060"/>
                  </a:lnTo>
                  <a:lnTo>
                    <a:pt x="2503170" y="522922"/>
                  </a:lnTo>
                  <a:lnTo>
                    <a:pt x="2520315" y="557212"/>
                  </a:lnTo>
                  <a:lnTo>
                    <a:pt x="2528888" y="600074"/>
                  </a:lnTo>
                  <a:lnTo>
                    <a:pt x="2528888" y="634364"/>
                  </a:lnTo>
                  <a:lnTo>
                    <a:pt x="2537460" y="660082"/>
                  </a:lnTo>
                  <a:lnTo>
                    <a:pt x="2528888" y="728662"/>
                  </a:lnTo>
                  <a:lnTo>
                    <a:pt x="2511743" y="745807"/>
                  </a:lnTo>
                  <a:lnTo>
                    <a:pt x="2503170" y="780097"/>
                  </a:lnTo>
                  <a:lnTo>
                    <a:pt x="2486025" y="805815"/>
                  </a:lnTo>
                  <a:lnTo>
                    <a:pt x="2468881" y="831532"/>
                  </a:lnTo>
                  <a:lnTo>
                    <a:pt x="2451735" y="857250"/>
                  </a:lnTo>
                  <a:lnTo>
                    <a:pt x="2434590" y="882967"/>
                  </a:lnTo>
                  <a:lnTo>
                    <a:pt x="2391728" y="925830"/>
                  </a:lnTo>
                  <a:lnTo>
                    <a:pt x="2383155" y="960119"/>
                  </a:lnTo>
                  <a:lnTo>
                    <a:pt x="2357438" y="977265"/>
                  </a:lnTo>
                  <a:lnTo>
                    <a:pt x="2331720" y="1002982"/>
                  </a:lnTo>
                  <a:lnTo>
                    <a:pt x="2297431" y="1020127"/>
                  </a:lnTo>
                  <a:lnTo>
                    <a:pt x="2263140" y="1045845"/>
                  </a:lnTo>
                  <a:lnTo>
                    <a:pt x="2220278" y="1062989"/>
                  </a:lnTo>
                  <a:lnTo>
                    <a:pt x="2160271" y="1097280"/>
                  </a:lnTo>
                  <a:lnTo>
                    <a:pt x="2134553" y="1097280"/>
                  </a:lnTo>
                  <a:lnTo>
                    <a:pt x="2074545" y="1114425"/>
                  </a:lnTo>
                  <a:lnTo>
                    <a:pt x="2031682" y="1122997"/>
                  </a:lnTo>
                  <a:lnTo>
                    <a:pt x="1988820" y="1131569"/>
                  </a:lnTo>
                  <a:lnTo>
                    <a:pt x="1945958" y="1140142"/>
                  </a:lnTo>
                  <a:lnTo>
                    <a:pt x="1868806" y="1157287"/>
                  </a:lnTo>
                  <a:lnTo>
                    <a:pt x="1834515" y="1165860"/>
                  </a:lnTo>
                  <a:lnTo>
                    <a:pt x="1774507" y="1174432"/>
                  </a:lnTo>
                  <a:lnTo>
                    <a:pt x="1731646" y="1183005"/>
                  </a:lnTo>
                  <a:lnTo>
                    <a:pt x="1671638" y="1191577"/>
                  </a:lnTo>
                  <a:lnTo>
                    <a:pt x="1603057" y="1200149"/>
                  </a:lnTo>
                  <a:lnTo>
                    <a:pt x="1534478" y="1200149"/>
                  </a:lnTo>
                  <a:lnTo>
                    <a:pt x="1380173" y="1200149"/>
                  </a:lnTo>
                  <a:lnTo>
                    <a:pt x="1311592" y="1208722"/>
                  </a:lnTo>
                  <a:lnTo>
                    <a:pt x="1234440" y="1208722"/>
                  </a:lnTo>
                  <a:lnTo>
                    <a:pt x="1165860" y="1217295"/>
                  </a:lnTo>
                  <a:lnTo>
                    <a:pt x="1088708" y="1217295"/>
                  </a:lnTo>
                  <a:lnTo>
                    <a:pt x="1020128" y="1217295"/>
                  </a:lnTo>
                  <a:lnTo>
                    <a:pt x="857250" y="1208722"/>
                  </a:lnTo>
                  <a:lnTo>
                    <a:pt x="780098" y="1208722"/>
                  </a:lnTo>
                  <a:lnTo>
                    <a:pt x="711518" y="1208722"/>
                  </a:lnTo>
                  <a:lnTo>
                    <a:pt x="642938" y="1208722"/>
                  </a:lnTo>
                  <a:lnTo>
                    <a:pt x="582931" y="1200149"/>
                  </a:lnTo>
                  <a:lnTo>
                    <a:pt x="514350" y="1191577"/>
                  </a:lnTo>
                  <a:lnTo>
                    <a:pt x="454342" y="1191577"/>
                  </a:lnTo>
                  <a:lnTo>
                    <a:pt x="394335" y="1183005"/>
                  </a:lnTo>
                  <a:lnTo>
                    <a:pt x="274320" y="1157287"/>
                  </a:lnTo>
                  <a:lnTo>
                    <a:pt x="231458" y="1131569"/>
                  </a:lnTo>
                  <a:lnTo>
                    <a:pt x="188595" y="1105852"/>
                  </a:lnTo>
                  <a:lnTo>
                    <a:pt x="154306" y="1071562"/>
                  </a:lnTo>
                  <a:lnTo>
                    <a:pt x="120015" y="1028699"/>
                  </a:lnTo>
                  <a:lnTo>
                    <a:pt x="85725" y="985837"/>
                  </a:lnTo>
                  <a:lnTo>
                    <a:pt x="68581" y="934402"/>
                  </a:lnTo>
                  <a:lnTo>
                    <a:pt x="34290" y="831532"/>
                  </a:lnTo>
                  <a:lnTo>
                    <a:pt x="25717" y="780097"/>
                  </a:lnTo>
                  <a:lnTo>
                    <a:pt x="17145" y="720089"/>
                  </a:lnTo>
                  <a:lnTo>
                    <a:pt x="8573" y="591502"/>
                  </a:lnTo>
                  <a:lnTo>
                    <a:pt x="0" y="454342"/>
                  </a:lnTo>
                  <a:lnTo>
                    <a:pt x="8573" y="334327"/>
                  </a:lnTo>
                  <a:lnTo>
                    <a:pt x="17145" y="274319"/>
                  </a:lnTo>
                  <a:lnTo>
                    <a:pt x="34290" y="222884"/>
                  </a:lnTo>
                  <a:lnTo>
                    <a:pt x="34290" y="171449"/>
                  </a:lnTo>
                  <a:lnTo>
                    <a:pt x="42863" y="128587"/>
                  </a:lnTo>
                  <a:lnTo>
                    <a:pt x="60007" y="94297"/>
                  </a:lnTo>
                  <a:lnTo>
                    <a:pt x="77153" y="60007"/>
                  </a:lnTo>
                  <a:lnTo>
                    <a:pt x="111443" y="34289"/>
                  </a:lnTo>
                  <a:lnTo>
                    <a:pt x="180023" y="8572"/>
                  </a:lnTo>
                  <a:lnTo>
                    <a:pt x="222885" y="8572"/>
                  </a:lnTo>
                  <a:lnTo>
                    <a:pt x="308610" y="8572"/>
                  </a:lnTo>
                  <a:lnTo>
                    <a:pt x="360045" y="8572"/>
                  </a:lnTo>
                  <a:lnTo>
                    <a:pt x="462915" y="0"/>
                  </a:lnTo>
                  <a:lnTo>
                    <a:pt x="514350" y="0"/>
                  </a:lnTo>
                  <a:lnTo>
                    <a:pt x="574357" y="0"/>
                  </a:lnTo>
                  <a:lnTo>
                    <a:pt x="634365" y="8572"/>
                  </a:lnTo>
                  <a:lnTo>
                    <a:pt x="737235" y="17145"/>
                  </a:lnTo>
                  <a:lnTo>
                    <a:pt x="797243" y="17145"/>
                  </a:lnTo>
                  <a:lnTo>
                    <a:pt x="857250" y="17145"/>
                  </a:lnTo>
                  <a:lnTo>
                    <a:pt x="917257" y="17145"/>
                  </a:lnTo>
                  <a:lnTo>
                    <a:pt x="977265" y="25717"/>
                  </a:lnTo>
                  <a:lnTo>
                    <a:pt x="1037273" y="42862"/>
                  </a:lnTo>
                  <a:lnTo>
                    <a:pt x="1157288" y="60007"/>
                  </a:lnTo>
                  <a:lnTo>
                    <a:pt x="1225868" y="60007"/>
                  </a:lnTo>
                  <a:lnTo>
                    <a:pt x="1285875" y="68580"/>
                  </a:lnTo>
                  <a:lnTo>
                    <a:pt x="1354456" y="77152"/>
                  </a:lnTo>
                  <a:lnTo>
                    <a:pt x="1423035" y="77152"/>
                  </a:lnTo>
                  <a:lnTo>
                    <a:pt x="1483043" y="85725"/>
                  </a:lnTo>
                  <a:lnTo>
                    <a:pt x="1543050" y="94297"/>
                  </a:lnTo>
                  <a:lnTo>
                    <a:pt x="1611631" y="94297"/>
                  </a:lnTo>
                  <a:lnTo>
                    <a:pt x="1731646" y="102869"/>
                  </a:lnTo>
                  <a:lnTo>
                    <a:pt x="1791653" y="102869"/>
                  </a:lnTo>
                  <a:lnTo>
                    <a:pt x="1843088" y="111442"/>
                  </a:lnTo>
                  <a:lnTo>
                    <a:pt x="1894523" y="111442"/>
                  </a:lnTo>
                  <a:lnTo>
                    <a:pt x="1954530" y="102869"/>
                  </a:lnTo>
                  <a:lnTo>
                    <a:pt x="1997393" y="111442"/>
                  </a:lnTo>
                  <a:lnTo>
                    <a:pt x="2040256" y="111442"/>
                  </a:lnTo>
                  <a:lnTo>
                    <a:pt x="2100263" y="102869"/>
                  </a:lnTo>
                  <a:lnTo>
                    <a:pt x="2117407" y="111442"/>
                  </a:lnTo>
                  <a:lnTo>
                    <a:pt x="2143125" y="111442"/>
                  </a:lnTo>
                  <a:lnTo>
                    <a:pt x="2151698" y="11144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7" name="Oval 7666"/>
            <p:cNvSpPr/>
            <p:nvPr/>
          </p:nvSpPr>
          <p:spPr>
            <a:xfrm>
              <a:off x="8604647" y="45855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8" name="Oval 7667"/>
            <p:cNvSpPr/>
            <p:nvPr/>
          </p:nvSpPr>
          <p:spPr>
            <a:xfrm>
              <a:off x="8613219" y="46970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74725" y="301625"/>
            <a:ext cx="639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000"/>
              <a:t>Solve the system of equations: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71600" y="1219200"/>
            <a:ext cx="301466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5x – 3y = 6</a:t>
            </a:r>
          </a:p>
          <a:p>
            <a:pPr eaLnBrk="1" hangingPunct="1"/>
            <a:r>
              <a:rPr lang="en-US" altLang="en-US" sz="4400"/>
              <a:t>2x – 5y = 10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2906" y="342186"/>
            <a:ext cx="326470" cy="317897"/>
            <a:chOff x="392906" y="342186"/>
            <a:chExt cx="326470" cy="317897"/>
          </a:xfrm>
        </p:grpSpPr>
        <p:sp>
          <p:nvSpPr>
            <p:cNvPr id="2" name="Freeform 1"/>
            <p:cNvSpPr/>
            <p:nvPr/>
          </p:nvSpPr>
          <p:spPr>
            <a:xfrm>
              <a:off x="392906" y="360045"/>
              <a:ext cx="308611" cy="300038"/>
            </a:xfrm>
            <a:custGeom>
              <a:avLst/>
              <a:gdLst/>
              <a:ahLst/>
              <a:cxnLst/>
              <a:rect l="0" t="0" r="0" b="0"/>
              <a:pathLst>
                <a:path w="308611" h="300038">
                  <a:moveTo>
                    <a:pt x="308610" y="162877"/>
                  </a:moveTo>
                  <a:lnTo>
                    <a:pt x="282893" y="222885"/>
                  </a:lnTo>
                  <a:lnTo>
                    <a:pt x="265748" y="300037"/>
                  </a:lnTo>
                  <a:lnTo>
                    <a:pt x="240030" y="300037"/>
                  </a:lnTo>
                  <a:lnTo>
                    <a:pt x="214313" y="300037"/>
                  </a:lnTo>
                  <a:lnTo>
                    <a:pt x="188595" y="300037"/>
                  </a:lnTo>
                  <a:lnTo>
                    <a:pt x="145733" y="300037"/>
                  </a:lnTo>
                  <a:lnTo>
                    <a:pt x="68580" y="300037"/>
                  </a:lnTo>
                  <a:lnTo>
                    <a:pt x="42863" y="291465"/>
                  </a:lnTo>
                  <a:lnTo>
                    <a:pt x="25718" y="282893"/>
                  </a:lnTo>
                  <a:lnTo>
                    <a:pt x="17145" y="274320"/>
                  </a:lnTo>
                  <a:lnTo>
                    <a:pt x="0" y="257175"/>
                  </a:lnTo>
                  <a:lnTo>
                    <a:pt x="0" y="231457"/>
                  </a:lnTo>
                  <a:lnTo>
                    <a:pt x="8573" y="188595"/>
                  </a:lnTo>
                  <a:lnTo>
                    <a:pt x="34290" y="85725"/>
                  </a:lnTo>
                  <a:lnTo>
                    <a:pt x="51435" y="42862"/>
                  </a:lnTo>
                  <a:lnTo>
                    <a:pt x="51435" y="8572"/>
                  </a:lnTo>
                  <a:lnTo>
                    <a:pt x="6000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83657" y="5050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35054" y="3421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9374" y="419338"/>
            <a:ext cx="155734" cy="506493"/>
            <a:chOff x="709374" y="419338"/>
            <a:chExt cx="155734" cy="506493"/>
          </a:xfrm>
        </p:grpSpPr>
        <p:sp>
          <p:nvSpPr>
            <p:cNvPr id="6" name="Freeform 5"/>
            <p:cNvSpPr/>
            <p:nvPr/>
          </p:nvSpPr>
          <p:spPr>
            <a:xfrm>
              <a:off x="727234" y="437197"/>
              <a:ext cx="120016" cy="488634"/>
            </a:xfrm>
            <a:custGeom>
              <a:avLst/>
              <a:gdLst/>
              <a:ahLst/>
              <a:cxnLst/>
              <a:rect l="0" t="0" r="0" b="0"/>
              <a:pathLst>
                <a:path w="120016" h="488634">
                  <a:moveTo>
                    <a:pt x="120015" y="385763"/>
                  </a:moveTo>
                  <a:lnTo>
                    <a:pt x="111442" y="488633"/>
                  </a:lnTo>
                  <a:lnTo>
                    <a:pt x="77152" y="445771"/>
                  </a:lnTo>
                  <a:lnTo>
                    <a:pt x="42862" y="325756"/>
                  </a:lnTo>
                  <a:lnTo>
                    <a:pt x="25717" y="240030"/>
                  </a:lnTo>
                  <a:lnTo>
                    <a:pt x="17145" y="162878"/>
                  </a:lnTo>
                  <a:lnTo>
                    <a:pt x="8572" y="7715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9389" y="80510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09374" y="4193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55107" y="325041"/>
            <a:ext cx="197883" cy="652225"/>
            <a:chOff x="855107" y="325041"/>
            <a:chExt cx="197883" cy="652225"/>
          </a:xfrm>
        </p:grpSpPr>
        <p:sp>
          <p:nvSpPr>
            <p:cNvPr id="10" name="Freeform 9"/>
            <p:cNvSpPr/>
            <p:nvPr/>
          </p:nvSpPr>
          <p:spPr>
            <a:xfrm>
              <a:off x="864394" y="342900"/>
              <a:ext cx="188596" cy="634366"/>
            </a:xfrm>
            <a:custGeom>
              <a:avLst/>
              <a:gdLst/>
              <a:ahLst/>
              <a:cxnLst/>
              <a:rect l="0" t="0" r="0" b="0"/>
              <a:pathLst>
                <a:path w="188596" h="634366">
                  <a:moveTo>
                    <a:pt x="51435" y="600075"/>
                  </a:moveTo>
                  <a:lnTo>
                    <a:pt x="85725" y="625793"/>
                  </a:lnTo>
                  <a:lnTo>
                    <a:pt x="137160" y="634365"/>
                  </a:lnTo>
                  <a:lnTo>
                    <a:pt x="154305" y="608647"/>
                  </a:lnTo>
                  <a:lnTo>
                    <a:pt x="171450" y="574357"/>
                  </a:lnTo>
                  <a:lnTo>
                    <a:pt x="188595" y="540068"/>
                  </a:lnTo>
                  <a:lnTo>
                    <a:pt x="188595" y="497205"/>
                  </a:lnTo>
                  <a:lnTo>
                    <a:pt x="171450" y="394335"/>
                  </a:lnTo>
                  <a:lnTo>
                    <a:pt x="145732" y="334327"/>
                  </a:lnTo>
                  <a:lnTo>
                    <a:pt x="111442" y="274320"/>
                  </a:lnTo>
                  <a:lnTo>
                    <a:pt x="85725" y="205740"/>
                  </a:lnTo>
                  <a:lnTo>
                    <a:pt x="51435" y="145733"/>
                  </a:lnTo>
                  <a:lnTo>
                    <a:pt x="25717" y="85725"/>
                  </a:lnTo>
                  <a:lnTo>
                    <a:pt x="0" y="8573"/>
                  </a:lnTo>
                  <a:lnTo>
                    <a:pt x="857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97969" y="9251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55107" y="3250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01591" y="1276588"/>
            <a:ext cx="343615" cy="712946"/>
            <a:chOff x="1301591" y="1276588"/>
            <a:chExt cx="343615" cy="712946"/>
          </a:xfrm>
        </p:grpSpPr>
        <p:sp>
          <p:nvSpPr>
            <p:cNvPr id="14" name="Freeform 13"/>
            <p:cNvSpPr/>
            <p:nvPr/>
          </p:nvSpPr>
          <p:spPr>
            <a:xfrm>
              <a:off x="1301591" y="1294448"/>
              <a:ext cx="325756" cy="677228"/>
            </a:xfrm>
            <a:custGeom>
              <a:avLst/>
              <a:gdLst/>
              <a:ahLst/>
              <a:cxnLst/>
              <a:rect l="0" t="0" r="0" b="0"/>
              <a:pathLst>
                <a:path w="325756" h="677228">
                  <a:moveTo>
                    <a:pt x="325755" y="677227"/>
                  </a:moveTo>
                  <a:lnTo>
                    <a:pt x="248603" y="677227"/>
                  </a:lnTo>
                  <a:lnTo>
                    <a:pt x="205740" y="660082"/>
                  </a:lnTo>
                  <a:lnTo>
                    <a:pt x="171450" y="651510"/>
                  </a:lnTo>
                  <a:lnTo>
                    <a:pt x="137160" y="642937"/>
                  </a:lnTo>
                  <a:lnTo>
                    <a:pt x="77153" y="625792"/>
                  </a:lnTo>
                  <a:lnTo>
                    <a:pt x="60008" y="600075"/>
                  </a:lnTo>
                  <a:lnTo>
                    <a:pt x="25718" y="565785"/>
                  </a:lnTo>
                  <a:lnTo>
                    <a:pt x="17145" y="540067"/>
                  </a:lnTo>
                  <a:lnTo>
                    <a:pt x="8573" y="497204"/>
                  </a:lnTo>
                  <a:lnTo>
                    <a:pt x="0" y="454342"/>
                  </a:lnTo>
                  <a:lnTo>
                    <a:pt x="0" y="394334"/>
                  </a:lnTo>
                  <a:lnTo>
                    <a:pt x="25718" y="291465"/>
                  </a:lnTo>
                  <a:lnTo>
                    <a:pt x="42863" y="240029"/>
                  </a:lnTo>
                  <a:lnTo>
                    <a:pt x="68580" y="188595"/>
                  </a:lnTo>
                  <a:lnTo>
                    <a:pt x="120015" y="94297"/>
                  </a:lnTo>
                  <a:lnTo>
                    <a:pt x="162878" y="34290"/>
                  </a:lnTo>
                  <a:lnTo>
                    <a:pt x="180023" y="17145"/>
                  </a:lnTo>
                  <a:lnTo>
                    <a:pt x="18859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609487" y="19538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472327" y="12765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81237" y="1302306"/>
            <a:ext cx="215028" cy="540783"/>
            <a:chOff x="4181237" y="1302306"/>
            <a:chExt cx="215028" cy="540783"/>
          </a:xfrm>
        </p:grpSpPr>
        <p:sp>
          <p:nvSpPr>
            <p:cNvPr id="18" name="Freeform 17"/>
            <p:cNvSpPr/>
            <p:nvPr/>
          </p:nvSpPr>
          <p:spPr>
            <a:xfrm>
              <a:off x="4199096" y="1320165"/>
              <a:ext cx="197169" cy="522924"/>
            </a:xfrm>
            <a:custGeom>
              <a:avLst/>
              <a:gdLst/>
              <a:ahLst/>
              <a:cxnLst/>
              <a:rect l="0" t="0" r="0" b="0"/>
              <a:pathLst>
                <a:path w="197169" h="522924">
                  <a:moveTo>
                    <a:pt x="85725" y="462915"/>
                  </a:moveTo>
                  <a:lnTo>
                    <a:pt x="77153" y="497205"/>
                  </a:lnTo>
                  <a:lnTo>
                    <a:pt x="85725" y="505777"/>
                  </a:lnTo>
                  <a:lnTo>
                    <a:pt x="102870" y="514350"/>
                  </a:lnTo>
                  <a:lnTo>
                    <a:pt x="120015" y="522923"/>
                  </a:lnTo>
                  <a:lnTo>
                    <a:pt x="137160" y="505777"/>
                  </a:lnTo>
                  <a:lnTo>
                    <a:pt x="171450" y="471487"/>
                  </a:lnTo>
                  <a:lnTo>
                    <a:pt x="188595" y="437198"/>
                  </a:lnTo>
                  <a:lnTo>
                    <a:pt x="197168" y="411480"/>
                  </a:lnTo>
                  <a:lnTo>
                    <a:pt x="197168" y="368617"/>
                  </a:lnTo>
                  <a:lnTo>
                    <a:pt x="197168" y="308610"/>
                  </a:lnTo>
                  <a:lnTo>
                    <a:pt x="180023" y="257175"/>
                  </a:lnTo>
                  <a:lnTo>
                    <a:pt x="154305" y="197167"/>
                  </a:lnTo>
                  <a:lnTo>
                    <a:pt x="85725" y="94297"/>
                  </a:lnTo>
                  <a:lnTo>
                    <a:pt x="42863" y="51435"/>
                  </a:lnTo>
                  <a:lnTo>
                    <a:pt x="17145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266962" y="17652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181237" y="130230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704159" y="1320165"/>
            <a:ext cx="292894" cy="309324"/>
            <a:chOff x="4704159" y="1320165"/>
            <a:chExt cx="292894" cy="309324"/>
          </a:xfrm>
        </p:grpSpPr>
        <p:sp>
          <p:nvSpPr>
            <p:cNvPr id="22" name="Freeform 21"/>
            <p:cNvSpPr/>
            <p:nvPr/>
          </p:nvSpPr>
          <p:spPr>
            <a:xfrm>
              <a:off x="4722019" y="1320165"/>
              <a:ext cx="265748" cy="300039"/>
            </a:xfrm>
            <a:custGeom>
              <a:avLst/>
              <a:gdLst/>
              <a:ahLst/>
              <a:cxnLst/>
              <a:rect l="0" t="0" r="0" b="0"/>
              <a:pathLst>
                <a:path w="265748" h="300039">
                  <a:moveTo>
                    <a:pt x="257174" y="291465"/>
                  </a:moveTo>
                  <a:lnTo>
                    <a:pt x="265747" y="291465"/>
                  </a:lnTo>
                  <a:lnTo>
                    <a:pt x="257174" y="282893"/>
                  </a:lnTo>
                  <a:lnTo>
                    <a:pt x="240030" y="282893"/>
                  </a:lnTo>
                  <a:lnTo>
                    <a:pt x="205740" y="282893"/>
                  </a:lnTo>
                  <a:lnTo>
                    <a:pt x="162877" y="282893"/>
                  </a:lnTo>
                  <a:lnTo>
                    <a:pt x="120015" y="291465"/>
                  </a:lnTo>
                  <a:lnTo>
                    <a:pt x="77152" y="291465"/>
                  </a:lnTo>
                  <a:lnTo>
                    <a:pt x="60007" y="300038"/>
                  </a:lnTo>
                  <a:lnTo>
                    <a:pt x="51435" y="282893"/>
                  </a:lnTo>
                  <a:lnTo>
                    <a:pt x="60007" y="274320"/>
                  </a:lnTo>
                  <a:lnTo>
                    <a:pt x="77152" y="248602"/>
                  </a:lnTo>
                  <a:lnTo>
                    <a:pt x="102870" y="214312"/>
                  </a:lnTo>
                  <a:lnTo>
                    <a:pt x="128587" y="171450"/>
                  </a:lnTo>
                  <a:lnTo>
                    <a:pt x="145732" y="128588"/>
                  </a:lnTo>
                  <a:lnTo>
                    <a:pt x="162877" y="60007"/>
                  </a:lnTo>
                  <a:lnTo>
                    <a:pt x="162877" y="34290"/>
                  </a:lnTo>
                  <a:lnTo>
                    <a:pt x="145732" y="8573"/>
                  </a:lnTo>
                  <a:lnTo>
                    <a:pt x="128587" y="0"/>
                  </a:lnTo>
                  <a:lnTo>
                    <a:pt x="85725" y="0"/>
                  </a:lnTo>
                  <a:lnTo>
                    <a:pt x="42862" y="17145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61334" y="15937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704159" y="13365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03672" y="1500188"/>
            <a:ext cx="404336" cy="291465"/>
            <a:chOff x="803672" y="1500188"/>
            <a:chExt cx="404336" cy="291465"/>
          </a:xfrm>
        </p:grpSpPr>
        <p:sp>
          <p:nvSpPr>
            <p:cNvPr id="26" name="Freeform 25"/>
            <p:cNvSpPr/>
            <p:nvPr/>
          </p:nvSpPr>
          <p:spPr>
            <a:xfrm>
              <a:off x="821531" y="1500188"/>
              <a:ext cx="368619" cy="291465"/>
            </a:xfrm>
            <a:custGeom>
              <a:avLst/>
              <a:gdLst/>
              <a:ahLst/>
              <a:cxnLst/>
              <a:rect l="0" t="0" r="0" b="0"/>
              <a:pathLst>
                <a:path w="368619" h="291465">
                  <a:moveTo>
                    <a:pt x="368618" y="257175"/>
                  </a:moveTo>
                  <a:lnTo>
                    <a:pt x="334328" y="248602"/>
                  </a:lnTo>
                  <a:lnTo>
                    <a:pt x="300038" y="257175"/>
                  </a:lnTo>
                  <a:lnTo>
                    <a:pt x="274320" y="257175"/>
                  </a:lnTo>
                  <a:lnTo>
                    <a:pt x="240030" y="257175"/>
                  </a:lnTo>
                  <a:lnTo>
                    <a:pt x="205740" y="265747"/>
                  </a:lnTo>
                  <a:lnTo>
                    <a:pt x="171450" y="282892"/>
                  </a:lnTo>
                  <a:lnTo>
                    <a:pt x="145733" y="282892"/>
                  </a:lnTo>
                  <a:lnTo>
                    <a:pt x="128588" y="291464"/>
                  </a:lnTo>
                  <a:lnTo>
                    <a:pt x="137160" y="282892"/>
                  </a:lnTo>
                  <a:lnTo>
                    <a:pt x="154305" y="240030"/>
                  </a:lnTo>
                  <a:lnTo>
                    <a:pt x="171450" y="197167"/>
                  </a:lnTo>
                  <a:lnTo>
                    <a:pt x="171450" y="154304"/>
                  </a:lnTo>
                  <a:lnTo>
                    <a:pt x="180023" y="102870"/>
                  </a:lnTo>
                  <a:lnTo>
                    <a:pt x="171450" y="42862"/>
                  </a:lnTo>
                  <a:lnTo>
                    <a:pt x="154305" y="17144"/>
                  </a:lnTo>
                  <a:lnTo>
                    <a:pt x="145733" y="8572"/>
                  </a:lnTo>
                  <a:lnTo>
                    <a:pt x="111443" y="0"/>
                  </a:lnTo>
                  <a:lnTo>
                    <a:pt x="85725" y="8572"/>
                  </a:lnTo>
                  <a:lnTo>
                    <a:pt x="60008" y="17144"/>
                  </a:lnTo>
                  <a:lnTo>
                    <a:pt x="34290" y="34289"/>
                  </a:lnTo>
                  <a:lnTo>
                    <a:pt x="8573" y="77152"/>
                  </a:lnTo>
                  <a:lnTo>
                    <a:pt x="0" y="8572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172289" y="17395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03672" y="15680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93" name="Group 8192"/>
          <p:cNvGrpSpPr/>
          <p:nvPr/>
        </p:nvGrpSpPr>
        <p:grpSpPr>
          <a:xfrm>
            <a:off x="1241584" y="2005251"/>
            <a:ext cx="292179" cy="730091"/>
            <a:chOff x="1241584" y="2005251"/>
            <a:chExt cx="292179" cy="730091"/>
          </a:xfrm>
        </p:grpSpPr>
        <p:sp>
          <p:nvSpPr>
            <p:cNvPr id="30" name="Freeform 29"/>
            <p:cNvSpPr/>
            <p:nvPr/>
          </p:nvSpPr>
          <p:spPr>
            <a:xfrm>
              <a:off x="1241584" y="2023110"/>
              <a:ext cx="274321" cy="694374"/>
            </a:xfrm>
            <a:custGeom>
              <a:avLst/>
              <a:gdLst/>
              <a:ahLst/>
              <a:cxnLst/>
              <a:rect l="0" t="0" r="0" b="0"/>
              <a:pathLst>
                <a:path w="274321" h="694374">
                  <a:moveTo>
                    <a:pt x="274320" y="694373"/>
                  </a:moveTo>
                  <a:lnTo>
                    <a:pt x="222885" y="694373"/>
                  </a:lnTo>
                  <a:lnTo>
                    <a:pt x="171450" y="685800"/>
                  </a:lnTo>
                  <a:lnTo>
                    <a:pt x="137160" y="677228"/>
                  </a:lnTo>
                  <a:lnTo>
                    <a:pt x="102870" y="668655"/>
                  </a:lnTo>
                  <a:lnTo>
                    <a:pt x="51435" y="625793"/>
                  </a:lnTo>
                  <a:lnTo>
                    <a:pt x="25717" y="591502"/>
                  </a:lnTo>
                  <a:lnTo>
                    <a:pt x="8572" y="565785"/>
                  </a:lnTo>
                  <a:lnTo>
                    <a:pt x="0" y="522922"/>
                  </a:lnTo>
                  <a:lnTo>
                    <a:pt x="0" y="437197"/>
                  </a:lnTo>
                  <a:lnTo>
                    <a:pt x="8572" y="377190"/>
                  </a:lnTo>
                  <a:lnTo>
                    <a:pt x="51435" y="265748"/>
                  </a:lnTo>
                  <a:lnTo>
                    <a:pt x="77152" y="214313"/>
                  </a:lnTo>
                  <a:lnTo>
                    <a:pt x="111442" y="111442"/>
                  </a:lnTo>
                  <a:lnTo>
                    <a:pt x="145732" y="51435"/>
                  </a:lnTo>
                  <a:lnTo>
                    <a:pt x="154305" y="25717"/>
                  </a:lnTo>
                  <a:lnTo>
                    <a:pt x="154305" y="17145"/>
                  </a:lnTo>
                  <a:lnTo>
                    <a:pt x="15430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498044" y="26996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2" name="Oval 8191"/>
            <p:cNvSpPr/>
            <p:nvPr/>
          </p:nvSpPr>
          <p:spPr>
            <a:xfrm>
              <a:off x="1378029" y="200525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99" name="Group 8198"/>
          <p:cNvGrpSpPr/>
          <p:nvPr/>
        </p:nvGrpSpPr>
        <p:grpSpPr>
          <a:xfrm>
            <a:off x="4558427" y="1979533"/>
            <a:ext cx="137875" cy="617936"/>
            <a:chOff x="4558427" y="1979533"/>
            <a:chExt cx="137875" cy="617936"/>
          </a:xfrm>
        </p:grpSpPr>
        <p:sp>
          <p:nvSpPr>
            <p:cNvPr id="8196" name="Freeform 8195"/>
            <p:cNvSpPr/>
            <p:nvPr/>
          </p:nvSpPr>
          <p:spPr>
            <a:xfrm>
              <a:off x="4567714" y="1997392"/>
              <a:ext cx="128588" cy="600077"/>
            </a:xfrm>
            <a:custGeom>
              <a:avLst/>
              <a:gdLst/>
              <a:ahLst/>
              <a:cxnLst/>
              <a:rect l="0" t="0" r="0" b="0"/>
              <a:pathLst>
                <a:path w="128588" h="600077">
                  <a:moveTo>
                    <a:pt x="8572" y="522923"/>
                  </a:moveTo>
                  <a:lnTo>
                    <a:pt x="0" y="565786"/>
                  </a:lnTo>
                  <a:lnTo>
                    <a:pt x="17145" y="600076"/>
                  </a:lnTo>
                  <a:lnTo>
                    <a:pt x="42862" y="600076"/>
                  </a:lnTo>
                  <a:lnTo>
                    <a:pt x="60007" y="600076"/>
                  </a:lnTo>
                  <a:lnTo>
                    <a:pt x="77152" y="582930"/>
                  </a:lnTo>
                  <a:lnTo>
                    <a:pt x="94298" y="565786"/>
                  </a:lnTo>
                  <a:lnTo>
                    <a:pt x="102870" y="540068"/>
                  </a:lnTo>
                  <a:lnTo>
                    <a:pt x="128587" y="454343"/>
                  </a:lnTo>
                  <a:lnTo>
                    <a:pt x="128587" y="402908"/>
                  </a:lnTo>
                  <a:lnTo>
                    <a:pt x="128587" y="342900"/>
                  </a:lnTo>
                  <a:lnTo>
                    <a:pt x="94298" y="214313"/>
                  </a:lnTo>
                  <a:lnTo>
                    <a:pt x="68580" y="154306"/>
                  </a:lnTo>
                  <a:lnTo>
                    <a:pt x="42862" y="102871"/>
                  </a:lnTo>
                  <a:lnTo>
                    <a:pt x="8572" y="17146"/>
                  </a:lnTo>
                  <a:lnTo>
                    <a:pt x="857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7" name="Oval 8196"/>
            <p:cNvSpPr/>
            <p:nvPr/>
          </p:nvSpPr>
          <p:spPr>
            <a:xfrm>
              <a:off x="4558427" y="250245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8" name="Oval 8197"/>
            <p:cNvSpPr/>
            <p:nvPr/>
          </p:nvSpPr>
          <p:spPr>
            <a:xfrm>
              <a:off x="4558427" y="19795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03" name="Group 8202"/>
          <p:cNvGrpSpPr/>
          <p:nvPr/>
        </p:nvGrpSpPr>
        <p:grpSpPr>
          <a:xfrm>
            <a:off x="4841319" y="2279571"/>
            <a:ext cx="267177" cy="87154"/>
            <a:chOff x="4841319" y="2279571"/>
            <a:chExt cx="267177" cy="87154"/>
          </a:xfrm>
        </p:grpSpPr>
        <p:sp>
          <p:nvSpPr>
            <p:cNvPr id="8200" name="Freeform 8199"/>
            <p:cNvSpPr/>
            <p:nvPr/>
          </p:nvSpPr>
          <p:spPr>
            <a:xfrm>
              <a:off x="4859179" y="2297430"/>
              <a:ext cx="231459" cy="51436"/>
            </a:xfrm>
            <a:custGeom>
              <a:avLst/>
              <a:gdLst/>
              <a:ahLst/>
              <a:cxnLst/>
              <a:rect l="0" t="0" r="0" b="0"/>
              <a:pathLst>
                <a:path w="231459" h="51436">
                  <a:moveTo>
                    <a:pt x="231458" y="0"/>
                  </a:moveTo>
                  <a:lnTo>
                    <a:pt x="214312" y="8572"/>
                  </a:lnTo>
                  <a:lnTo>
                    <a:pt x="197167" y="8572"/>
                  </a:lnTo>
                  <a:lnTo>
                    <a:pt x="162878" y="8572"/>
                  </a:lnTo>
                  <a:lnTo>
                    <a:pt x="120014" y="17145"/>
                  </a:lnTo>
                  <a:lnTo>
                    <a:pt x="77152" y="25718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1" name="Oval 8200"/>
            <p:cNvSpPr/>
            <p:nvPr/>
          </p:nvSpPr>
          <p:spPr>
            <a:xfrm>
              <a:off x="5072777" y="22795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2" name="Oval 8201"/>
            <p:cNvSpPr/>
            <p:nvPr/>
          </p:nvSpPr>
          <p:spPr>
            <a:xfrm>
              <a:off x="4841319" y="23310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07" name="Group 8206"/>
          <p:cNvGrpSpPr/>
          <p:nvPr/>
        </p:nvGrpSpPr>
        <p:grpSpPr>
          <a:xfrm>
            <a:off x="5158502" y="2048113"/>
            <a:ext cx="241458" cy="70009"/>
            <a:chOff x="5158502" y="2048113"/>
            <a:chExt cx="241458" cy="70009"/>
          </a:xfrm>
        </p:grpSpPr>
        <p:sp>
          <p:nvSpPr>
            <p:cNvPr id="8204" name="Freeform 8203"/>
            <p:cNvSpPr/>
            <p:nvPr/>
          </p:nvSpPr>
          <p:spPr>
            <a:xfrm>
              <a:off x="5176361" y="2048827"/>
              <a:ext cx="205741" cy="51437"/>
            </a:xfrm>
            <a:custGeom>
              <a:avLst/>
              <a:gdLst/>
              <a:ahLst/>
              <a:cxnLst/>
              <a:rect l="0" t="0" r="0" b="0"/>
              <a:pathLst>
                <a:path w="205741" h="51437">
                  <a:moveTo>
                    <a:pt x="205740" y="17146"/>
                  </a:moveTo>
                  <a:lnTo>
                    <a:pt x="205740" y="8573"/>
                  </a:lnTo>
                  <a:lnTo>
                    <a:pt x="188595" y="0"/>
                  </a:lnTo>
                  <a:lnTo>
                    <a:pt x="171450" y="0"/>
                  </a:lnTo>
                  <a:lnTo>
                    <a:pt x="154305" y="0"/>
                  </a:lnTo>
                  <a:lnTo>
                    <a:pt x="120015" y="8573"/>
                  </a:lnTo>
                  <a:lnTo>
                    <a:pt x="85726" y="17146"/>
                  </a:lnTo>
                  <a:lnTo>
                    <a:pt x="34290" y="25718"/>
                  </a:lnTo>
                  <a:lnTo>
                    <a:pt x="0" y="5143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5" name="Oval 8204"/>
            <p:cNvSpPr/>
            <p:nvPr/>
          </p:nvSpPr>
          <p:spPr>
            <a:xfrm>
              <a:off x="5364242" y="204811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6" name="Oval 8205"/>
            <p:cNvSpPr/>
            <p:nvPr/>
          </p:nvSpPr>
          <p:spPr>
            <a:xfrm>
              <a:off x="5158502" y="20824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1" name="Group 8210"/>
          <p:cNvGrpSpPr/>
          <p:nvPr/>
        </p:nvGrpSpPr>
        <p:grpSpPr>
          <a:xfrm>
            <a:off x="5209937" y="2056686"/>
            <a:ext cx="283608" cy="352901"/>
            <a:chOff x="5209937" y="2056686"/>
            <a:chExt cx="283608" cy="352901"/>
          </a:xfrm>
        </p:grpSpPr>
        <p:sp>
          <p:nvSpPr>
            <p:cNvPr id="8208" name="Freeform 8207"/>
            <p:cNvSpPr/>
            <p:nvPr/>
          </p:nvSpPr>
          <p:spPr>
            <a:xfrm>
              <a:off x="5227796" y="2074545"/>
              <a:ext cx="265749" cy="317183"/>
            </a:xfrm>
            <a:custGeom>
              <a:avLst/>
              <a:gdLst/>
              <a:ahLst/>
              <a:cxnLst/>
              <a:rect l="0" t="0" r="0" b="0"/>
              <a:pathLst>
                <a:path w="265749" h="317183">
                  <a:moveTo>
                    <a:pt x="34291" y="317182"/>
                  </a:moveTo>
                  <a:lnTo>
                    <a:pt x="68580" y="317182"/>
                  </a:lnTo>
                  <a:lnTo>
                    <a:pt x="154305" y="308610"/>
                  </a:lnTo>
                  <a:lnTo>
                    <a:pt x="180022" y="300038"/>
                  </a:lnTo>
                  <a:lnTo>
                    <a:pt x="205740" y="291465"/>
                  </a:lnTo>
                  <a:lnTo>
                    <a:pt x="222886" y="274320"/>
                  </a:lnTo>
                  <a:lnTo>
                    <a:pt x="240030" y="257175"/>
                  </a:lnTo>
                  <a:lnTo>
                    <a:pt x="265748" y="205740"/>
                  </a:lnTo>
                  <a:lnTo>
                    <a:pt x="257175" y="188595"/>
                  </a:lnTo>
                  <a:lnTo>
                    <a:pt x="248603" y="171450"/>
                  </a:lnTo>
                  <a:lnTo>
                    <a:pt x="222886" y="145732"/>
                  </a:lnTo>
                  <a:lnTo>
                    <a:pt x="197168" y="137160"/>
                  </a:lnTo>
                  <a:lnTo>
                    <a:pt x="162878" y="128588"/>
                  </a:lnTo>
                  <a:lnTo>
                    <a:pt x="94298" y="120015"/>
                  </a:lnTo>
                  <a:lnTo>
                    <a:pt x="60008" y="128588"/>
                  </a:lnTo>
                  <a:lnTo>
                    <a:pt x="42863" y="145732"/>
                  </a:lnTo>
                  <a:lnTo>
                    <a:pt x="42863" y="162878"/>
                  </a:lnTo>
                  <a:lnTo>
                    <a:pt x="34291" y="145732"/>
                  </a:lnTo>
                  <a:lnTo>
                    <a:pt x="25718" y="120015"/>
                  </a:lnTo>
                  <a:lnTo>
                    <a:pt x="17145" y="85725"/>
                  </a:lnTo>
                  <a:lnTo>
                    <a:pt x="8573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9" name="Oval 8208"/>
            <p:cNvSpPr/>
            <p:nvPr/>
          </p:nvSpPr>
          <p:spPr>
            <a:xfrm>
              <a:off x="5244227" y="23738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0" name="Oval 8209"/>
            <p:cNvSpPr/>
            <p:nvPr/>
          </p:nvSpPr>
          <p:spPr>
            <a:xfrm>
              <a:off x="5209937" y="20566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5" name="Group 8214"/>
          <p:cNvGrpSpPr/>
          <p:nvPr/>
        </p:nvGrpSpPr>
        <p:grpSpPr>
          <a:xfrm>
            <a:off x="580787" y="2373868"/>
            <a:ext cx="215741" cy="104299"/>
            <a:chOff x="580787" y="2373868"/>
            <a:chExt cx="215741" cy="104299"/>
          </a:xfrm>
        </p:grpSpPr>
        <p:sp>
          <p:nvSpPr>
            <p:cNvPr id="8212" name="Freeform 8211"/>
            <p:cNvSpPr/>
            <p:nvPr/>
          </p:nvSpPr>
          <p:spPr>
            <a:xfrm>
              <a:off x="598646" y="2391727"/>
              <a:ext cx="180024" cy="68581"/>
            </a:xfrm>
            <a:custGeom>
              <a:avLst/>
              <a:gdLst/>
              <a:ahLst/>
              <a:cxnLst/>
              <a:rect l="0" t="0" r="0" b="0"/>
              <a:pathLst>
                <a:path w="180024" h="68581">
                  <a:moveTo>
                    <a:pt x="180023" y="0"/>
                  </a:moveTo>
                  <a:lnTo>
                    <a:pt x="171450" y="8573"/>
                  </a:lnTo>
                  <a:lnTo>
                    <a:pt x="162878" y="17146"/>
                  </a:lnTo>
                  <a:lnTo>
                    <a:pt x="154305" y="17146"/>
                  </a:lnTo>
                  <a:lnTo>
                    <a:pt x="137160" y="25718"/>
                  </a:lnTo>
                  <a:lnTo>
                    <a:pt x="120015" y="25718"/>
                  </a:lnTo>
                  <a:lnTo>
                    <a:pt x="94298" y="34290"/>
                  </a:lnTo>
                  <a:lnTo>
                    <a:pt x="42863" y="60008"/>
                  </a:lnTo>
                  <a:lnTo>
                    <a:pt x="17145" y="60008"/>
                  </a:lnTo>
                  <a:lnTo>
                    <a:pt x="0" y="6858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3" name="Oval 8212"/>
            <p:cNvSpPr/>
            <p:nvPr/>
          </p:nvSpPr>
          <p:spPr>
            <a:xfrm>
              <a:off x="760809" y="23738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4" name="Oval 8213"/>
            <p:cNvSpPr/>
            <p:nvPr/>
          </p:nvSpPr>
          <p:spPr>
            <a:xfrm>
              <a:off x="580787" y="24424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19" name="Group 8218"/>
          <p:cNvGrpSpPr/>
          <p:nvPr/>
        </p:nvGrpSpPr>
        <p:grpSpPr>
          <a:xfrm>
            <a:off x="812244" y="2185988"/>
            <a:ext cx="207169" cy="86439"/>
            <a:chOff x="812244" y="2185988"/>
            <a:chExt cx="207169" cy="86439"/>
          </a:xfrm>
        </p:grpSpPr>
        <p:sp>
          <p:nvSpPr>
            <p:cNvPr id="8216" name="Freeform 8215"/>
            <p:cNvSpPr/>
            <p:nvPr/>
          </p:nvSpPr>
          <p:spPr>
            <a:xfrm>
              <a:off x="830104" y="2185988"/>
              <a:ext cx="171451" cy="68580"/>
            </a:xfrm>
            <a:custGeom>
              <a:avLst/>
              <a:gdLst/>
              <a:ahLst/>
              <a:cxnLst/>
              <a:rect l="0" t="0" r="0" b="0"/>
              <a:pathLst>
                <a:path w="171451" h="68580">
                  <a:moveTo>
                    <a:pt x="171450" y="25717"/>
                  </a:moveTo>
                  <a:lnTo>
                    <a:pt x="171450" y="17145"/>
                  </a:lnTo>
                  <a:lnTo>
                    <a:pt x="145732" y="0"/>
                  </a:lnTo>
                  <a:lnTo>
                    <a:pt x="137160" y="8572"/>
                  </a:lnTo>
                  <a:lnTo>
                    <a:pt x="77152" y="25717"/>
                  </a:lnTo>
                  <a:lnTo>
                    <a:pt x="51435" y="42862"/>
                  </a:lnTo>
                  <a:lnTo>
                    <a:pt x="25717" y="51435"/>
                  </a:lnTo>
                  <a:lnTo>
                    <a:pt x="0" y="68579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7" name="Oval 8216"/>
            <p:cNvSpPr/>
            <p:nvPr/>
          </p:nvSpPr>
          <p:spPr>
            <a:xfrm>
              <a:off x="983694" y="21938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8" name="Oval 8217"/>
            <p:cNvSpPr/>
            <p:nvPr/>
          </p:nvSpPr>
          <p:spPr>
            <a:xfrm>
              <a:off x="812244" y="22367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23" name="Group 8222"/>
          <p:cNvGrpSpPr/>
          <p:nvPr/>
        </p:nvGrpSpPr>
        <p:grpSpPr>
          <a:xfrm>
            <a:off x="837962" y="2219563"/>
            <a:ext cx="257890" cy="310039"/>
            <a:chOff x="837962" y="2219563"/>
            <a:chExt cx="257890" cy="310039"/>
          </a:xfrm>
        </p:grpSpPr>
        <p:sp>
          <p:nvSpPr>
            <p:cNvPr id="8220" name="Freeform 8219"/>
            <p:cNvSpPr/>
            <p:nvPr/>
          </p:nvSpPr>
          <p:spPr>
            <a:xfrm>
              <a:off x="855821" y="2237423"/>
              <a:ext cx="240031" cy="274320"/>
            </a:xfrm>
            <a:custGeom>
              <a:avLst/>
              <a:gdLst/>
              <a:ahLst/>
              <a:cxnLst/>
              <a:rect l="0" t="0" r="0" b="0"/>
              <a:pathLst>
                <a:path w="240031" h="274320">
                  <a:moveTo>
                    <a:pt x="51435" y="274319"/>
                  </a:moveTo>
                  <a:lnTo>
                    <a:pt x="154305" y="265747"/>
                  </a:lnTo>
                  <a:lnTo>
                    <a:pt x="180023" y="257174"/>
                  </a:lnTo>
                  <a:lnTo>
                    <a:pt x="205740" y="240029"/>
                  </a:lnTo>
                  <a:lnTo>
                    <a:pt x="222885" y="222884"/>
                  </a:lnTo>
                  <a:lnTo>
                    <a:pt x="240030" y="180022"/>
                  </a:lnTo>
                  <a:lnTo>
                    <a:pt x="240030" y="154304"/>
                  </a:lnTo>
                  <a:lnTo>
                    <a:pt x="240030" y="128587"/>
                  </a:lnTo>
                  <a:lnTo>
                    <a:pt x="222885" y="111442"/>
                  </a:lnTo>
                  <a:lnTo>
                    <a:pt x="197168" y="85725"/>
                  </a:lnTo>
                  <a:lnTo>
                    <a:pt x="180023" y="85725"/>
                  </a:lnTo>
                  <a:lnTo>
                    <a:pt x="154305" y="85725"/>
                  </a:lnTo>
                  <a:lnTo>
                    <a:pt x="128588" y="94297"/>
                  </a:lnTo>
                  <a:lnTo>
                    <a:pt x="77153" y="120015"/>
                  </a:lnTo>
                  <a:lnTo>
                    <a:pt x="60008" y="137160"/>
                  </a:lnTo>
                  <a:lnTo>
                    <a:pt x="60008" y="154304"/>
                  </a:lnTo>
                  <a:lnTo>
                    <a:pt x="60008" y="162877"/>
                  </a:lnTo>
                  <a:lnTo>
                    <a:pt x="60008" y="154304"/>
                  </a:lnTo>
                  <a:lnTo>
                    <a:pt x="60008" y="137160"/>
                  </a:lnTo>
                  <a:lnTo>
                    <a:pt x="51435" y="111442"/>
                  </a:lnTo>
                  <a:lnTo>
                    <a:pt x="25718" y="60007"/>
                  </a:lnTo>
                  <a:lnTo>
                    <a:pt x="8573" y="34290"/>
                  </a:lnTo>
                  <a:lnTo>
                    <a:pt x="0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1" name="Oval 8220"/>
            <p:cNvSpPr/>
            <p:nvPr/>
          </p:nvSpPr>
          <p:spPr>
            <a:xfrm>
              <a:off x="889397" y="24938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2" name="Oval 8221"/>
            <p:cNvSpPr/>
            <p:nvPr/>
          </p:nvSpPr>
          <p:spPr>
            <a:xfrm>
              <a:off x="837962" y="22195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27" name="Group 8226"/>
          <p:cNvGrpSpPr/>
          <p:nvPr/>
        </p:nvGrpSpPr>
        <p:grpSpPr>
          <a:xfrm>
            <a:off x="1386602" y="2999661"/>
            <a:ext cx="87154" cy="361473"/>
            <a:chOff x="1386602" y="2999661"/>
            <a:chExt cx="87154" cy="361473"/>
          </a:xfrm>
        </p:grpSpPr>
        <p:sp>
          <p:nvSpPr>
            <p:cNvPr id="8224" name="Freeform 8223"/>
            <p:cNvSpPr/>
            <p:nvPr/>
          </p:nvSpPr>
          <p:spPr>
            <a:xfrm>
              <a:off x="1395889" y="3017520"/>
              <a:ext cx="60008" cy="342901"/>
            </a:xfrm>
            <a:custGeom>
              <a:avLst/>
              <a:gdLst/>
              <a:ahLst/>
              <a:cxnLst/>
              <a:rect l="0" t="0" r="0" b="0"/>
              <a:pathLst>
                <a:path w="60008" h="342901">
                  <a:moveTo>
                    <a:pt x="60007" y="325755"/>
                  </a:moveTo>
                  <a:lnTo>
                    <a:pt x="51435" y="342900"/>
                  </a:lnTo>
                  <a:lnTo>
                    <a:pt x="51435" y="325755"/>
                  </a:lnTo>
                  <a:lnTo>
                    <a:pt x="51435" y="300038"/>
                  </a:lnTo>
                  <a:lnTo>
                    <a:pt x="42862" y="274320"/>
                  </a:lnTo>
                  <a:lnTo>
                    <a:pt x="42862" y="248603"/>
                  </a:lnTo>
                  <a:lnTo>
                    <a:pt x="25717" y="205740"/>
                  </a:lnTo>
                  <a:lnTo>
                    <a:pt x="17145" y="171450"/>
                  </a:lnTo>
                  <a:lnTo>
                    <a:pt x="8572" y="137160"/>
                  </a:lnTo>
                  <a:lnTo>
                    <a:pt x="0" y="77153"/>
                  </a:lnTo>
                  <a:lnTo>
                    <a:pt x="8572" y="17145"/>
                  </a:lnTo>
                  <a:lnTo>
                    <a:pt x="857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5" name="Oval 8224"/>
            <p:cNvSpPr/>
            <p:nvPr/>
          </p:nvSpPr>
          <p:spPr>
            <a:xfrm>
              <a:off x="1438037" y="33254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6" name="Oval 8225"/>
            <p:cNvSpPr/>
            <p:nvPr/>
          </p:nvSpPr>
          <p:spPr>
            <a:xfrm>
              <a:off x="1386602" y="29996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31" name="Group 8230"/>
          <p:cNvGrpSpPr/>
          <p:nvPr/>
        </p:nvGrpSpPr>
        <p:grpSpPr>
          <a:xfrm>
            <a:off x="1550194" y="3042523"/>
            <a:ext cx="240031" cy="317898"/>
            <a:chOff x="1550194" y="3042523"/>
            <a:chExt cx="240031" cy="317898"/>
          </a:xfrm>
        </p:grpSpPr>
        <p:sp>
          <p:nvSpPr>
            <p:cNvPr id="8228" name="Freeform 8227"/>
            <p:cNvSpPr/>
            <p:nvPr/>
          </p:nvSpPr>
          <p:spPr>
            <a:xfrm>
              <a:off x="1550194" y="3060383"/>
              <a:ext cx="240031" cy="300038"/>
            </a:xfrm>
            <a:custGeom>
              <a:avLst/>
              <a:gdLst/>
              <a:ahLst/>
              <a:cxnLst/>
              <a:rect l="0" t="0" r="0" b="0"/>
              <a:pathLst>
                <a:path w="240031" h="300038">
                  <a:moveTo>
                    <a:pt x="102870" y="94297"/>
                  </a:moveTo>
                  <a:lnTo>
                    <a:pt x="68580" y="85725"/>
                  </a:lnTo>
                  <a:lnTo>
                    <a:pt x="77152" y="17145"/>
                  </a:lnTo>
                  <a:lnTo>
                    <a:pt x="128587" y="0"/>
                  </a:lnTo>
                  <a:lnTo>
                    <a:pt x="162877" y="17145"/>
                  </a:lnTo>
                  <a:lnTo>
                    <a:pt x="205740" y="51435"/>
                  </a:lnTo>
                  <a:lnTo>
                    <a:pt x="240030" y="111442"/>
                  </a:lnTo>
                  <a:lnTo>
                    <a:pt x="240030" y="214312"/>
                  </a:lnTo>
                  <a:lnTo>
                    <a:pt x="214312" y="257175"/>
                  </a:lnTo>
                  <a:lnTo>
                    <a:pt x="171450" y="282892"/>
                  </a:lnTo>
                  <a:lnTo>
                    <a:pt x="85725" y="300037"/>
                  </a:lnTo>
                  <a:lnTo>
                    <a:pt x="51435" y="282892"/>
                  </a:lnTo>
                  <a:lnTo>
                    <a:pt x="25717" y="257175"/>
                  </a:lnTo>
                  <a:lnTo>
                    <a:pt x="8572" y="214312"/>
                  </a:lnTo>
                  <a:lnTo>
                    <a:pt x="0" y="162877"/>
                  </a:lnTo>
                  <a:lnTo>
                    <a:pt x="17145" y="77152"/>
                  </a:lnTo>
                  <a:lnTo>
                    <a:pt x="34290" y="51435"/>
                  </a:lnTo>
                  <a:lnTo>
                    <a:pt x="42862" y="25717"/>
                  </a:lnTo>
                  <a:lnTo>
                    <a:pt x="60007" y="17145"/>
                  </a:lnTo>
                  <a:lnTo>
                    <a:pt x="7715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9" name="Oval 8228"/>
            <p:cNvSpPr/>
            <p:nvPr/>
          </p:nvSpPr>
          <p:spPr>
            <a:xfrm>
              <a:off x="1635204" y="31368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0" name="Oval 8229"/>
            <p:cNvSpPr/>
            <p:nvPr/>
          </p:nvSpPr>
          <p:spPr>
            <a:xfrm>
              <a:off x="1609487" y="30425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35" name="Group 8234"/>
          <p:cNvGrpSpPr/>
          <p:nvPr/>
        </p:nvGrpSpPr>
        <p:grpSpPr>
          <a:xfrm>
            <a:off x="1900952" y="3068241"/>
            <a:ext cx="284321" cy="232173"/>
            <a:chOff x="1900952" y="3068241"/>
            <a:chExt cx="284321" cy="232173"/>
          </a:xfrm>
        </p:grpSpPr>
        <p:sp>
          <p:nvSpPr>
            <p:cNvPr id="8232" name="Freeform 8231"/>
            <p:cNvSpPr/>
            <p:nvPr/>
          </p:nvSpPr>
          <p:spPr>
            <a:xfrm>
              <a:off x="1918811" y="3086100"/>
              <a:ext cx="265749" cy="214314"/>
            </a:xfrm>
            <a:custGeom>
              <a:avLst/>
              <a:gdLst/>
              <a:ahLst/>
              <a:cxnLst/>
              <a:rect l="0" t="0" r="0" b="0"/>
              <a:pathLst>
                <a:path w="265749" h="214314">
                  <a:moveTo>
                    <a:pt x="248603" y="145733"/>
                  </a:moveTo>
                  <a:lnTo>
                    <a:pt x="265748" y="205740"/>
                  </a:lnTo>
                  <a:lnTo>
                    <a:pt x="248603" y="214313"/>
                  </a:lnTo>
                  <a:lnTo>
                    <a:pt x="240030" y="205740"/>
                  </a:lnTo>
                  <a:lnTo>
                    <a:pt x="222885" y="197167"/>
                  </a:lnTo>
                  <a:lnTo>
                    <a:pt x="188595" y="171450"/>
                  </a:lnTo>
                  <a:lnTo>
                    <a:pt x="120015" y="102870"/>
                  </a:lnTo>
                  <a:lnTo>
                    <a:pt x="77153" y="77152"/>
                  </a:lnTo>
                  <a:lnTo>
                    <a:pt x="42863" y="42863"/>
                  </a:lnTo>
                  <a:lnTo>
                    <a:pt x="25718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3" name="Oval 8232"/>
            <p:cNvSpPr/>
            <p:nvPr/>
          </p:nvSpPr>
          <p:spPr>
            <a:xfrm>
              <a:off x="2149554" y="32139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4" name="Oval 8233"/>
            <p:cNvSpPr/>
            <p:nvPr/>
          </p:nvSpPr>
          <p:spPr>
            <a:xfrm>
              <a:off x="1900952" y="30682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39" name="Group 8238"/>
          <p:cNvGrpSpPr/>
          <p:nvPr/>
        </p:nvGrpSpPr>
        <p:grpSpPr>
          <a:xfrm>
            <a:off x="1995964" y="3093958"/>
            <a:ext cx="129302" cy="283608"/>
            <a:chOff x="1995964" y="3093958"/>
            <a:chExt cx="129302" cy="283608"/>
          </a:xfrm>
        </p:grpSpPr>
        <p:sp>
          <p:nvSpPr>
            <p:cNvPr id="8236" name="Freeform 8235"/>
            <p:cNvSpPr/>
            <p:nvPr/>
          </p:nvSpPr>
          <p:spPr>
            <a:xfrm>
              <a:off x="1995964" y="3111818"/>
              <a:ext cx="111443" cy="265748"/>
            </a:xfrm>
            <a:custGeom>
              <a:avLst/>
              <a:gdLst/>
              <a:ahLst/>
              <a:cxnLst/>
              <a:rect l="0" t="0" r="0" b="0"/>
              <a:pathLst>
                <a:path w="111443" h="265748">
                  <a:moveTo>
                    <a:pt x="34290" y="205740"/>
                  </a:moveTo>
                  <a:lnTo>
                    <a:pt x="0" y="265747"/>
                  </a:lnTo>
                  <a:lnTo>
                    <a:pt x="25717" y="222885"/>
                  </a:lnTo>
                  <a:lnTo>
                    <a:pt x="42862" y="180022"/>
                  </a:lnTo>
                  <a:lnTo>
                    <a:pt x="77152" y="111442"/>
                  </a:lnTo>
                  <a:lnTo>
                    <a:pt x="94297" y="60007"/>
                  </a:lnTo>
                  <a:lnTo>
                    <a:pt x="11144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7" name="Oval 8236"/>
            <p:cNvSpPr/>
            <p:nvPr/>
          </p:nvSpPr>
          <p:spPr>
            <a:xfrm>
              <a:off x="2012394" y="32996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8" name="Oval 8237"/>
            <p:cNvSpPr/>
            <p:nvPr/>
          </p:nvSpPr>
          <p:spPr>
            <a:xfrm>
              <a:off x="2089547" y="30939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43" name="Group 8242"/>
          <p:cNvGrpSpPr/>
          <p:nvPr/>
        </p:nvGrpSpPr>
        <p:grpSpPr>
          <a:xfrm>
            <a:off x="2269569" y="3136821"/>
            <a:ext cx="250032" cy="44291"/>
            <a:chOff x="2269569" y="3136821"/>
            <a:chExt cx="250032" cy="44291"/>
          </a:xfrm>
        </p:grpSpPr>
        <p:sp>
          <p:nvSpPr>
            <p:cNvPr id="8240" name="Freeform 8239"/>
            <p:cNvSpPr/>
            <p:nvPr/>
          </p:nvSpPr>
          <p:spPr>
            <a:xfrm>
              <a:off x="2287429" y="3154680"/>
              <a:ext cx="214313" cy="8573"/>
            </a:xfrm>
            <a:custGeom>
              <a:avLst/>
              <a:gdLst/>
              <a:ahLst/>
              <a:cxnLst/>
              <a:rect l="0" t="0" r="0" b="0"/>
              <a:pathLst>
                <a:path w="214313" h="8573">
                  <a:moveTo>
                    <a:pt x="214312" y="0"/>
                  </a:moveTo>
                  <a:lnTo>
                    <a:pt x="188595" y="8572"/>
                  </a:lnTo>
                  <a:lnTo>
                    <a:pt x="180022" y="8572"/>
                  </a:lnTo>
                  <a:lnTo>
                    <a:pt x="171450" y="0"/>
                  </a:lnTo>
                  <a:lnTo>
                    <a:pt x="154305" y="0"/>
                  </a:lnTo>
                  <a:lnTo>
                    <a:pt x="102870" y="0"/>
                  </a:lnTo>
                  <a:lnTo>
                    <a:pt x="25717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1" name="Oval 8240"/>
            <p:cNvSpPr/>
            <p:nvPr/>
          </p:nvSpPr>
          <p:spPr>
            <a:xfrm>
              <a:off x="2483882" y="31368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2" name="Oval 8241"/>
            <p:cNvSpPr/>
            <p:nvPr/>
          </p:nvSpPr>
          <p:spPr>
            <a:xfrm>
              <a:off x="2269569" y="31453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47" name="Group 8246"/>
          <p:cNvGrpSpPr/>
          <p:nvPr/>
        </p:nvGrpSpPr>
        <p:grpSpPr>
          <a:xfrm>
            <a:off x="2681764" y="2939653"/>
            <a:ext cx="291466" cy="395051"/>
            <a:chOff x="2681764" y="2939653"/>
            <a:chExt cx="291466" cy="395051"/>
          </a:xfrm>
        </p:grpSpPr>
        <p:sp>
          <p:nvSpPr>
            <p:cNvPr id="8244" name="Freeform 8243"/>
            <p:cNvSpPr/>
            <p:nvPr/>
          </p:nvSpPr>
          <p:spPr>
            <a:xfrm>
              <a:off x="2681764" y="2957513"/>
              <a:ext cx="291466" cy="377191"/>
            </a:xfrm>
            <a:custGeom>
              <a:avLst/>
              <a:gdLst/>
              <a:ahLst/>
              <a:cxnLst/>
              <a:rect l="0" t="0" r="0" b="0"/>
              <a:pathLst>
                <a:path w="291466" h="377191">
                  <a:moveTo>
                    <a:pt x="257175" y="334327"/>
                  </a:moveTo>
                  <a:lnTo>
                    <a:pt x="240030" y="360045"/>
                  </a:lnTo>
                  <a:lnTo>
                    <a:pt x="171450" y="342900"/>
                  </a:lnTo>
                  <a:lnTo>
                    <a:pt x="154305" y="308610"/>
                  </a:lnTo>
                  <a:lnTo>
                    <a:pt x="162877" y="257175"/>
                  </a:lnTo>
                  <a:lnTo>
                    <a:pt x="180022" y="205739"/>
                  </a:lnTo>
                  <a:lnTo>
                    <a:pt x="205740" y="180022"/>
                  </a:lnTo>
                  <a:lnTo>
                    <a:pt x="222885" y="171450"/>
                  </a:lnTo>
                  <a:lnTo>
                    <a:pt x="282892" y="214312"/>
                  </a:lnTo>
                  <a:lnTo>
                    <a:pt x="291465" y="248602"/>
                  </a:lnTo>
                  <a:lnTo>
                    <a:pt x="282892" y="291464"/>
                  </a:lnTo>
                  <a:lnTo>
                    <a:pt x="265747" y="325754"/>
                  </a:lnTo>
                  <a:lnTo>
                    <a:pt x="231457" y="360045"/>
                  </a:lnTo>
                  <a:lnTo>
                    <a:pt x="180022" y="377190"/>
                  </a:lnTo>
                  <a:lnTo>
                    <a:pt x="42862" y="351472"/>
                  </a:lnTo>
                  <a:lnTo>
                    <a:pt x="17145" y="308610"/>
                  </a:lnTo>
                  <a:lnTo>
                    <a:pt x="0" y="257175"/>
                  </a:lnTo>
                  <a:lnTo>
                    <a:pt x="0" y="205739"/>
                  </a:lnTo>
                  <a:lnTo>
                    <a:pt x="25717" y="111442"/>
                  </a:lnTo>
                  <a:lnTo>
                    <a:pt x="51435" y="68580"/>
                  </a:lnTo>
                  <a:lnTo>
                    <a:pt x="68580" y="42862"/>
                  </a:lnTo>
                  <a:lnTo>
                    <a:pt x="85725" y="25717"/>
                  </a:lnTo>
                  <a:lnTo>
                    <a:pt x="10287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5" name="Oval 8244"/>
            <p:cNvSpPr/>
            <p:nvPr/>
          </p:nvSpPr>
          <p:spPr>
            <a:xfrm>
              <a:off x="2921079" y="327398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6" name="Oval 8245"/>
            <p:cNvSpPr/>
            <p:nvPr/>
          </p:nvSpPr>
          <p:spPr>
            <a:xfrm>
              <a:off x="2766774" y="29396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51" name="Group 8250"/>
          <p:cNvGrpSpPr/>
          <p:nvPr/>
        </p:nvGrpSpPr>
        <p:grpSpPr>
          <a:xfrm>
            <a:off x="3023950" y="3111103"/>
            <a:ext cx="360760" cy="420768"/>
            <a:chOff x="3023950" y="3111103"/>
            <a:chExt cx="360760" cy="420768"/>
          </a:xfrm>
        </p:grpSpPr>
        <p:sp>
          <p:nvSpPr>
            <p:cNvPr id="8248" name="Freeform 8247"/>
            <p:cNvSpPr/>
            <p:nvPr/>
          </p:nvSpPr>
          <p:spPr>
            <a:xfrm>
              <a:off x="3041809" y="3128963"/>
              <a:ext cx="342901" cy="402908"/>
            </a:xfrm>
            <a:custGeom>
              <a:avLst/>
              <a:gdLst/>
              <a:ahLst/>
              <a:cxnLst/>
              <a:rect l="0" t="0" r="0" b="0"/>
              <a:pathLst>
                <a:path w="342901" h="402908">
                  <a:moveTo>
                    <a:pt x="77152" y="342900"/>
                  </a:moveTo>
                  <a:lnTo>
                    <a:pt x="137160" y="368617"/>
                  </a:lnTo>
                  <a:lnTo>
                    <a:pt x="180022" y="394334"/>
                  </a:lnTo>
                  <a:lnTo>
                    <a:pt x="222885" y="402907"/>
                  </a:lnTo>
                  <a:lnTo>
                    <a:pt x="265747" y="394334"/>
                  </a:lnTo>
                  <a:lnTo>
                    <a:pt x="291465" y="368617"/>
                  </a:lnTo>
                  <a:lnTo>
                    <a:pt x="317182" y="351472"/>
                  </a:lnTo>
                  <a:lnTo>
                    <a:pt x="334327" y="317182"/>
                  </a:lnTo>
                  <a:lnTo>
                    <a:pt x="342900" y="257175"/>
                  </a:lnTo>
                  <a:lnTo>
                    <a:pt x="334327" y="214312"/>
                  </a:lnTo>
                  <a:lnTo>
                    <a:pt x="317182" y="171450"/>
                  </a:lnTo>
                  <a:lnTo>
                    <a:pt x="291465" y="137160"/>
                  </a:lnTo>
                  <a:lnTo>
                    <a:pt x="248602" y="94297"/>
                  </a:lnTo>
                  <a:lnTo>
                    <a:pt x="222885" y="60007"/>
                  </a:lnTo>
                  <a:lnTo>
                    <a:pt x="205740" y="34289"/>
                  </a:lnTo>
                  <a:lnTo>
                    <a:pt x="205740" y="8572"/>
                  </a:lnTo>
                  <a:lnTo>
                    <a:pt x="205740" y="17145"/>
                  </a:lnTo>
                  <a:lnTo>
                    <a:pt x="205740" y="42862"/>
                  </a:lnTo>
                  <a:lnTo>
                    <a:pt x="205740" y="77152"/>
                  </a:lnTo>
                  <a:lnTo>
                    <a:pt x="197167" y="111442"/>
                  </a:lnTo>
                  <a:lnTo>
                    <a:pt x="188595" y="137160"/>
                  </a:lnTo>
                  <a:lnTo>
                    <a:pt x="128587" y="154304"/>
                  </a:lnTo>
                  <a:lnTo>
                    <a:pt x="85725" y="145732"/>
                  </a:lnTo>
                  <a:lnTo>
                    <a:pt x="51435" y="128587"/>
                  </a:lnTo>
                  <a:lnTo>
                    <a:pt x="25717" y="94297"/>
                  </a:lnTo>
                  <a:lnTo>
                    <a:pt x="8572" y="5143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9" name="Oval 8248"/>
            <p:cNvSpPr/>
            <p:nvPr/>
          </p:nvSpPr>
          <p:spPr>
            <a:xfrm>
              <a:off x="3101102" y="34540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0" name="Oval 8249"/>
            <p:cNvSpPr/>
            <p:nvPr/>
          </p:nvSpPr>
          <p:spPr>
            <a:xfrm>
              <a:off x="3023950" y="311110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55" name="Group 8254"/>
          <p:cNvGrpSpPr/>
          <p:nvPr/>
        </p:nvGrpSpPr>
        <p:grpSpPr>
          <a:xfrm>
            <a:off x="3486864" y="3120390"/>
            <a:ext cx="275749" cy="52149"/>
            <a:chOff x="3486864" y="3120390"/>
            <a:chExt cx="275749" cy="52149"/>
          </a:xfrm>
        </p:grpSpPr>
        <p:sp>
          <p:nvSpPr>
            <p:cNvPr id="8252" name="Freeform 8251"/>
            <p:cNvSpPr/>
            <p:nvPr/>
          </p:nvSpPr>
          <p:spPr>
            <a:xfrm>
              <a:off x="3504724" y="3120390"/>
              <a:ext cx="240031" cy="34291"/>
            </a:xfrm>
            <a:custGeom>
              <a:avLst/>
              <a:gdLst/>
              <a:ahLst/>
              <a:cxnLst/>
              <a:rect l="0" t="0" r="0" b="0"/>
              <a:pathLst>
                <a:path w="240031" h="34291">
                  <a:moveTo>
                    <a:pt x="240030" y="34290"/>
                  </a:moveTo>
                  <a:lnTo>
                    <a:pt x="222885" y="8573"/>
                  </a:lnTo>
                  <a:lnTo>
                    <a:pt x="197167" y="0"/>
                  </a:lnTo>
                  <a:lnTo>
                    <a:pt x="162877" y="0"/>
                  </a:lnTo>
                  <a:lnTo>
                    <a:pt x="25717" y="25718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3" name="Oval 8252"/>
            <p:cNvSpPr/>
            <p:nvPr/>
          </p:nvSpPr>
          <p:spPr>
            <a:xfrm>
              <a:off x="3726894" y="31368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4" name="Oval 8253"/>
            <p:cNvSpPr/>
            <p:nvPr/>
          </p:nvSpPr>
          <p:spPr>
            <a:xfrm>
              <a:off x="3486864" y="31368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59" name="Group 8258"/>
          <p:cNvGrpSpPr/>
          <p:nvPr/>
        </p:nvGrpSpPr>
        <p:grpSpPr>
          <a:xfrm>
            <a:off x="3555444" y="3179683"/>
            <a:ext cx="267177" cy="95726"/>
            <a:chOff x="3555444" y="3179683"/>
            <a:chExt cx="267177" cy="95726"/>
          </a:xfrm>
        </p:grpSpPr>
        <p:sp>
          <p:nvSpPr>
            <p:cNvPr id="8256" name="Freeform 8255"/>
            <p:cNvSpPr/>
            <p:nvPr/>
          </p:nvSpPr>
          <p:spPr>
            <a:xfrm>
              <a:off x="3573304" y="3197542"/>
              <a:ext cx="231458" cy="60009"/>
            </a:xfrm>
            <a:custGeom>
              <a:avLst/>
              <a:gdLst/>
              <a:ahLst/>
              <a:cxnLst/>
              <a:rect l="0" t="0" r="0" b="0"/>
              <a:pathLst>
                <a:path w="231458" h="60009">
                  <a:moveTo>
                    <a:pt x="231457" y="0"/>
                  </a:moveTo>
                  <a:lnTo>
                    <a:pt x="222885" y="17146"/>
                  </a:lnTo>
                  <a:lnTo>
                    <a:pt x="180022" y="34291"/>
                  </a:lnTo>
                  <a:lnTo>
                    <a:pt x="137160" y="42863"/>
                  </a:lnTo>
                  <a:lnTo>
                    <a:pt x="94297" y="51435"/>
                  </a:lnTo>
                  <a:lnTo>
                    <a:pt x="34290" y="60008"/>
                  </a:lnTo>
                  <a:lnTo>
                    <a:pt x="0" y="6000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7" name="Oval 8256"/>
            <p:cNvSpPr/>
            <p:nvPr/>
          </p:nvSpPr>
          <p:spPr>
            <a:xfrm>
              <a:off x="3786902" y="31796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8" name="Oval 8257"/>
            <p:cNvSpPr/>
            <p:nvPr/>
          </p:nvSpPr>
          <p:spPr>
            <a:xfrm>
              <a:off x="3555444" y="32396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63" name="Group 8262"/>
          <p:cNvGrpSpPr/>
          <p:nvPr/>
        </p:nvGrpSpPr>
        <p:grpSpPr>
          <a:xfrm>
            <a:off x="3881200" y="3068241"/>
            <a:ext cx="112871" cy="223600"/>
            <a:chOff x="3881200" y="3068241"/>
            <a:chExt cx="112871" cy="223600"/>
          </a:xfrm>
        </p:grpSpPr>
        <p:sp>
          <p:nvSpPr>
            <p:cNvPr id="8260" name="Freeform 8259"/>
            <p:cNvSpPr/>
            <p:nvPr/>
          </p:nvSpPr>
          <p:spPr>
            <a:xfrm>
              <a:off x="3899059" y="3086100"/>
              <a:ext cx="85726" cy="205741"/>
            </a:xfrm>
            <a:custGeom>
              <a:avLst/>
              <a:gdLst/>
              <a:ahLst/>
              <a:cxnLst/>
              <a:rect l="0" t="0" r="0" b="0"/>
              <a:pathLst>
                <a:path w="85726" h="205741">
                  <a:moveTo>
                    <a:pt x="77152" y="180023"/>
                  </a:moveTo>
                  <a:lnTo>
                    <a:pt x="85725" y="205740"/>
                  </a:lnTo>
                  <a:lnTo>
                    <a:pt x="77152" y="188595"/>
                  </a:lnTo>
                  <a:lnTo>
                    <a:pt x="77152" y="171450"/>
                  </a:lnTo>
                  <a:lnTo>
                    <a:pt x="60007" y="145733"/>
                  </a:lnTo>
                  <a:lnTo>
                    <a:pt x="42862" y="102870"/>
                  </a:lnTo>
                  <a:lnTo>
                    <a:pt x="25717" y="6000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1" name="Oval 8260"/>
            <p:cNvSpPr/>
            <p:nvPr/>
          </p:nvSpPr>
          <p:spPr>
            <a:xfrm>
              <a:off x="3958352" y="32482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2" name="Oval 8261"/>
            <p:cNvSpPr/>
            <p:nvPr/>
          </p:nvSpPr>
          <p:spPr>
            <a:xfrm>
              <a:off x="3881200" y="306824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67" name="Group 8266"/>
          <p:cNvGrpSpPr/>
          <p:nvPr/>
        </p:nvGrpSpPr>
        <p:grpSpPr>
          <a:xfrm>
            <a:off x="4138375" y="2991803"/>
            <a:ext cx="275748" cy="291465"/>
            <a:chOff x="4138375" y="2991803"/>
            <a:chExt cx="275748" cy="291465"/>
          </a:xfrm>
        </p:grpSpPr>
        <p:sp>
          <p:nvSpPr>
            <p:cNvPr id="8264" name="Freeform 8263"/>
            <p:cNvSpPr/>
            <p:nvPr/>
          </p:nvSpPr>
          <p:spPr>
            <a:xfrm>
              <a:off x="4156234" y="2991803"/>
              <a:ext cx="240031" cy="291465"/>
            </a:xfrm>
            <a:custGeom>
              <a:avLst/>
              <a:gdLst/>
              <a:ahLst/>
              <a:cxnLst/>
              <a:rect l="0" t="0" r="0" b="0"/>
              <a:pathLst>
                <a:path w="240031" h="291465">
                  <a:moveTo>
                    <a:pt x="240030" y="265747"/>
                  </a:moveTo>
                  <a:lnTo>
                    <a:pt x="231457" y="265747"/>
                  </a:lnTo>
                  <a:lnTo>
                    <a:pt x="214312" y="265747"/>
                  </a:lnTo>
                  <a:lnTo>
                    <a:pt x="197167" y="265747"/>
                  </a:lnTo>
                  <a:lnTo>
                    <a:pt x="137160" y="274320"/>
                  </a:lnTo>
                  <a:lnTo>
                    <a:pt x="102870" y="282892"/>
                  </a:lnTo>
                  <a:lnTo>
                    <a:pt x="77152" y="291464"/>
                  </a:lnTo>
                  <a:lnTo>
                    <a:pt x="68580" y="291464"/>
                  </a:lnTo>
                  <a:lnTo>
                    <a:pt x="60007" y="282892"/>
                  </a:lnTo>
                  <a:lnTo>
                    <a:pt x="94297" y="240030"/>
                  </a:lnTo>
                  <a:lnTo>
                    <a:pt x="111442" y="197167"/>
                  </a:lnTo>
                  <a:lnTo>
                    <a:pt x="137160" y="154305"/>
                  </a:lnTo>
                  <a:lnTo>
                    <a:pt x="154305" y="111442"/>
                  </a:lnTo>
                  <a:lnTo>
                    <a:pt x="154305" y="42862"/>
                  </a:lnTo>
                  <a:lnTo>
                    <a:pt x="145732" y="17144"/>
                  </a:lnTo>
                  <a:lnTo>
                    <a:pt x="85725" y="0"/>
                  </a:lnTo>
                  <a:lnTo>
                    <a:pt x="42862" y="0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5" name="Oval 8264"/>
            <p:cNvSpPr/>
            <p:nvPr/>
          </p:nvSpPr>
          <p:spPr>
            <a:xfrm>
              <a:off x="4378404" y="32396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6" name="Oval 8265"/>
            <p:cNvSpPr/>
            <p:nvPr/>
          </p:nvSpPr>
          <p:spPr>
            <a:xfrm>
              <a:off x="4138375" y="299966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1" name="Group 8270"/>
          <p:cNvGrpSpPr/>
          <p:nvPr/>
        </p:nvGrpSpPr>
        <p:grpSpPr>
          <a:xfrm>
            <a:off x="846534" y="3591163"/>
            <a:ext cx="378619" cy="44291"/>
            <a:chOff x="846534" y="3591163"/>
            <a:chExt cx="378619" cy="44291"/>
          </a:xfrm>
        </p:grpSpPr>
        <p:sp>
          <p:nvSpPr>
            <p:cNvPr id="8268" name="Freeform 8267"/>
            <p:cNvSpPr/>
            <p:nvPr/>
          </p:nvSpPr>
          <p:spPr>
            <a:xfrm>
              <a:off x="864394" y="3609022"/>
              <a:ext cx="342901" cy="17146"/>
            </a:xfrm>
            <a:custGeom>
              <a:avLst/>
              <a:gdLst/>
              <a:ahLst/>
              <a:cxnLst/>
              <a:rect l="0" t="0" r="0" b="0"/>
              <a:pathLst>
                <a:path w="342901" h="17146">
                  <a:moveTo>
                    <a:pt x="342900" y="8573"/>
                  </a:moveTo>
                  <a:lnTo>
                    <a:pt x="334327" y="17145"/>
                  </a:lnTo>
                  <a:lnTo>
                    <a:pt x="317182" y="0"/>
                  </a:lnTo>
                  <a:lnTo>
                    <a:pt x="282892" y="0"/>
                  </a:lnTo>
                  <a:lnTo>
                    <a:pt x="162877" y="0"/>
                  </a:lnTo>
                  <a:lnTo>
                    <a:pt x="111442" y="8573"/>
                  </a:lnTo>
                  <a:lnTo>
                    <a:pt x="25717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9" name="Oval 8268"/>
            <p:cNvSpPr/>
            <p:nvPr/>
          </p:nvSpPr>
          <p:spPr>
            <a:xfrm>
              <a:off x="1189434" y="35997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0" name="Oval 8269"/>
            <p:cNvSpPr/>
            <p:nvPr/>
          </p:nvSpPr>
          <p:spPr>
            <a:xfrm>
              <a:off x="846534" y="35911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5" name="Group 8274"/>
          <p:cNvGrpSpPr/>
          <p:nvPr/>
        </p:nvGrpSpPr>
        <p:grpSpPr>
          <a:xfrm>
            <a:off x="1378029" y="3479721"/>
            <a:ext cx="138589" cy="318611"/>
            <a:chOff x="1378029" y="3479721"/>
            <a:chExt cx="138589" cy="318611"/>
          </a:xfrm>
        </p:grpSpPr>
        <p:sp>
          <p:nvSpPr>
            <p:cNvPr id="8272" name="Freeform 8271"/>
            <p:cNvSpPr/>
            <p:nvPr/>
          </p:nvSpPr>
          <p:spPr>
            <a:xfrm>
              <a:off x="1395889" y="3497580"/>
              <a:ext cx="102871" cy="291466"/>
            </a:xfrm>
            <a:custGeom>
              <a:avLst/>
              <a:gdLst/>
              <a:ahLst/>
              <a:cxnLst/>
              <a:rect l="0" t="0" r="0" b="0"/>
              <a:pathLst>
                <a:path w="102871" h="291466">
                  <a:moveTo>
                    <a:pt x="102870" y="282892"/>
                  </a:moveTo>
                  <a:lnTo>
                    <a:pt x="102870" y="291465"/>
                  </a:lnTo>
                  <a:lnTo>
                    <a:pt x="102870" y="265748"/>
                  </a:lnTo>
                  <a:lnTo>
                    <a:pt x="94297" y="240030"/>
                  </a:lnTo>
                  <a:lnTo>
                    <a:pt x="77152" y="197168"/>
                  </a:lnTo>
                  <a:lnTo>
                    <a:pt x="60007" y="145733"/>
                  </a:lnTo>
                  <a:lnTo>
                    <a:pt x="25717" y="42862"/>
                  </a:lnTo>
                  <a:lnTo>
                    <a:pt x="0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3" name="Oval 8272"/>
            <p:cNvSpPr/>
            <p:nvPr/>
          </p:nvSpPr>
          <p:spPr>
            <a:xfrm>
              <a:off x="1480899" y="37626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4" name="Oval 8273"/>
            <p:cNvSpPr/>
            <p:nvPr/>
          </p:nvSpPr>
          <p:spPr>
            <a:xfrm>
              <a:off x="1378029" y="34797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9" name="Group 8278"/>
          <p:cNvGrpSpPr/>
          <p:nvPr/>
        </p:nvGrpSpPr>
        <p:grpSpPr>
          <a:xfrm>
            <a:off x="1644491" y="3479721"/>
            <a:ext cx="222886" cy="292180"/>
            <a:chOff x="1644491" y="3479721"/>
            <a:chExt cx="222886" cy="292180"/>
          </a:xfrm>
        </p:grpSpPr>
        <p:sp>
          <p:nvSpPr>
            <p:cNvPr id="8276" name="Freeform 8275"/>
            <p:cNvSpPr/>
            <p:nvPr/>
          </p:nvSpPr>
          <p:spPr>
            <a:xfrm>
              <a:off x="1644491" y="3497580"/>
              <a:ext cx="222886" cy="274321"/>
            </a:xfrm>
            <a:custGeom>
              <a:avLst/>
              <a:gdLst/>
              <a:ahLst/>
              <a:cxnLst/>
              <a:rect l="0" t="0" r="0" b="0"/>
              <a:pathLst>
                <a:path w="222886" h="274321">
                  <a:moveTo>
                    <a:pt x="111443" y="42862"/>
                  </a:moveTo>
                  <a:lnTo>
                    <a:pt x="111443" y="25717"/>
                  </a:lnTo>
                  <a:lnTo>
                    <a:pt x="128588" y="34290"/>
                  </a:lnTo>
                  <a:lnTo>
                    <a:pt x="171450" y="60008"/>
                  </a:lnTo>
                  <a:lnTo>
                    <a:pt x="197168" y="102870"/>
                  </a:lnTo>
                  <a:lnTo>
                    <a:pt x="214313" y="137160"/>
                  </a:lnTo>
                  <a:lnTo>
                    <a:pt x="222885" y="171450"/>
                  </a:lnTo>
                  <a:lnTo>
                    <a:pt x="205740" y="197168"/>
                  </a:lnTo>
                  <a:lnTo>
                    <a:pt x="145733" y="257175"/>
                  </a:lnTo>
                  <a:lnTo>
                    <a:pt x="102870" y="274320"/>
                  </a:lnTo>
                  <a:lnTo>
                    <a:pt x="68580" y="274320"/>
                  </a:lnTo>
                  <a:lnTo>
                    <a:pt x="34290" y="257175"/>
                  </a:lnTo>
                  <a:lnTo>
                    <a:pt x="8573" y="214312"/>
                  </a:lnTo>
                  <a:lnTo>
                    <a:pt x="0" y="111442"/>
                  </a:lnTo>
                  <a:lnTo>
                    <a:pt x="34290" y="34290"/>
                  </a:lnTo>
                  <a:lnTo>
                    <a:pt x="60008" y="8573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7" name="Oval 8276"/>
            <p:cNvSpPr/>
            <p:nvPr/>
          </p:nvSpPr>
          <p:spPr>
            <a:xfrm>
              <a:off x="1738074" y="35225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8" name="Oval 8277"/>
            <p:cNvSpPr/>
            <p:nvPr/>
          </p:nvSpPr>
          <p:spPr>
            <a:xfrm>
              <a:off x="1712357" y="34797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83" name="Group 8282"/>
          <p:cNvGrpSpPr/>
          <p:nvPr/>
        </p:nvGrpSpPr>
        <p:grpSpPr>
          <a:xfrm>
            <a:off x="1969532" y="3556873"/>
            <a:ext cx="352901" cy="224314"/>
            <a:chOff x="1969532" y="3556873"/>
            <a:chExt cx="352901" cy="224314"/>
          </a:xfrm>
        </p:grpSpPr>
        <p:sp>
          <p:nvSpPr>
            <p:cNvPr id="8280" name="Freeform 8279"/>
            <p:cNvSpPr/>
            <p:nvPr/>
          </p:nvSpPr>
          <p:spPr>
            <a:xfrm>
              <a:off x="1987391" y="3574733"/>
              <a:ext cx="317184" cy="205740"/>
            </a:xfrm>
            <a:custGeom>
              <a:avLst/>
              <a:gdLst/>
              <a:ahLst/>
              <a:cxnLst/>
              <a:rect l="0" t="0" r="0" b="0"/>
              <a:pathLst>
                <a:path w="317184" h="205740">
                  <a:moveTo>
                    <a:pt x="317183" y="188595"/>
                  </a:moveTo>
                  <a:lnTo>
                    <a:pt x="282893" y="205739"/>
                  </a:lnTo>
                  <a:lnTo>
                    <a:pt x="257175" y="197167"/>
                  </a:lnTo>
                  <a:lnTo>
                    <a:pt x="231458" y="180022"/>
                  </a:lnTo>
                  <a:lnTo>
                    <a:pt x="197168" y="162877"/>
                  </a:lnTo>
                  <a:lnTo>
                    <a:pt x="111443" y="102870"/>
                  </a:lnTo>
                  <a:lnTo>
                    <a:pt x="60008" y="6000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1" name="Oval 8280"/>
            <p:cNvSpPr/>
            <p:nvPr/>
          </p:nvSpPr>
          <p:spPr>
            <a:xfrm>
              <a:off x="2286714" y="37454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2" name="Oval 8281"/>
            <p:cNvSpPr/>
            <p:nvPr/>
          </p:nvSpPr>
          <p:spPr>
            <a:xfrm>
              <a:off x="1969532" y="35568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87" name="Group 8286"/>
          <p:cNvGrpSpPr/>
          <p:nvPr/>
        </p:nvGrpSpPr>
        <p:grpSpPr>
          <a:xfrm>
            <a:off x="2063829" y="3556873"/>
            <a:ext cx="172879" cy="284321"/>
            <a:chOff x="2063829" y="3556873"/>
            <a:chExt cx="172879" cy="284321"/>
          </a:xfrm>
        </p:grpSpPr>
        <p:sp>
          <p:nvSpPr>
            <p:cNvPr id="8284" name="Freeform 8283"/>
            <p:cNvSpPr/>
            <p:nvPr/>
          </p:nvSpPr>
          <p:spPr>
            <a:xfrm>
              <a:off x="2073116" y="3574733"/>
              <a:ext cx="145734" cy="265748"/>
            </a:xfrm>
            <a:custGeom>
              <a:avLst/>
              <a:gdLst/>
              <a:ahLst/>
              <a:cxnLst/>
              <a:rect l="0" t="0" r="0" b="0"/>
              <a:pathLst>
                <a:path w="145734" h="265748">
                  <a:moveTo>
                    <a:pt x="8573" y="248602"/>
                  </a:moveTo>
                  <a:lnTo>
                    <a:pt x="34290" y="265747"/>
                  </a:lnTo>
                  <a:lnTo>
                    <a:pt x="0" y="257175"/>
                  </a:lnTo>
                  <a:lnTo>
                    <a:pt x="17145" y="231457"/>
                  </a:lnTo>
                  <a:lnTo>
                    <a:pt x="42863" y="197167"/>
                  </a:lnTo>
                  <a:lnTo>
                    <a:pt x="68580" y="154305"/>
                  </a:lnTo>
                  <a:lnTo>
                    <a:pt x="94298" y="94297"/>
                  </a:lnTo>
                  <a:lnTo>
                    <a:pt x="14573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5" name="Oval 8284"/>
            <p:cNvSpPr/>
            <p:nvPr/>
          </p:nvSpPr>
          <p:spPr>
            <a:xfrm>
              <a:off x="2063829" y="380547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6" name="Oval 8285"/>
            <p:cNvSpPr/>
            <p:nvPr/>
          </p:nvSpPr>
          <p:spPr>
            <a:xfrm>
              <a:off x="2200989" y="35568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91" name="Group 8290"/>
          <p:cNvGrpSpPr/>
          <p:nvPr/>
        </p:nvGrpSpPr>
        <p:grpSpPr>
          <a:xfrm>
            <a:off x="2389584" y="3625453"/>
            <a:ext cx="284322" cy="61436"/>
            <a:chOff x="2389584" y="3625453"/>
            <a:chExt cx="284322" cy="61436"/>
          </a:xfrm>
        </p:grpSpPr>
        <p:sp>
          <p:nvSpPr>
            <p:cNvPr id="8288" name="Freeform 8287"/>
            <p:cNvSpPr/>
            <p:nvPr/>
          </p:nvSpPr>
          <p:spPr>
            <a:xfrm>
              <a:off x="2407444" y="3643313"/>
              <a:ext cx="248603" cy="25718"/>
            </a:xfrm>
            <a:custGeom>
              <a:avLst/>
              <a:gdLst/>
              <a:ahLst/>
              <a:cxnLst/>
              <a:rect l="0" t="0" r="0" b="0"/>
              <a:pathLst>
                <a:path w="248603" h="25718">
                  <a:moveTo>
                    <a:pt x="248602" y="25717"/>
                  </a:moveTo>
                  <a:lnTo>
                    <a:pt x="240030" y="8572"/>
                  </a:lnTo>
                  <a:lnTo>
                    <a:pt x="231457" y="8572"/>
                  </a:lnTo>
                  <a:lnTo>
                    <a:pt x="214312" y="0"/>
                  </a:lnTo>
                  <a:lnTo>
                    <a:pt x="180022" y="0"/>
                  </a:lnTo>
                  <a:lnTo>
                    <a:pt x="77152" y="8572"/>
                  </a:lnTo>
                  <a:lnTo>
                    <a:pt x="42862" y="8572"/>
                  </a:lnTo>
                  <a:lnTo>
                    <a:pt x="17145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9" name="Oval 8288"/>
            <p:cNvSpPr/>
            <p:nvPr/>
          </p:nvSpPr>
          <p:spPr>
            <a:xfrm>
              <a:off x="2638187" y="36511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0" name="Oval 8289"/>
            <p:cNvSpPr/>
            <p:nvPr/>
          </p:nvSpPr>
          <p:spPr>
            <a:xfrm>
              <a:off x="2389584" y="36254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95" name="Group 8294"/>
          <p:cNvGrpSpPr/>
          <p:nvPr/>
        </p:nvGrpSpPr>
        <p:grpSpPr>
          <a:xfrm>
            <a:off x="2526744" y="3556873"/>
            <a:ext cx="112872" cy="241459"/>
            <a:chOff x="2526744" y="3556873"/>
            <a:chExt cx="112872" cy="241459"/>
          </a:xfrm>
        </p:grpSpPr>
        <p:sp>
          <p:nvSpPr>
            <p:cNvPr id="8292" name="Freeform 8291"/>
            <p:cNvSpPr/>
            <p:nvPr/>
          </p:nvSpPr>
          <p:spPr>
            <a:xfrm>
              <a:off x="2544604" y="3574733"/>
              <a:ext cx="77153" cy="214313"/>
            </a:xfrm>
            <a:custGeom>
              <a:avLst/>
              <a:gdLst/>
              <a:ahLst/>
              <a:cxnLst/>
              <a:rect l="0" t="0" r="0" b="0"/>
              <a:pathLst>
                <a:path w="77153" h="214313">
                  <a:moveTo>
                    <a:pt x="77152" y="205739"/>
                  </a:moveTo>
                  <a:lnTo>
                    <a:pt x="68580" y="214312"/>
                  </a:lnTo>
                  <a:lnTo>
                    <a:pt x="51435" y="205739"/>
                  </a:lnTo>
                  <a:lnTo>
                    <a:pt x="42862" y="197167"/>
                  </a:lnTo>
                  <a:lnTo>
                    <a:pt x="42862" y="171450"/>
                  </a:lnTo>
                  <a:lnTo>
                    <a:pt x="25717" y="145732"/>
                  </a:lnTo>
                  <a:lnTo>
                    <a:pt x="17145" y="102870"/>
                  </a:lnTo>
                  <a:lnTo>
                    <a:pt x="0" y="6000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3" name="Oval 8292"/>
            <p:cNvSpPr/>
            <p:nvPr/>
          </p:nvSpPr>
          <p:spPr>
            <a:xfrm>
              <a:off x="2603897" y="37626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4" name="Oval 8293"/>
            <p:cNvSpPr/>
            <p:nvPr/>
          </p:nvSpPr>
          <p:spPr>
            <a:xfrm>
              <a:off x="2526744" y="35568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99" name="Group 8298"/>
          <p:cNvGrpSpPr/>
          <p:nvPr/>
        </p:nvGrpSpPr>
        <p:grpSpPr>
          <a:xfrm>
            <a:off x="2723912" y="3531870"/>
            <a:ext cx="292894" cy="325756"/>
            <a:chOff x="2723912" y="3531870"/>
            <a:chExt cx="292894" cy="325756"/>
          </a:xfrm>
        </p:grpSpPr>
        <p:sp>
          <p:nvSpPr>
            <p:cNvPr id="8296" name="Freeform 8295"/>
            <p:cNvSpPr/>
            <p:nvPr/>
          </p:nvSpPr>
          <p:spPr>
            <a:xfrm>
              <a:off x="2741771" y="3531870"/>
              <a:ext cx="257176" cy="325756"/>
            </a:xfrm>
            <a:custGeom>
              <a:avLst/>
              <a:gdLst/>
              <a:ahLst/>
              <a:cxnLst/>
              <a:rect l="0" t="0" r="0" b="0"/>
              <a:pathLst>
                <a:path w="257176" h="325756">
                  <a:moveTo>
                    <a:pt x="257175" y="265747"/>
                  </a:moveTo>
                  <a:lnTo>
                    <a:pt x="240030" y="291465"/>
                  </a:lnTo>
                  <a:lnTo>
                    <a:pt x="231458" y="300038"/>
                  </a:lnTo>
                  <a:lnTo>
                    <a:pt x="214313" y="308610"/>
                  </a:lnTo>
                  <a:lnTo>
                    <a:pt x="145733" y="325755"/>
                  </a:lnTo>
                  <a:lnTo>
                    <a:pt x="120015" y="325755"/>
                  </a:lnTo>
                  <a:lnTo>
                    <a:pt x="111443" y="325755"/>
                  </a:lnTo>
                  <a:lnTo>
                    <a:pt x="120015" y="308610"/>
                  </a:lnTo>
                  <a:lnTo>
                    <a:pt x="154305" y="282893"/>
                  </a:lnTo>
                  <a:lnTo>
                    <a:pt x="205740" y="188595"/>
                  </a:lnTo>
                  <a:lnTo>
                    <a:pt x="231458" y="137160"/>
                  </a:lnTo>
                  <a:lnTo>
                    <a:pt x="240030" y="94297"/>
                  </a:lnTo>
                  <a:lnTo>
                    <a:pt x="231458" y="60007"/>
                  </a:lnTo>
                  <a:lnTo>
                    <a:pt x="222885" y="34290"/>
                  </a:lnTo>
                  <a:lnTo>
                    <a:pt x="188595" y="8572"/>
                  </a:lnTo>
                  <a:lnTo>
                    <a:pt x="145733" y="0"/>
                  </a:lnTo>
                  <a:lnTo>
                    <a:pt x="42863" y="25718"/>
                  </a:lnTo>
                  <a:lnTo>
                    <a:pt x="8573" y="42863"/>
                  </a:lnTo>
                  <a:lnTo>
                    <a:pt x="0" y="6000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7" name="Oval 8296"/>
            <p:cNvSpPr/>
            <p:nvPr/>
          </p:nvSpPr>
          <p:spPr>
            <a:xfrm>
              <a:off x="2981087" y="37797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8" name="Oval 8297"/>
            <p:cNvSpPr/>
            <p:nvPr/>
          </p:nvSpPr>
          <p:spPr>
            <a:xfrm>
              <a:off x="2723912" y="35740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03" name="Group 8302"/>
          <p:cNvGrpSpPr/>
          <p:nvPr/>
        </p:nvGrpSpPr>
        <p:grpSpPr>
          <a:xfrm>
            <a:off x="3023950" y="3522583"/>
            <a:ext cx="327183" cy="52864"/>
            <a:chOff x="3023950" y="3522583"/>
            <a:chExt cx="327183" cy="52864"/>
          </a:xfrm>
        </p:grpSpPr>
        <p:sp>
          <p:nvSpPr>
            <p:cNvPr id="8300" name="Freeform 8299"/>
            <p:cNvSpPr/>
            <p:nvPr/>
          </p:nvSpPr>
          <p:spPr>
            <a:xfrm>
              <a:off x="3041809" y="3523297"/>
              <a:ext cx="291466" cy="34292"/>
            </a:xfrm>
            <a:custGeom>
              <a:avLst/>
              <a:gdLst/>
              <a:ahLst/>
              <a:cxnLst/>
              <a:rect l="0" t="0" r="0" b="0"/>
              <a:pathLst>
                <a:path w="291466" h="34292">
                  <a:moveTo>
                    <a:pt x="291465" y="17145"/>
                  </a:moveTo>
                  <a:lnTo>
                    <a:pt x="274320" y="0"/>
                  </a:lnTo>
                  <a:lnTo>
                    <a:pt x="265747" y="0"/>
                  </a:lnTo>
                  <a:lnTo>
                    <a:pt x="240030" y="8573"/>
                  </a:lnTo>
                  <a:lnTo>
                    <a:pt x="205740" y="17145"/>
                  </a:lnTo>
                  <a:lnTo>
                    <a:pt x="154305" y="25718"/>
                  </a:lnTo>
                  <a:lnTo>
                    <a:pt x="94297" y="34291"/>
                  </a:lnTo>
                  <a:lnTo>
                    <a:pt x="42862" y="34291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1" name="Oval 8300"/>
            <p:cNvSpPr/>
            <p:nvPr/>
          </p:nvSpPr>
          <p:spPr>
            <a:xfrm>
              <a:off x="3315414" y="35225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2" name="Oval 8301"/>
            <p:cNvSpPr/>
            <p:nvPr/>
          </p:nvSpPr>
          <p:spPr>
            <a:xfrm>
              <a:off x="3023950" y="353972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07" name="Group 8306"/>
          <p:cNvGrpSpPr/>
          <p:nvPr/>
        </p:nvGrpSpPr>
        <p:grpSpPr>
          <a:xfrm>
            <a:off x="3092529" y="3539728"/>
            <a:ext cx="283608" cy="343615"/>
            <a:chOff x="3092529" y="3539728"/>
            <a:chExt cx="283608" cy="343615"/>
          </a:xfrm>
        </p:grpSpPr>
        <p:sp>
          <p:nvSpPr>
            <p:cNvPr id="8304" name="Freeform 8303"/>
            <p:cNvSpPr/>
            <p:nvPr/>
          </p:nvSpPr>
          <p:spPr>
            <a:xfrm>
              <a:off x="3110389" y="3557588"/>
              <a:ext cx="265748" cy="325755"/>
            </a:xfrm>
            <a:custGeom>
              <a:avLst/>
              <a:gdLst/>
              <a:ahLst/>
              <a:cxnLst/>
              <a:rect l="0" t="0" r="0" b="0"/>
              <a:pathLst>
                <a:path w="265748" h="325755">
                  <a:moveTo>
                    <a:pt x="102870" y="282892"/>
                  </a:moveTo>
                  <a:lnTo>
                    <a:pt x="128587" y="300037"/>
                  </a:lnTo>
                  <a:lnTo>
                    <a:pt x="137160" y="325754"/>
                  </a:lnTo>
                  <a:lnTo>
                    <a:pt x="162877" y="317182"/>
                  </a:lnTo>
                  <a:lnTo>
                    <a:pt x="188595" y="308609"/>
                  </a:lnTo>
                  <a:lnTo>
                    <a:pt x="214312" y="300037"/>
                  </a:lnTo>
                  <a:lnTo>
                    <a:pt x="231457" y="282892"/>
                  </a:lnTo>
                  <a:lnTo>
                    <a:pt x="248602" y="257175"/>
                  </a:lnTo>
                  <a:lnTo>
                    <a:pt x="265747" y="205740"/>
                  </a:lnTo>
                  <a:lnTo>
                    <a:pt x="248602" y="180022"/>
                  </a:lnTo>
                  <a:lnTo>
                    <a:pt x="205740" y="128587"/>
                  </a:lnTo>
                  <a:lnTo>
                    <a:pt x="171450" y="111442"/>
                  </a:lnTo>
                  <a:lnTo>
                    <a:pt x="128587" y="111442"/>
                  </a:lnTo>
                  <a:lnTo>
                    <a:pt x="94297" y="120015"/>
                  </a:lnTo>
                  <a:lnTo>
                    <a:pt x="60007" y="145732"/>
                  </a:lnTo>
                  <a:lnTo>
                    <a:pt x="42862" y="171450"/>
                  </a:lnTo>
                  <a:lnTo>
                    <a:pt x="42862" y="188595"/>
                  </a:lnTo>
                  <a:lnTo>
                    <a:pt x="42862" y="171450"/>
                  </a:lnTo>
                  <a:lnTo>
                    <a:pt x="34290" y="111442"/>
                  </a:lnTo>
                  <a:lnTo>
                    <a:pt x="17145" y="68579"/>
                  </a:lnTo>
                  <a:lnTo>
                    <a:pt x="0" y="34289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5" name="Oval 8304"/>
            <p:cNvSpPr/>
            <p:nvPr/>
          </p:nvSpPr>
          <p:spPr>
            <a:xfrm>
              <a:off x="3195399" y="38226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6" name="Oval 8305"/>
            <p:cNvSpPr/>
            <p:nvPr/>
          </p:nvSpPr>
          <p:spPr>
            <a:xfrm>
              <a:off x="3092529" y="35397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11" name="Group 8310"/>
          <p:cNvGrpSpPr/>
          <p:nvPr/>
        </p:nvGrpSpPr>
        <p:grpSpPr>
          <a:xfrm>
            <a:off x="3375422" y="3651885"/>
            <a:ext cx="335043" cy="351474"/>
            <a:chOff x="3375422" y="3651885"/>
            <a:chExt cx="335043" cy="351474"/>
          </a:xfrm>
        </p:grpSpPr>
        <p:sp>
          <p:nvSpPr>
            <p:cNvPr id="8308" name="Freeform 8307"/>
            <p:cNvSpPr/>
            <p:nvPr/>
          </p:nvSpPr>
          <p:spPr>
            <a:xfrm>
              <a:off x="3393281" y="3651885"/>
              <a:ext cx="317184" cy="351474"/>
            </a:xfrm>
            <a:custGeom>
              <a:avLst/>
              <a:gdLst/>
              <a:ahLst/>
              <a:cxnLst/>
              <a:rect l="0" t="0" r="0" b="0"/>
              <a:pathLst>
                <a:path w="317184" h="351474">
                  <a:moveTo>
                    <a:pt x="51435" y="325755"/>
                  </a:moveTo>
                  <a:lnTo>
                    <a:pt x="85725" y="351473"/>
                  </a:lnTo>
                  <a:lnTo>
                    <a:pt x="128588" y="351473"/>
                  </a:lnTo>
                  <a:lnTo>
                    <a:pt x="171450" y="351473"/>
                  </a:lnTo>
                  <a:lnTo>
                    <a:pt x="240030" y="325755"/>
                  </a:lnTo>
                  <a:lnTo>
                    <a:pt x="265748" y="317182"/>
                  </a:lnTo>
                  <a:lnTo>
                    <a:pt x="291465" y="291465"/>
                  </a:lnTo>
                  <a:lnTo>
                    <a:pt x="317183" y="248603"/>
                  </a:lnTo>
                  <a:lnTo>
                    <a:pt x="317183" y="222885"/>
                  </a:lnTo>
                  <a:lnTo>
                    <a:pt x="317183" y="197168"/>
                  </a:lnTo>
                  <a:lnTo>
                    <a:pt x="291465" y="137160"/>
                  </a:lnTo>
                  <a:lnTo>
                    <a:pt x="282893" y="102870"/>
                  </a:lnTo>
                  <a:lnTo>
                    <a:pt x="274320" y="68580"/>
                  </a:lnTo>
                  <a:lnTo>
                    <a:pt x="274320" y="34290"/>
                  </a:lnTo>
                  <a:lnTo>
                    <a:pt x="265748" y="8573"/>
                  </a:lnTo>
                  <a:lnTo>
                    <a:pt x="265748" y="0"/>
                  </a:lnTo>
                  <a:lnTo>
                    <a:pt x="265748" y="34290"/>
                  </a:lnTo>
                  <a:lnTo>
                    <a:pt x="265748" y="60007"/>
                  </a:lnTo>
                  <a:lnTo>
                    <a:pt x="248603" y="94298"/>
                  </a:lnTo>
                  <a:lnTo>
                    <a:pt x="240030" y="120015"/>
                  </a:lnTo>
                  <a:lnTo>
                    <a:pt x="188595" y="171450"/>
                  </a:lnTo>
                  <a:lnTo>
                    <a:pt x="128588" y="188595"/>
                  </a:lnTo>
                  <a:lnTo>
                    <a:pt x="94298" y="171450"/>
                  </a:lnTo>
                  <a:lnTo>
                    <a:pt x="60008" y="154305"/>
                  </a:lnTo>
                  <a:lnTo>
                    <a:pt x="34290" y="111443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9" name="Oval 8308"/>
            <p:cNvSpPr/>
            <p:nvPr/>
          </p:nvSpPr>
          <p:spPr>
            <a:xfrm>
              <a:off x="3426857" y="395978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0" name="Oval 8309"/>
            <p:cNvSpPr/>
            <p:nvPr/>
          </p:nvSpPr>
          <p:spPr>
            <a:xfrm>
              <a:off x="3375422" y="36768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15" name="Group 8314"/>
          <p:cNvGrpSpPr/>
          <p:nvPr/>
        </p:nvGrpSpPr>
        <p:grpSpPr>
          <a:xfrm>
            <a:off x="3735467" y="3668316"/>
            <a:ext cx="258604" cy="35718"/>
            <a:chOff x="3735467" y="3668316"/>
            <a:chExt cx="258604" cy="35718"/>
          </a:xfrm>
        </p:grpSpPr>
        <p:sp>
          <p:nvSpPr>
            <p:cNvPr id="8312" name="Freeform 8311"/>
            <p:cNvSpPr/>
            <p:nvPr/>
          </p:nvSpPr>
          <p:spPr>
            <a:xfrm>
              <a:off x="3753326" y="3669030"/>
              <a:ext cx="222886" cy="25719"/>
            </a:xfrm>
            <a:custGeom>
              <a:avLst/>
              <a:gdLst/>
              <a:ahLst/>
              <a:cxnLst/>
              <a:rect l="0" t="0" r="0" b="0"/>
              <a:pathLst>
                <a:path w="222886" h="25719">
                  <a:moveTo>
                    <a:pt x="222885" y="17145"/>
                  </a:moveTo>
                  <a:lnTo>
                    <a:pt x="214313" y="0"/>
                  </a:lnTo>
                  <a:lnTo>
                    <a:pt x="162878" y="8573"/>
                  </a:lnTo>
                  <a:lnTo>
                    <a:pt x="137160" y="8573"/>
                  </a:lnTo>
                  <a:lnTo>
                    <a:pt x="94298" y="17145"/>
                  </a:lnTo>
                  <a:lnTo>
                    <a:pt x="60008" y="25718"/>
                  </a:lnTo>
                  <a:lnTo>
                    <a:pt x="34290" y="25718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3" name="Oval 8312"/>
            <p:cNvSpPr/>
            <p:nvPr/>
          </p:nvSpPr>
          <p:spPr>
            <a:xfrm>
              <a:off x="3958352" y="36683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4" name="Oval 8313"/>
            <p:cNvSpPr/>
            <p:nvPr/>
          </p:nvSpPr>
          <p:spPr>
            <a:xfrm>
              <a:off x="3735467" y="36683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19" name="Group 8318"/>
          <p:cNvGrpSpPr/>
          <p:nvPr/>
        </p:nvGrpSpPr>
        <p:grpSpPr>
          <a:xfrm>
            <a:off x="3804047" y="3745468"/>
            <a:ext cx="190024" cy="52864"/>
            <a:chOff x="3804047" y="3745468"/>
            <a:chExt cx="190024" cy="52864"/>
          </a:xfrm>
        </p:grpSpPr>
        <p:sp>
          <p:nvSpPr>
            <p:cNvPr id="8316" name="Freeform 8315"/>
            <p:cNvSpPr/>
            <p:nvPr/>
          </p:nvSpPr>
          <p:spPr>
            <a:xfrm>
              <a:off x="3821906" y="3763328"/>
              <a:ext cx="162879" cy="17145"/>
            </a:xfrm>
            <a:custGeom>
              <a:avLst/>
              <a:gdLst/>
              <a:ahLst/>
              <a:cxnLst/>
              <a:rect l="0" t="0" r="0" b="0"/>
              <a:pathLst>
                <a:path w="162879" h="17145">
                  <a:moveTo>
                    <a:pt x="154305" y="0"/>
                  </a:moveTo>
                  <a:lnTo>
                    <a:pt x="162878" y="8572"/>
                  </a:lnTo>
                  <a:lnTo>
                    <a:pt x="120015" y="17144"/>
                  </a:lnTo>
                  <a:lnTo>
                    <a:pt x="94298" y="17144"/>
                  </a:lnTo>
                  <a:lnTo>
                    <a:pt x="0" y="17144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7" name="Oval 8316"/>
            <p:cNvSpPr/>
            <p:nvPr/>
          </p:nvSpPr>
          <p:spPr>
            <a:xfrm>
              <a:off x="3958352" y="37454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8" name="Oval 8317"/>
            <p:cNvSpPr/>
            <p:nvPr/>
          </p:nvSpPr>
          <p:spPr>
            <a:xfrm>
              <a:off x="3804047" y="37626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23" name="Group 8322"/>
          <p:cNvGrpSpPr/>
          <p:nvPr/>
        </p:nvGrpSpPr>
        <p:grpSpPr>
          <a:xfrm>
            <a:off x="4146947" y="3634025"/>
            <a:ext cx="232886" cy="52864"/>
            <a:chOff x="4146947" y="3634025"/>
            <a:chExt cx="232886" cy="52864"/>
          </a:xfrm>
        </p:grpSpPr>
        <p:sp>
          <p:nvSpPr>
            <p:cNvPr id="8320" name="Freeform 8319"/>
            <p:cNvSpPr/>
            <p:nvPr/>
          </p:nvSpPr>
          <p:spPr>
            <a:xfrm>
              <a:off x="4164806" y="3651885"/>
              <a:ext cx="197169" cy="17146"/>
            </a:xfrm>
            <a:custGeom>
              <a:avLst/>
              <a:gdLst/>
              <a:ahLst/>
              <a:cxnLst/>
              <a:rect l="0" t="0" r="0" b="0"/>
              <a:pathLst>
                <a:path w="197169" h="17146">
                  <a:moveTo>
                    <a:pt x="197168" y="0"/>
                  </a:moveTo>
                  <a:lnTo>
                    <a:pt x="171450" y="8573"/>
                  </a:lnTo>
                  <a:lnTo>
                    <a:pt x="154305" y="0"/>
                  </a:lnTo>
                  <a:lnTo>
                    <a:pt x="137160" y="8573"/>
                  </a:lnTo>
                  <a:lnTo>
                    <a:pt x="68580" y="17145"/>
                  </a:lnTo>
                  <a:lnTo>
                    <a:pt x="42863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1" name="Oval 8320"/>
            <p:cNvSpPr/>
            <p:nvPr/>
          </p:nvSpPr>
          <p:spPr>
            <a:xfrm>
              <a:off x="4344114" y="363402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2" name="Oval 8321"/>
            <p:cNvSpPr/>
            <p:nvPr/>
          </p:nvSpPr>
          <p:spPr>
            <a:xfrm>
              <a:off x="4146947" y="36511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27" name="Group 8326"/>
          <p:cNvGrpSpPr/>
          <p:nvPr/>
        </p:nvGrpSpPr>
        <p:grpSpPr>
          <a:xfrm>
            <a:off x="4481275" y="3445431"/>
            <a:ext cx="207168" cy="52864"/>
            <a:chOff x="4481275" y="3445431"/>
            <a:chExt cx="207168" cy="52864"/>
          </a:xfrm>
        </p:grpSpPr>
        <p:sp>
          <p:nvSpPr>
            <p:cNvPr id="8324" name="Freeform 8323"/>
            <p:cNvSpPr/>
            <p:nvPr/>
          </p:nvSpPr>
          <p:spPr>
            <a:xfrm>
              <a:off x="4499134" y="3463290"/>
              <a:ext cx="180023" cy="17146"/>
            </a:xfrm>
            <a:custGeom>
              <a:avLst/>
              <a:gdLst/>
              <a:ahLst/>
              <a:cxnLst/>
              <a:rect l="0" t="0" r="0" b="0"/>
              <a:pathLst>
                <a:path w="180023" h="17146">
                  <a:moveTo>
                    <a:pt x="171450" y="17145"/>
                  </a:moveTo>
                  <a:lnTo>
                    <a:pt x="180022" y="8573"/>
                  </a:lnTo>
                  <a:lnTo>
                    <a:pt x="162878" y="0"/>
                  </a:lnTo>
                  <a:lnTo>
                    <a:pt x="111442" y="0"/>
                  </a:lnTo>
                  <a:lnTo>
                    <a:pt x="68580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5" name="Oval 8324"/>
            <p:cNvSpPr/>
            <p:nvPr/>
          </p:nvSpPr>
          <p:spPr>
            <a:xfrm>
              <a:off x="4652724" y="346257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6" name="Oval 8325"/>
            <p:cNvSpPr/>
            <p:nvPr/>
          </p:nvSpPr>
          <p:spPr>
            <a:xfrm>
              <a:off x="4481275" y="3445431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1" name="Group 8330"/>
          <p:cNvGrpSpPr/>
          <p:nvPr/>
        </p:nvGrpSpPr>
        <p:grpSpPr>
          <a:xfrm>
            <a:off x="4524137" y="3462576"/>
            <a:ext cx="266463" cy="352188"/>
            <a:chOff x="4524137" y="3462576"/>
            <a:chExt cx="266463" cy="352188"/>
          </a:xfrm>
        </p:grpSpPr>
        <p:sp>
          <p:nvSpPr>
            <p:cNvPr id="8328" name="Freeform 8327"/>
            <p:cNvSpPr/>
            <p:nvPr/>
          </p:nvSpPr>
          <p:spPr>
            <a:xfrm>
              <a:off x="4541996" y="3480435"/>
              <a:ext cx="248604" cy="334329"/>
            </a:xfrm>
            <a:custGeom>
              <a:avLst/>
              <a:gdLst/>
              <a:ahLst/>
              <a:cxnLst/>
              <a:rect l="0" t="0" r="0" b="0"/>
              <a:pathLst>
                <a:path w="248604" h="334329">
                  <a:moveTo>
                    <a:pt x="68580" y="231457"/>
                  </a:moveTo>
                  <a:lnTo>
                    <a:pt x="34290" y="282893"/>
                  </a:lnTo>
                  <a:lnTo>
                    <a:pt x="60008" y="325755"/>
                  </a:lnTo>
                  <a:lnTo>
                    <a:pt x="77153" y="334328"/>
                  </a:lnTo>
                  <a:lnTo>
                    <a:pt x="137160" y="334328"/>
                  </a:lnTo>
                  <a:lnTo>
                    <a:pt x="171450" y="325755"/>
                  </a:lnTo>
                  <a:lnTo>
                    <a:pt x="197167" y="308610"/>
                  </a:lnTo>
                  <a:lnTo>
                    <a:pt x="214313" y="291465"/>
                  </a:lnTo>
                  <a:lnTo>
                    <a:pt x="222885" y="265748"/>
                  </a:lnTo>
                  <a:lnTo>
                    <a:pt x="231458" y="248603"/>
                  </a:lnTo>
                  <a:lnTo>
                    <a:pt x="248603" y="222885"/>
                  </a:lnTo>
                  <a:lnTo>
                    <a:pt x="222885" y="171450"/>
                  </a:lnTo>
                  <a:lnTo>
                    <a:pt x="205740" y="154305"/>
                  </a:lnTo>
                  <a:lnTo>
                    <a:pt x="180023" y="137160"/>
                  </a:lnTo>
                  <a:lnTo>
                    <a:pt x="145733" y="128587"/>
                  </a:lnTo>
                  <a:lnTo>
                    <a:pt x="111443" y="128587"/>
                  </a:lnTo>
                  <a:lnTo>
                    <a:pt x="77153" y="128587"/>
                  </a:lnTo>
                  <a:lnTo>
                    <a:pt x="51436" y="154305"/>
                  </a:lnTo>
                  <a:lnTo>
                    <a:pt x="34290" y="171450"/>
                  </a:lnTo>
                  <a:lnTo>
                    <a:pt x="17145" y="171450"/>
                  </a:lnTo>
                  <a:lnTo>
                    <a:pt x="17145" y="162878"/>
                  </a:lnTo>
                  <a:lnTo>
                    <a:pt x="17145" y="137160"/>
                  </a:lnTo>
                  <a:lnTo>
                    <a:pt x="0" y="60007"/>
                  </a:lnTo>
                  <a:lnTo>
                    <a:pt x="0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9" name="Oval 8328"/>
            <p:cNvSpPr/>
            <p:nvPr/>
          </p:nvSpPr>
          <p:spPr>
            <a:xfrm>
              <a:off x="4592717" y="36940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0" name="Oval 8329"/>
            <p:cNvSpPr/>
            <p:nvPr/>
          </p:nvSpPr>
          <p:spPr>
            <a:xfrm>
              <a:off x="4524137" y="346257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5" name="Group 8334"/>
          <p:cNvGrpSpPr/>
          <p:nvPr/>
        </p:nvGrpSpPr>
        <p:grpSpPr>
          <a:xfrm>
            <a:off x="4729877" y="3445431"/>
            <a:ext cx="395050" cy="266462"/>
            <a:chOff x="4729877" y="3445431"/>
            <a:chExt cx="395050" cy="266462"/>
          </a:xfrm>
        </p:grpSpPr>
        <p:sp>
          <p:nvSpPr>
            <p:cNvPr id="8332" name="Freeform 8331"/>
            <p:cNvSpPr/>
            <p:nvPr/>
          </p:nvSpPr>
          <p:spPr>
            <a:xfrm>
              <a:off x="4747736" y="3463290"/>
              <a:ext cx="377191" cy="248603"/>
            </a:xfrm>
            <a:custGeom>
              <a:avLst/>
              <a:gdLst/>
              <a:ahLst/>
              <a:cxnLst/>
              <a:rect l="0" t="0" r="0" b="0"/>
              <a:pathLst>
                <a:path w="377191" h="248603">
                  <a:moveTo>
                    <a:pt x="0" y="0"/>
                  </a:moveTo>
                  <a:lnTo>
                    <a:pt x="137160" y="8573"/>
                  </a:lnTo>
                  <a:lnTo>
                    <a:pt x="231457" y="0"/>
                  </a:lnTo>
                  <a:lnTo>
                    <a:pt x="282893" y="8573"/>
                  </a:lnTo>
                  <a:lnTo>
                    <a:pt x="360045" y="68580"/>
                  </a:lnTo>
                  <a:lnTo>
                    <a:pt x="377190" y="120015"/>
                  </a:lnTo>
                  <a:lnTo>
                    <a:pt x="368618" y="145732"/>
                  </a:lnTo>
                  <a:lnTo>
                    <a:pt x="360045" y="171450"/>
                  </a:lnTo>
                  <a:lnTo>
                    <a:pt x="282893" y="222885"/>
                  </a:lnTo>
                  <a:lnTo>
                    <a:pt x="240030" y="240030"/>
                  </a:lnTo>
                  <a:lnTo>
                    <a:pt x="197168" y="248602"/>
                  </a:lnTo>
                  <a:lnTo>
                    <a:pt x="162877" y="240030"/>
                  </a:lnTo>
                  <a:lnTo>
                    <a:pt x="137160" y="222885"/>
                  </a:lnTo>
                  <a:lnTo>
                    <a:pt x="128588" y="197168"/>
                  </a:lnTo>
                  <a:lnTo>
                    <a:pt x="128588" y="111443"/>
                  </a:lnTo>
                  <a:lnTo>
                    <a:pt x="145733" y="77152"/>
                  </a:lnTo>
                  <a:lnTo>
                    <a:pt x="162877" y="42863"/>
                  </a:lnTo>
                  <a:lnTo>
                    <a:pt x="188595" y="17145"/>
                  </a:lnTo>
                  <a:lnTo>
                    <a:pt x="214313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3" name="Oval 8332"/>
            <p:cNvSpPr/>
            <p:nvPr/>
          </p:nvSpPr>
          <p:spPr>
            <a:xfrm>
              <a:off x="4729877" y="34454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4" name="Oval 8333"/>
            <p:cNvSpPr/>
            <p:nvPr/>
          </p:nvSpPr>
          <p:spPr>
            <a:xfrm>
              <a:off x="4944189" y="34540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9" name="Group 8338"/>
          <p:cNvGrpSpPr/>
          <p:nvPr/>
        </p:nvGrpSpPr>
        <p:grpSpPr>
          <a:xfrm>
            <a:off x="803672" y="3943350"/>
            <a:ext cx="5042059" cy="146447"/>
            <a:chOff x="803672" y="3943350"/>
            <a:chExt cx="5042059" cy="146447"/>
          </a:xfrm>
        </p:grpSpPr>
        <p:sp>
          <p:nvSpPr>
            <p:cNvPr id="8336" name="Freeform 8335"/>
            <p:cNvSpPr/>
            <p:nvPr/>
          </p:nvSpPr>
          <p:spPr>
            <a:xfrm>
              <a:off x="821531" y="3943350"/>
              <a:ext cx="5023486" cy="128589"/>
            </a:xfrm>
            <a:custGeom>
              <a:avLst/>
              <a:gdLst/>
              <a:ahLst/>
              <a:cxnLst/>
              <a:rect l="0" t="0" r="0" b="0"/>
              <a:pathLst>
                <a:path w="5023486" h="128589">
                  <a:moveTo>
                    <a:pt x="5006340" y="25717"/>
                  </a:moveTo>
                  <a:lnTo>
                    <a:pt x="5023485" y="17145"/>
                  </a:lnTo>
                  <a:lnTo>
                    <a:pt x="5023485" y="0"/>
                  </a:lnTo>
                  <a:lnTo>
                    <a:pt x="4997768" y="0"/>
                  </a:lnTo>
                  <a:lnTo>
                    <a:pt x="4963478" y="8572"/>
                  </a:lnTo>
                  <a:lnTo>
                    <a:pt x="4894898" y="8572"/>
                  </a:lnTo>
                  <a:lnTo>
                    <a:pt x="4834890" y="25717"/>
                  </a:lnTo>
                  <a:lnTo>
                    <a:pt x="4749165" y="34290"/>
                  </a:lnTo>
                  <a:lnTo>
                    <a:pt x="4672013" y="42863"/>
                  </a:lnTo>
                  <a:lnTo>
                    <a:pt x="4586287" y="51435"/>
                  </a:lnTo>
                  <a:lnTo>
                    <a:pt x="4423410" y="60008"/>
                  </a:lnTo>
                  <a:lnTo>
                    <a:pt x="4337685" y="60008"/>
                  </a:lnTo>
                  <a:lnTo>
                    <a:pt x="4251960" y="60008"/>
                  </a:lnTo>
                  <a:lnTo>
                    <a:pt x="4166235" y="60008"/>
                  </a:lnTo>
                  <a:lnTo>
                    <a:pt x="4063365" y="60008"/>
                  </a:lnTo>
                  <a:lnTo>
                    <a:pt x="3977640" y="60008"/>
                  </a:lnTo>
                  <a:lnTo>
                    <a:pt x="3883343" y="51435"/>
                  </a:lnTo>
                  <a:lnTo>
                    <a:pt x="3686175" y="42863"/>
                  </a:lnTo>
                  <a:lnTo>
                    <a:pt x="3583305" y="34290"/>
                  </a:lnTo>
                  <a:lnTo>
                    <a:pt x="3471863" y="42863"/>
                  </a:lnTo>
                  <a:lnTo>
                    <a:pt x="3360420" y="42863"/>
                  </a:lnTo>
                  <a:lnTo>
                    <a:pt x="3248978" y="51435"/>
                  </a:lnTo>
                  <a:lnTo>
                    <a:pt x="3137535" y="60008"/>
                  </a:lnTo>
                  <a:lnTo>
                    <a:pt x="3026093" y="68580"/>
                  </a:lnTo>
                  <a:lnTo>
                    <a:pt x="2837498" y="77152"/>
                  </a:lnTo>
                  <a:lnTo>
                    <a:pt x="2743200" y="85725"/>
                  </a:lnTo>
                  <a:lnTo>
                    <a:pt x="2657475" y="85725"/>
                  </a:lnTo>
                  <a:lnTo>
                    <a:pt x="2580323" y="77152"/>
                  </a:lnTo>
                  <a:lnTo>
                    <a:pt x="2511743" y="77152"/>
                  </a:lnTo>
                  <a:lnTo>
                    <a:pt x="2443163" y="77152"/>
                  </a:lnTo>
                  <a:lnTo>
                    <a:pt x="2383155" y="77152"/>
                  </a:lnTo>
                  <a:lnTo>
                    <a:pt x="2245995" y="77152"/>
                  </a:lnTo>
                  <a:lnTo>
                    <a:pt x="2177415" y="77152"/>
                  </a:lnTo>
                  <a:lnTo>
                    <a:pt x="2108835" y="77152"/>
                  </a:lnTo>
                  <a:lnTo>
                    <a:pt x="2031683" y="85725"/>
                  </a:lnTo>
                  <a:lnTo>
                    <a:pt x="1963103" y="94297"/>
                  </a:lnTo>
                  <a:lnTo>
                    <a:pt x="1903095" y="94297"/>
                  </a:lnTo>
                  <a:lnTo>
                    <a:pt x="1783080" y="102870"/>
                  </a:lnTo>
                  <a:lnTo>
                    <a:pt x="1723073" y="102870"/>
                  </a:lnTo>
                  <a:lnTo>
                    <a:pt x="1663065" y="102870"/>
                  </a:lnTo>
                  <a:lnTo>
                    <a:pt x="1611630" y="102870"/>
                  </a:lnTo>
                  <a:lnTo>
                    <a:pt x="1560195" y="102870"/>
                  </a:lnTo>
                  <a:lnTo>
                    <a:pt x="1508760" y="94297"/>
                  </a:lnTo>
                  <a:lnTo>
                    <a:pt x="1448753" y="94297"/>
                  </a:lnTo>
                  <a:lnTo>
                    <a:pt x="1388745" y="94297"/>
                  </a:lnTo>
                  <a:lnTo>
                    <a:pt x="1311593" y="94297"/>
                  </a:lnTo>
                  <a:lnTo>
                    <a:pt x="1122998" y="94297"/>
                  </a:lnTo>
                  <a:lnTo>
                    <a:pt x="1071563" y="94297"/>
                  </a:lnTo>
                  <a:lnTo>
                    <a:pt x="1011555" y="94297"/>
                  </a:lnTo>
                  <a:lnTo>
                    <a:pt x="951548" y="94297"/>
                  </a:lnTo>
                  <a:lnTo>
                    <a:pt x="900113" y="94297"/>
                  </a:lnTo>
                  <a:lnTo>
                    <a:pt x="797243" y="94297"/>
                  </a:lnTo>
                  <a:lnTo>
                    <a:pt x="754380" y="94297"/>
                  </a:lnTo>
                  <a:lnTo>
                    <a:pt x="702945" y="94297"/>
                  </a:lnTo>
                  <a:lnTo>
                    <a:pt x="660083" y="94297"/>
                  </a:lnTo>
                  <a:lnTo>
                    <a:pt x="608648" y="94297"/>
                  </a:lnTo>
                  <a:lnTo>
                    <a:pt x="557213" y="94297"/>
                  </a:lnTo>
                  <a:lnTo>
                    <a:pt x="497205" y="94297"/>
                  </a:lnTo>
                  <a:lnTo>
                    <a:pt x="377190" y="94297"/>
                  </a:lnTo>
                  <a:lnTo>
                    <a:pt x="317183" y="94297"/>
                  </a:lnTo>
                  <a:lnTo>
                    <a:pt x="248603" y="102870"/>
                  </a:lnTo>
                  <a:lnTo>
                    <a:pt x="197168" y="111442"/>
                  </a:lnTo>
                  <a:lnTo>
                    <a:pt x="154305" y="111442"/>
                  </a:lnTo>
                  <a:lnTo>
                    <a:pt x="111443" y="111442"/>
                  </a:lnTo>
                  <a:lnTo>
                    <a:pt x="77153" y="120015"/>
                  </a:lnTo>
                  <a:lnTo>
                    <a:pt x="0" y="12858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7" name="Oval 8336"/>
            <p:cNvSpPr/>
            <p:nvPr/>
          </p:nvSpPr>
          <p:spPr>
            <a:xfrm>
              <a:off x="5810012" y="39512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8" name="Oval 8337"/>
            <p:cNvSpPr/>
            <p:nvPr/>
          </p:nvSpPr>
          <p:spPr>
            <a:xfrm>
              <a:off x="803672" y="40540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43" name="Group 8342"/>
          <p:cNvGrpSpPr/>
          <p:nvPr/>
        </p:nvGrpSpPr>
        <p:grpSpPr>
          <a:xfrm>
            <a:off x="1489472" y="2596753"/>
            <a:ext cx="618649" cy="1364456"/>
            <a:chOff x="1489472" y="2596753"/>
            <a:chExt cx="618649" cy="1364456"/>
          </a:xfrm>
        </p:grpSpPr>
        <p:sp>
          <p:nvSpPr>
            <p:cNvPr id="8340" name="Freeform 8339"/>
            <p:cNvSpPr/>
            <p:nvPr/>
          </p:nvSpPr>
          <p:spPr>
            <a:xfrm>
              <a:off x="1498759" y="2614612"/>
              <a:ext cx="591503" cy="1337311"/>
            </a:xfrm>
            <a:custGeom>
              <a:avLst/>
              <a:gdLst/>
              <a:ahLst/>
              <a:cxnLst/>
              <a:rect l="0" t="0" r="0" b="0"/>
              <a:pathLst>
                <a:path w="591503" h="1337311">
                  <a:moveTo>
                    <a:pt x="8572" y="1328738"/>
                  </a:moveTo>
                  <a:lnTo>
                    <a:pt x="0" y="1337310"/>
                  </a:lnTo>
                  <a:lnTo>
                    <a:pt x="0" y="1320166"/>
                  </a:lnTo>
                  <a:lnTo>
                    <a:pt x="0" y="1311593"/>
                  </a:lnTo>
                  <a:lnTo>
                    <a:pt x="8572" y="1294448"/>
                  </a:lnTo>
                  <a:lnTo>
                    <a:pt x="17145" y="1268730"/>
                  </a:lnTo>
                  <a:lnTo>
                    <a:pt x="34290" y="1217296"/>
                  </a:lnTo>
                  <a:lnTo>
                    <a:pt x="60007" y="1148716"/>
                  </a:lnTo>
                  <a:lnTo>
                    <a:pt x="145732" y="968693"/>
                  </a:lnTo>
                  <a:lnTo>
                    <a:pt x="205740" y="848678"/>
                  </a:lnTo>
                  <a:lnTo>
                    <a:pt x="274320" y="702946"/>
                  </a:lnTo>
                  <a:lnTo>
                    <a:pt x="334327" y="574358"/>
                  </a:lnTo>
                  <a:lnTo>
                    <a:pt x="411480" y="428625"/>
                  </a:lnTo>
                  <a:lnTo>
                    <a:pt x="471487" y="300038"/>
                  </a:lnTo>
                  <a:lnTo>
                    <a:pt x="531495" y="197168"/>
                  </a:lnTo>
                  <a:lnTo>
                    <a:pt x="574357" y="51436"/>
                  </a:lnTo>
                  <a:lnTo>
                    <a:pt x="582930" y="25718"/>
                  </a:lnTo>
                  <a:lnTo>
                    <a:pt x="59150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1" name="Oval 8340"/>
            <p:cNvSpPr/>
            <p:nvPr/>
          </p:nvSpPr>
          <p:spPr>
            <a:xfrm>
              <a:off x="1489472" y="39254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2" name="Oval 8341"/>
            <p:cNvSpPr/>
            <p:nvPr/>
          </p:nvSpPr>
          <p:spPr>
            <a:xfrm>
              <a:off x="2072402" y="25967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47" name="Group 8346"/>
          <p:cNvGrpSpPr/>
          <p:nvPr/>
        </p:nvGrpSpPr>
        <p:grpSpPr>
          <a:xfrm>
            <a:off x="2732484" y="4259818"/>
            <a:ext cx="121444" cy="403623"/>
            <a:chOff x="2732484" y="4259818"/>
            <a:chExt cx="121444" cy="403623"/>
          </a:xfrm>
        </p:grpSpPr>
        <p:sp>
          <p:nvSpPr>
            <p:cNvPr id="8344" name="Freeform 8343"/>
            <p:cNvSpPr/>
            <p:nvPr/>
          </p:nvSpPr>
          <p:spPr>
            <a:xfrm>
              <a:off x="2741771" y="4277678"/>
              <a:ext cx="94299" cy="385763"/>
            </a:xfrm>
            <a:custGeom>
              <a:avLst/>
              <a:gdLst/>
              <a:ahLst/>
              <a:cxnLst/>
              <a:rect l="0" t="0" r="0" b="0"/>
              <a:pathLst>
                <a:path w="94299" h="385763">
                  <a:moveTo>
                    <a:pt x="94298" y="291464"/>
                  </a:moveTo>
                  <a:lnTo>
                    <a:pt x="68580" y="360044"/>
                  </a:lnTo>
                  <a:lnTo>
                    <a:pt x="51435" y="385762"/>
                  </a:lnTo>
                  <a:lnTo>
                    <a:pt x="42863" y="377190"/>
                  </a:lnTo>
                  <a:lnTo>
                    <a:pt x="42863" y="360044"/>
                  </a:lnTo>
                  <a:lnTo>
                    <a:pt x="42863" y="334327"/>
                  </a:lnTo>
                  <a:lnTo>
                    <a:pt x="34290" y="257175"/>
                  </a:lnTo>
                  <a:lnTo>
                    <a:pt x="25718" y="214312"/>
                  </a:lnTo>
                  <a:lnTo>
                    <a:pt x="17145" y="120014"/>
                  </a:lnTo>
                  <a:lnTo>
                    <a:pt x="8573" y="94297"/>
                  </a:lnTo>
                  <a:lnTo>
                    <a:pt x="8573" y="60007"/>
                  </a:lnTo>
                  <a:lnTo>
                    <a:pt x="8573" y="34289"/>
                  </a:lnTo>
                  <a:lnTo>
                    <a:pt x="8573" y="17144"/>
                  </a:lnTo>
                  <a:lnTo>
                    <a:pt x="0" y="8572"/>
                  </a:lnTo>
                  <a:lnTo>
                    <a:pt x="857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5" name="Oval 8344"/>
            <p:cNvSpPr/>
            <p:nvPr/>
          </p:nvSpPr>
          <p:spPr>
            <a:xfrm>
              <a:off x="2818209" y="45512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6" name="Oval 8345"/>
            <p:cNvSpPr/>
            <p:nvPr/>
          </p:nvSpPr>
          <p:spPr>
            <a:xfrm>
              <a:off x="2732484" y="42598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51" name="Group 8350"/>
          <p:cNvGrpSpPr/>
          <p:nvPr/>
        </p:nvGrpSpPr>
        <p:grpSpPr>
          <a:xfrm>
            <a:off x="2878931" y="4286250"/>
            <a:ext cx="352187" cy="377191"/>
            <a:chOff x="2878931" y="4286250"/>
            <a:chExt cx="352187" cy="377191"/>
          </a:xfrm>
        </p:grpSpPr>
        <p:sp>
          <p:nvSpPr>
            <p:cNvPr id="8348" name="Freeform 8347"/>
            <p:cNvSpPr/>
            <p:nvPr/>
          </p:nvSpPr>
          <p:spPr>
            <a:xfrm>
              <a:off x="2878931" y="4286250"/>
              <a:ext cx="334329" cy="377191"/>
            </a:xfrm>
            <a:custGeom>
              <a:avLst/>
              <a:gdLst/>
              <a:ahLst/>
              <a:cxnLst/>
              <a:rect l="0" t="0" r="0" b="0"/>
              <a:pathLst>
                <a:path w="334329" h="377191">
                  <a:moveTo>
                    <a:pt x="334328" y="342900"/>
                  </a:moveTo>
                  <a:lnTo>
                    <a:pt x="317183" y="360045"/>
                  </a:lnTo>
                  <a:lnTo>
                    <a:pt x="317183" y="377190"/>
                  </a:lnTo>
                  <a:lnTo>
                    <a:pt x="317183" y="360045"/>
                  </a:lnTo>
                  <a:lnTo>
                    <a:pt x="308610" y="317183"/>
                  </a:lnTo>
                  <a:lnTo>
                    <a:pt x="300038" y="282892"/>
                  </a:lnTo>
                  <a:lnTo>
                    <a:pt x="282893" y="222885"/>
                  </a:lnTo>
                  <a:lnTo>
                    <a:pt x="265748" y="188595"/>
                  </a:lnTo>
                  <a:lnTo>
                    <a:pt x="257175" y="154305"/>
                  </a:lnTo>
                  <a:lnTo>
                    <a:pt x="248603" y="111442"/>
                  </a:lnTo>
                  <a:lnTo>
                    <a:pt x="231458" y="42863"/>
                  </a:lnTo>
                  <a:lnTo>
                    <a:pt x="240030" y="17145"/>
                  </a:lnTo>
                  <a:lnTo>
                    <a:pt x="248603" y="68580"/>
                  </a:lnTo>
                  <a:lnTo>
                    <a:pt x="248603" y="94297"/>
                  </a:lnTo>
                  <a:lnTo>
                    <a:pt x="231458" y="128588"/>
                  </a:lnTo>
                  <a:lnTo>
                    <a:pt x="214313" y="162877"/>
                  </a:lnTo>
                  <a:lnTo>
                    <a:pt x="197168" y="188595"/>
                  </a:lnTo>
                  <a:lnTo>
                    <a:pt x="162878" y="205740"/>
                  </a:lnTo>
                  <a:lnTo>
                    <a:pt x="120015" y="214313"/>
                  </a:lnTo>
                  <a:lnTo>
                    <a:pt x="68580" y="214313"/>
                  </a:lnTo>
                  <a:lnTo>
                    <a:pt x="42863" y="205740"/>
                  </a:lnTo>
                  <a:lnTo>
                    <a:pt x="25718" y="188595"/>
                  </a:lnTo>
                  <a:lnTo>
                    <a:pt x="8573" y="162877"/>
                  </a:lnTo>
                  <a:lnTo>
                    <a:pt x="0" y="137160"/>
                  </a:lnTo>
                  <a:lnTo>
                    <a:pt x="0" y="111442"/>
                  </a:lnTo>
                  <a:lnTo>
                    <a:pt x="8573" y="85725"/>
                  </a:lnTo>
                  <a:lnTo>
                    <a:pt x="25718" y="42863"/>
                  </a:lnTo>
                  <a:lnTo>
                    <a:pt x="42863" y="25717"/>
                  </a:lnTo>
                  <a:lnTo>
                    <a:pt x="60008" y="17145"/>
                  </a:lnTo>
                  <a:lnTo>
                    <a:pt x="85725" y="8572"/>
                  </a:lnTo>
                  <a:lnTo>
                    <a:pt x="111443" y="0"/>
                  </a:lnTo>
                  <a:lnTo>
                    <a:pt x="128588" y="0"/>
                  </a:lnTo>
                  <a:lnTo>
                    <a:pt x="154305" y="8572"/>
                  </a:lnTo>
                  <a:lnTo>
                    <a:pt x="197168" y="17145"/>
                  </a:lnTo>
                  <a:lnTo>
                    <a:pt x="214313" y="17145"/>
                  </a:lnTo>
                  <a:lnTo>
                    <a:pt x="231458" y="25717"/>
                  </a:lnTo>
                  <a:lnTo>
                    <a:pt x="248603" y="34290"/>
                  </a:lnTo>
                  <a:lnTo>
                    <a:pt x="257175" y="42863"/>
                  </a:lnTo>
                  <a:lnTo>
                    <a:pt x="248603" y="6000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9" name="Oval 8348"/>
            <p:cNvSpPr/>
            <p:nvPr/>
          </p:nvSpPr>
          <p:spPr>
            <a:xfrm>
              <a:off x="3195399" y="461129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0" name="Oval 8349"/>
            <p:cNvSpPr/>
            <p:nvPr/>
          </p:nvSpPr>
          <p:spPr>
            <a:xfrm>
              <a:off x="3109674" y="43283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55" name="Group 8354"/>
          <p:cNvGrpSpPr/>
          <p:nvPr/>
        </p:nvGrpSpPr>
        <p:grpSpPr>
          <a:xfrm>
            <a:off x="3366850" y="4379833"/>
            <a:ext cx="395050" cy="472203"/>
            <a:chOff x="3366850" y="4379833"/>
            <a:chExt cx="395050" cy="472203"/>
          </a:xfrm>
        </p:grpSpPr>
        <p:sp>
          <p:nvSpPr>
            <p:cNvPr id="8352" name="Freeform 8351"/>
            <p:cNvSpPr/>
            <p:nvPr/>
          </p:nvSpPr>
          <p:spPr>
            <a:xfrm>
              <a:off x="3384709" y="4397692"/>
              <a:ext cx="377191" cy="454344"/>
            </a:xfrm>
            <a:custGeom>
              <a:avLst/>
              <a:gdLst/>
              <a:ahLst/>
              <a:cxnLst/>
              <a:rect l="0" t="0" r="0" b="0"/>
              <a:pathLst>
                <a:path w="377191" h="454344">
                  <a:moveTo>
                    <a:pt x="94297" y="394336"/>
                  </a:moveTo>
                  <a:lnTo>
                    <a:pt x="77152" y="411480"/>
                  </a:lnTo>
                  <a:lnTo>
                    <a:pt x="120015" y="445771"/>
                  </a:lnTo>
                  <a:lnTo>
                    <a:pt x="145732" y="454343"/>
                  </a:lnTo>
                  <a:lnTo>
                    <a:pt x="180022" y="454343"/>
                  </a:lnTo>
                  <a:lnTo>
                    <a:pt x="222885" y="454343"/>
                  </a:lnTo>
                  <a:lnTo>
                    <a:pt x="257175" y="437198"/>
                  </a:lnTo>
                  <a:lnTo>
                    <a:pt x="291465" y="428625"/>
                  </a:lnTo>
                  <a:lnTo>
                    <a:pt x="317182" y="402908"/>
                  </a:lnTo>
                  <a:lnTo>
                    <a:pt x="368617" y="360046"/>
                  </a:lnTo>
                  <a:lnTo>
                    <a:pt x="377190" y="334328"/>
                  </a:lnTo>
                  <a:lnTo>
                    <a:pt x="377190" y="308610"/>
                  </a:lnTo>
                  <a:lnTo>
                    <a:pt x="377190" y="282893"/>
                  </a:lnTo>
                  <a:lnTo>
                    <a:pt x="377190" y="265748"/>
                  </a:lnTo>
                  <a:lnTo>
                    <a:pt x="360045" y="240030"/>
                  </a:lnTo>
                  <a:lnTo>
                    <a:pt x="342900" y="214313"/>
                  </a:lnTo>
                  <a:lnTo>
                    <a:pt x="282892" y="154306"/>
                  </a:lnTo>
                  <a:lnTo>
                    <a:pt x="240030" y="111443"/>
                  </a:lnTo>
                  <a:lnTo>
                    <a:pt x="205740" y="68580"/>
                  </a:lnTo>
                  <a:lnTo>
                    <a:pt x="180022" y="42863"/>
                  </a:lnTo>
                  <a:lnTo>
                    <a:pt x="180022" y="17146"/>
                  </a:lnTo>
                  <a:lnTo>
                    <a:pt x="188595" y="34291"/>
                  </a:lnTo>
                  <a:lnTo>
                    <a:pt x="197167" y="77153"/>
                  </a:lnTo>
                  <a:lnTo>
                    <a:pt x="197167" y="111443"/>
                  </a:lnTo>
                  <a:lnTo>
                    <a:pt x="197167" y="154306"/>
                  </a:lnTo>
                  <a:lnTo>
                    <a:pt x="171450" y="180023"/>
                  </a:lnTo>
                  <a:lnTo>
                    <a:pt x="154305" y="205741"/>
                  </a:lnTo>
                  <a:lnTo>
                    <a:pt x="94297" y="222886"/>
                  </a:lnTo>
                  <a:lnTo>
                    <a:pt x="68580" y="214313"/>
                  </a:lnTo>
                  <a:lnTo>
                    <a:pt x="42862" y="197168"/>
                  </a:lnTo>
                  <a:lnTo>
                    <a:pt x="8572" y="102871"/>
                  </a:lnTo>
                  <a:lnTo>
                    <a:pt x="0" y="6000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3" name="Oval 8352"/>
            <p:cNvSpPr/>
            <p:nvPr/>
          </p:nvSpPr>
          <p:spPr>
            <a:xfrm>
              <a:off x="3461147" y="47741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4" name="Oval 8353"/>
            <p:cNvSpPr/>
            <p:nvPr/>
          </p:nvSpPr>
          <p:spPr>
            <a:xfrm>
              <a:off x="3366850" y="437983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56" name="Oval 8355"/>
          <p:cNvSpPr/>
          <p:nvPr/>
        </p:nvSpPr>
        <p:spPr>
          <a:xfrm>
            <a:off x="3984069" y="4422696"/>
            <a:ext cx="35719" cy="35718"/>
          </a:xfrm>
          <a:prstGeom prst="ellipse">
            <a:avLst/>
          </a:prstGeom>
          <a:solidFill>
            <a:srgbClr val="0000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60" name="Group 8359"/>
          <p:cNvGrpSpPr/>
          <p:nvPr/>
        </p:nvGrpSpPr>
        <p:grpSpPr>
          <a:xfrm>
            <a:off x="3906917" y="4534138"/>
            <a:ext cx="250031" cy="44291"/>
            <a:chOff x="3906917" y="4534138"/>
            <a:chExt cx="250031" cy="44291"/>
          </a:xfrm>
        </p:grpSpPr>
        <p:sp>
          <p:nvSpPr>
            <p:cNvPr id="8357" name="Freeform 8356"/>
            <p:cNvSpPr/>
            <p:nvPr/>
          </p:nvSpPr>
          <p:spPr>
            <a:xfrm>
              <a:off x="3924776" y="4551998"/>
              <a:ext cx="214314" cy="8573"/>
            </a:xfrm>
            <a:custGeom>
              <a:avLst/>
              <a:gdLst/>
              <a:ahLst/>
              <a:cxnLst/>
              <a:rect l="0" t="0" r="0" b="0"/>
              <a:pathLst>
                <a:path w="214314" h="8573">
                  <a:moveTo>
                    <a:pt x="214313" y="0"/>
                  </a:moveTo>
                  <a:lnTo>
                    <a:pt x="205740" y="0"/>
                  </a:lnTo>
                  <a:lnTo>
                    <a:pt x="188595" y="0"/>
                  </a:lnTo>
                  <a:lnTo>
                    <a:pt x="171450" y="0"/>
                  </a:lnTo>
                  <a:lnTo>
                    <a:pt x="145733" y="0"/>
                  </a:lnTo>
                  <a:lnTo>
                    <a:pt x="77153" y="8572"/>
                  </a:lnTo>
                  <a:lnTo>
                    <a:pt x="51435" y="8572"/>
                  </a:lnTo>
                  <a:lnTo>
                    <a:pt x="25718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8" name="Oval 8357"/>
            <p:cNvSpPr/>
            <p:nvPr/>
          </p:nvSpPr>
          <p:spPr>
            <a:xfrm>
              <a:off x="4121229" y="45341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9" name="Oval 8358"/>
            <p:cNvSpPr/>
            <p:nvPr/>
          </p:nvSpPr>
          <p:spPr>
            <a:xfrm>
              <a:off x="3906917" y="45427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64" name="Group 8363"/>
          <p:cNvGrpSpPr/>
          <p:nvPr/>
        </p:nvGrpSpPr>
        <p:grpSpPr>
          <a:xfrm>
            <a:off x="3864054" y="4379833"/>
            <a:ext cx="310039" cy="44292"/>
            <a:chOff x="3864054" y="4379833"/>
            <a:chExt cx="310039" cy="44292"/>
          </a:xfrm>
        </p:grpSpPr>
        <p:sp>
          <p:nvSpPr>
            <p:cNvPr id="8361" name="Freeform 8360"/>
            <p:cNvSpPr/>
            <p:nvPr/>
          </p:nvSpPr>
          <p:spPr>
            <a:xfrm>
              <a:off x="3881914" y="4397692"/>
              <a:ext cx="274321" cy="17147"/>
            </a:xfrm>
            <a:custGeom>
              <a:avLst/>
              <a:gdLst/>
              <a:ahLst/>
              <a:cxnLst/>
              <a:rect l="0" t="0" r="0" b="0"/>
              <a:pathLst>
                <a:path w="274321" h="17147">
                  <a:moveTo>
                    <a:pt x="274320" y="0"/>
                  </a:moveTo>
                  <a:lnTo>
                    <a:pt x="257175" y="8573"/>
                  </a:lnTo>
                  <a:lnTo>
                    <a:pt x="240030" y="8573"/>
                  </a:lnTo>
                  <a:lnTo>
                    <a:pt x="222885" y="8573"/>
                  </a:lnTo>
                  <a:lnTo>
                    <a:pt x="205740" y="8573"/>
                  </a:lnTo>
                  <a:lnTo>
                    <a:pt x="171450" y="17146"/>
                  </a:lnTo>
                  <a:lnTo>
                    <a:pt x="137160" y="17146"/>
                  </a:lnTo>
                  <a:lnTo>
                    <a:pt x="111442" y="17146"/>
                  </a:lnTo>
                  <a:lnTo>
                    <a:pt x="51435" y="17146"/>
                  </a:lnTo>
                  <a:lnTo>
                    <a:pt x="25717" y="17146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2" name="Oval 8361"/>
            <p:cNvSpPr/>
            <p:nvPr/>
          </p:nvSpPr>
          <p:spPr>
            <a:xfrm>
              <a:off x="4138375" y="437983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3" name="Oval 8362"/>
            <p:cNvSpPr/>
            <p:nvPr/>
          </p:nvSpPr>
          <p:spPr>
            <a:xfrm>
              <a:off x="3864054" y="43884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68" name="Group 8367"/>
          <p:cNvGrpSpPr/>
          <p:nvPr/>
        </p:nvGrpSpPr>
        <p:grpSpPr>
          <a:xfrm>
            <a:off x="4421267" y="4414123"/>
            <a:ext cx="283608" cy="44291"/>
            <a:chOff x="4421267" y="4414123"/>
            <a:chExt cx="283608" cy="44291"/>
          </a:xfrm>
        </p:grpSpPr>
        <p:sp>
          <p:nvSpPr>
            <p:cNvPr id="8365" name="Freeform 8364"/>
            <p:cNvSpPr/>
            <p:nvPr/>
          </p:nvSpPr>
          <p:spPr>
            <a:xfrm>
              <a:off x="4439126" y="4414838"/>
              <a:ext cx="265749" cy="42863"/>
            </a:xfrm>
            <a:custGeom>
              <a:avLst/>
              <a:gdLst/>
              <a:ahLst/>
              <a:cxnLst/>
              <a:rect l="0" t="0" r="0" b="0"/>
              <a:pathLst>
                <a:path w="265749" h="42863">
                  <a:moveTo>
                    <a:pt x="231458" y="25717"/>
                  </a:moveTo>
                  <a:lnTo>
                    <a:pt x="222886" y="25717"/>
                  </a:lnTo>
                  <a:lnTo>
                    <a:pt x="180023" y="34289"/>
                  </a:lnTo>
                  <a:lnTo>
                    <a:pt x="154306" y="34289"/>
                  </a:lnTo>
                  <a:lnTo>
                    <a:pt x="120015" y="42862"/>
                  </a:lnTo>
                  <a:lnTo>
                    <a:pt x="94298" y="42862"/>
                  </a:lnTo>
                  <a:lnTo>
                    <a:pt x="60008" y="42862"/>
                  </a:lnTo>
                  <a:lnTo>
                    <a:pt x="51435" y="34289"/>
                  </a:lnTo>
                  <a:lnTo>
                    <a:pt x="60008" y="34289"/>
                  </a:lnTo>
                  <a:lnTo>
                    <a:pt x="77153" y="34289"/>
                  </a:lnTo>
                  <a:lnTo>
                    <a:pt x="102870" y="34289"/>
                  </a:lnTo>
                  <a:lnTo>
                    <a:pt x="154306" y="17145"/>
                  </a:lnTo>
                  <a:lnTo>
                    <a:pt x="180023" y="17145"/>
                  </a:lnTo>
                  <a:lnTo>
                    <a:pt x="214313" y="8572"/>
                  </a:lnTo>
                  <a:lnTo>
                    <a:pt x="240030" y="8572"/>
                  </a:lnTo>
                  <a:lnTo>
                    <a:pt x="265748" y="0"/>
                  </a:lnTo>
                  <a:lnTo>
                    <a:pt x="248603" y="0"/>
                  </a:lnTo>
                  <a:lnTo>
                    <a:pt x="222886" y="0"/>
                  </a:lnTo>
                  <a:lnTo>
                    <a:pt x="205740" y="0"/>
                  </a:lnTo>
                  <a:lnTo>
                    <a:pt x="154306" y="0"/>
                  </a:lnTo>
                  <a:lnTo>
                    <a:pt x="128588" y="0"/>
                  </a:lnTo>
                  <a:lnTo>
                    <a:pt x="111443" y="8572"/>
                  </a:lnTo>
                  <a:lnTo>
                    <a:pt x="85725" y="17145"/>
                  </a:lnTo>
                  <a:lnTo>
                    <a:pt x="68580" y="17145"/>
                  </a:lnTo>
                  <a:lnTo>
                    <a:pt x="85725" y="17145"/>
                  </a:lnTo>
                  <a:lnTo>
                    <a:pt x="111443" y="25717"/>
                  </a:lnTo>
                  <a:lnTo>
                    <a:pt x="128588" y="17145"/>
                  </a:lnTo>
                  <a:lnTo>
                    <a:pt x="145733" y="17145"/>
                  </a:lnTo>
                  <a:lnTo>
                    <a:pt x="154306" y="17145"/>
                  </a:lnTo>
                  <a:lnTo>
                    <a:pt x="180023" y="17145"/>
                  </a:lnTo>
                  <a:lnTo>
                    <a:pt x="205740" y="8572"/>
                  </a:lnTo>
                  <a:lnTo>
                    <a:pt x="222886" y="8572"/>
                  </a:lnTo>
                  <a:lnTo>
                    <a:pt x="265748" y="0"/>
                  </a:lnTo>
                  <a:lnTo>
                    <a:pt x="257175" y="0"/>
                  </a:lnTo>
                  <a:lnTo>
                    <a:pt x="240030" y="0"/>
                  </a:lnTo>
                  <a:lnTo>
                    <a:pt x="214313" y="0"/>
                  </a:lnTo>
                  <a:lnTo>
                    <a:pt x="197168" y="0"/>
                  </a:lnTo>
                  <a:lnTo>
                    <a:pt x="180023" y="8572"/>
                  </a:lnTo>
                  <a:lnTo>
                    <a:pt x="154306" y="8572"/>
                  </a:lnTo>
                  <a:lnTo>
                    <a:pt x="128588" y="8572"/>
                  </a:lnTo>
                  <a:lnTo>
                    <a:pt x="102870" y="17145"/>
                  </a:lnTo>
                  <a:lnTo>
                    <a:pt x="77153" y="17145"/>
                  </a:lnTo>
                  <a:lnTo>
                    <a:pt x="34290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6" name="Oval 8365"/>
            <p:cNvSpPr/>
            <p:nvPr/>
          </p:nvSpPr>
          <p:spPr>
            <a:xfrm>
              <a:off x="4652724" y="44226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7" name="Oval 8366"/>
            <p:cNvSpPr/>
            <p:nvPr/>
          </p:nvSpPr>
          <p:spPr>
            <a:xfrm>
              <a:off x="4421267" y="44141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72" name="Group 8371"/>
          <p:cNvGrpSpPr/>
          <p:nvPr/>
        </p:nvGrpSpPr>
        <p:grpSpPr>
          <a:xfrm>
            <a:off x="4952762" y="4226242"/>
            <a:ext cx="343615" cy="394337"/>
            <a:chOff x="4952762" y="4226242"/>
            <a:chExt cx="343615" cy="394337"/>
          </a:xfrm>
        </p:grpSpPr>
        <p:sp>
          <p:nvSpPr>
            <p:cNvPr id="8369" name="Freeform 8368"/>
            <p:cNvSpPr/>
            <p:nvPr/>
          </p:nvSpPr>
          <p:spPr>
            <a:xfrm>
              <a:off x="4970621" y="4226242"/>
              <a:ext cx="325756" cy="394337"/>
            </a:xfrm>
            <a:custGeom>
              <a:avLst/>
              <a:gdLst/>
              <a:ahLst/>
              <a:cxnLst/>
              <a:rect l="0" t="0" r="0" b="0"/>
              <a:pathLst>
                <a:path w="325756" h="394337">
                  <a:moveTo>
                    <a:pt x="94298" y="291466"/>
                  </a:moveTo>
                  <a:lnTo>
                    <a:pt x="60008" y="334328"/>
                  </a:lnTo>
                  <a:lnTo>
                    <a:pt x="60008" y="342900"/>
                  </a:lnTo>
                  <a:lnTo>
                    <a:pt x="77153" y="368618"/>
                  </a:lnTo>
                  <a:lnTo>
                    <a:pt x="111443" y="385763"/>
                  </a:lnTo>
                  <a:lnTo>
                    <a:pt x="197167" y="394336"/>
                  </a:lnTo>
                  <a:lnTo>
                    <a:pt x="240030" y="385763"/>
                  </a:lnTo>
                  <a:lnTo>
                    <a:pt x="274320" y="368618"/>
                  </a:lnTo>
                  <a:lnTo>
                    <a:pt x="300038" y="360045"/>
                  </a:lnTo>
                  <a:lnTo>
                    <a:pt x="325755" y="334328"/>
                  </a:lnTo>
                  <a:lnTo>
                    <a:pt x="325755" y="317183"/>
                  </a:lnTo>
                  <a:lnTo>
                    <a:pt x="325755" y="291466"/>
                  </a:lnTo>
                  <a:lnTo>
                    <a:pt x="291466" y="248603"/>
                  </a:lnTo>
                  <a:lnTo>
                    <a:pt x="265748" y="240030"/>
                  </a:lnTo>
                  <a:lnTo>
                    <a:pt x="214313" y="231458"/>
                  </a:lnTo>
                  <a:lnTo>
                    <a:pt x="171450" y="231458"/>
                  </a:lnTo>
                  <a:lnTo>
                    <a:pt x="120016" y="231458"/>
                  </a:lnTo>
                  <a:lnTo>
                    <a:pt x="94298" y="222885"/>
                  </a:lnTo>
                  <a:lnTo>
                    <a:pt x="120016" y="222885"/>
                  </a:lnTo>
                  <a:lnTo>
                    <a:pt x="171450" y="180023"/>
                  </a:lnTo>
                  <a:lnTo>
                    <a:pt x="205740" y="154305"/>
                  </a:lnTo>
                  <a:lnTo>
                    <a:pt x="222885" y="111443"/>
                  </a:lnTo>
                  <a:lnTo>
                    <a:pt x="222885" y="51436"/>
                  </a:lnTo>
                  <a:lnTo>
                    <a:pt x="205740" y="34291"/>
                  </a:lnTo>
                  <a:lnTo>
                    <a:pt x="171450" y="17146"/>
                  </a:lnTo>
                  <a:lnTo>
                    <a:pt x="137160" y="8573"/>
                  </a:lnTo>
                  <a:lnTo>
                    <a:pt x="85725" y="0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0" name="Oval 8369"/>
            <p:cNvSpPr/>
            <p:nvPr/>
          </p:nvSpPr>
          <p:spPr>
            <a:xfrm>
              <a:off x="5047059" y="44998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1" name="Oval 8370"/>
            <p:cNvSpPr/>
            <p:nvPr/>
          </p:nvSpPr>
          <p:spPr>
            <a:xfrm>
              <a:off x="4952762" y="42512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76" name="Group 8375"/>
          <p:cNvGrpSpPr/>
          <p:nvPr/>
        </p:nvGrpSpPr>
        <p:grpSpPr>
          <a:xfrm>
            <a:off x="5442109" y="4166235"/>
            <a:ext cx="300038" cy="428626"/>
            <a:chOff x="5442109" y="4166235"/>
            <a:chExt cx="300038" cy="428626"/>
          </a:xfrm>
        </p:grpSpPr>
        <p:sp>
          <p:nvSpPr>
            <p:cNvPr id="8373" name="Freeform 8372"/>
            <p:cNvSpPr/>
            <p:nvPr/>
          </p:nvSpPr>
          <p:spPr>
            <a:xfrm>
              <a:off x="5442109" y="4166235"/>
              <a:ext cx="300038" cy="428626"/>
            </a:xfrm>
            <a:custGeom>
              <a:avLst/>
              <a:gdLst/>
              <a:ahLst/>
              <a:cxnLst/>
              <a:rect l="0" t="0" r="0" b="0"/>
              <a:pathLst>
                <a:path w="300038" h="428626">
                  <a:moveTo>
                    <a:pt x="231457" y="120015"/>
                  </a:moveTo>
                  <a:lnTo>
                    <a:pt x="222885" y="120015"/>
                  </a:lnTo>
                  <a:lnTo>
                    <a:pt x="214312" y="120015"/>
                  </a:lnTo>
                  <a:lnTo>
                    <a:pt x="188595" y="120015"/>
                  </a:lnTo>
                  <a:lnTo>
                    <a:pt x="162877" y="137160"/>
                  </a:lnTo>
                  <a:lnTo>
                    <a:pt x="137160" y="154305"/>
                  </a:lnTo>
                  <a:lnTo>
                    <a:pt x="94297" y="188595"/>
                  </a:lnTo>
                  <a:lnTo>
                    <a:pt x="34290" y="265748"/>
                  </a:lnTo>
                  <a:lnTo>
                    <a:pt x="34290" y="342900"/>
                  </a:lnTo>
                  <a:lnTo>
                    <a:pt x="102870" y="411480"/>
                  </a:lnTo>
                  <a:lnTo>
                    <a:pt x="137160" y="428625"/>
                  </a:lnTo>
                  <a:lnTo>
                    <a:pt x="180022" y="428625"/>
                  </a:lnTo>
                  <a:lnTo>
                    <a:pt x="214312" y="428625"/>
                  </a:lnTo>
                  <a:lnTo>
                    <a:pt x="240030" y="411480"/>
                  </a:lnTo>
                  <a:lnTo>
                    <a:pt x="265747" y="394335"/>
                  </a:lnTo>
                  <a:lnTo>
                    <a:pt x="282892" y="368618"/>
                  </a:lnTo>
                  <a:lnTo>
                    <a:pt x="300037" y="325755"/>
                  </a:lnTo>
                  <a:lnTo>
                    <a:pt x="300037" y="308610"/>
                  </a:lnTo>
                  <a:lnTo>
                    <a:pt x="291465" y="282892"/>
                  </a:lnTo>
                  <a:lnTo>
                    <a:pt x="282892" y="265748"/>
                  </a:lnTo>
                  <a:lnTo>
                    <a:pt x="257175" y="248603"/>
                  </a:lnTo>
                  <a:lnTo>
                    <a:pt x="222885" y="231457"/>
                  </a:lnTo>
                  <a:lnTo>
                    <a:pt x="180022" y="214312"/>
                  </a:lnTo>
                  <a:lnTo>
                    <a:pt x="68580" y="171450"/>
                  </a:lnTo>
                  <a:lnTo>
                    <a:pt x="34290" y="154305"/>
                  </a:lnTo>
                  <a:lnTo>
                    <a:pt x="8573" y="128587"/>
                  </a:lnTo>
                  <a:lnTo>
                    <a:pt x="0" y="102870"/>
                  </a:lnTo>
                  <a:lnTo>
                    <a:pt x="0" y="77153"/>
                  </a:lnTo>
                  <a:lnTo>
                    <a:pt x="8573" y="60007"/>
                  </a:lnTo>
                  <a:lnTo>
                    <a:pt x="34290" y="42862"/>
                  </a:lnTo>
                  <a:lnTo>
                    <a:pt x="102870" y="8573"/>
                  </a:lnTo>
                  <a:lnTo>
                    <a:pt x="137160" y="0"/>
                  </a:lnTo>
                  <a:lnTo>
                    <a:pt x="162877" y="0"/>
                  </a:lnTo>
                  <a:lnTo>
                    <a:pt x="188595" y="8573"/>
                  </a:lnTo>
                  <a:lnTo>
                    <a:pt x="205740" y="17145"/>
                  </a:lnTo>
                  <a:lnTo>
                    <a:pt x="214312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4" name="Oval 8373"/>
            <p:cNvSpPr/>
            <p:nvPr/>
          </p:nvSpPr>
          <p:spPr>
            <a:xfrm>
              <a:off x="5655707" y="426839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5" name="Oval 8374"/>
            <p:cNvSpPr/>
            <p:nvPr/>
          </p:nvSpPr>
          <p:spPr>
            <a:xfrm>
              <a:off x="5638562" y="41740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80" name="Group 8379"/>
          <p:cNvGrpSpPr/>
          <p:nvPr/>
        </p:nvGrpSpPr>
        <p:grpSpPr>
          <a:xfrm>
            <a:off x="2775347" y="4611291"/>
            <a:ext cx="1097995" cy="147161"/>
            <a:chOff x="2775347" y="4611291"/>
            <a:chExt cx="1097995" cy="147161"/>
          </a:xfrm>
        </p:grpSpPr>
        <p:sp>
          <p:nvSpPr>
            <p:cNvPr id="8377" name="Freeform 8376"/>
            <p:cNvSpPr/>
            <p:nvPr/>
          </p:nvSpPr>
          <p:spPr>
            <a:xfrm>
              <a:off x="2793206" y="4629150"/>
              <a:ext cx="1080136" cy="111443"/>
            </a:xfrm>
            <a:custGeom>
              <a:avLst/>
              <a:gdLst/>
              <a:ahLst/>
              <a:cxnLst/>
              <a:rect l="0" t="0" r="0" b="0"/>
              <a:pathLst>
                <a:path w="1080136" h="111443">
                  <a:moveTo>
                    <a:pt x="1020128" y="0"/>
                  </a:moveTo>
                  <a:lnTo>
                    <a:pt x="1080135" y="0"/>
                  </a:lnTo>
                  <a:lnTo>
                    <a:pt x="1020128" y="0"/>
                  </a:lnTo>
                  <a:lnTo>
                    <a:pt x="951548" y="8572"/>
                  </a:lnTo>
                  <a:lnTo>
                    <a:pt x="865823" y="17145"/>
                  </a:lnTo>
                  <a:lnTo>
                    <a:pt x="754380" y="25718"/>
                  </a:lnTo>
                  <a:lnTo>
                    <a:pt x="642938" y="42863"/>
                  </a:lnTo>
                  <a:lnTo>
                    <a:pt x="522923" y="51435"/>
                  </a:lnTo>
                  <a:lnTo>
                    <a:pt x="411480" y="60008"/>
                  </a:lnTo>
                  <a:lnTo>
                    <a:pt x="188595" y="94298"/>
                  </a:lnTo>
                  <a:lnTo>
                    <a:pt x="120015" y="102870"/>
                  </a:lnTo>
                  <a:lnTo>
                    <a:pt x="60008" y="111442"/>
                  </a:lnTo>
                  <a:lnTo>
                    <a:pt x="17145" y="111442"/>
                  </a:lnTo>
                  <a:lnTo>
                    <a:pt x="0" y="11144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8" name="Oval 8377"/>
            <p:cNvSpPr/>
            <p:nvPr/>
          </p:nvSpPr>
          <p:spPr>
            <a:xfrm>
              <a:off x="3795475" y="4611291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9" name="Oval 8378"/>
            <p:cNvSpPr/>
            <p:nvPr/>
          </p:nvSpPr>
          <p:spPr>
            <a:xfrm>
              <a:off x="2775347" y="472273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84" name="Group 8383"/>
          <p:cNvGrpSpPr/>
          <p:nvPr/>
        </p:nvGrpSpPr>
        <p:grpSpPr>
          <a:xfrm>
            <a:off x="3075384" y="4851321"/>
            <a:ext cx="130016" cy="335756"/>
            <a:chOff x="3075384" y="4851321"/>
            <a:chExt cx="130016" cy="335756"/>
          </a:xfrm>
        </p:grpSpPr>
        <p:sp>
          <p:nvSpPr>
            <p:cNvPr id="8381" name="Freeform 8380"/>
            <p:cNvSpPr/>
            <p:nvPr/>
          </p:nvSpPr>
          <p:spPr>
            <a:xfrm>
              <a:off x="3093244" y="4869180"/>
              <a:ext cx="102871" cy="308611"/>
            </a:xfrm>
            <a:custGeom>
              <a:avLst/>
              <a:gdLst/>
              <a:ahLst/>
              <a:cxnLst/>
              <a:rect l="0" t="0" r="0" b="0"/>
              <a:pathLst>
                <a:path w="102871" h="308611">
                  <a:moveTo>
                    <a:pt x="94297" y="300037"/>
                  </a:moveTo>
                  <a:lnTo>
                    <a:pt x="102870" y="308610"/>
                  </a:lnTo>
                  <a:lnTo>
                    <a:pt x="102870" y="300037"/>
                  </a:lnTo>
                  <a:lnTo>
                    <a:pt x="102870" y="282893"/>
                  </a:lnTo>
                  <a:lnTo>
                    <a:pt x="94297" y="248603"/>
                  </a:lnTo>
                  <a:lnTo>
                    <a:pt x="77152" y="214313"/>
                  </a:lnTo>
                  <a:lnTo>
                    <a:pt x="60007" y="162878"/>
                  </a:lnTo>
                  <a:lnTo>
                    <a:pt x="17145" y="68580"/>
                  </a:lnTo>
                  <a:lnTo>
                    <a:pt x="0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2" name="Oval 8381"/>
            <p:cNvSpPr/>
            <p:nvPr/>
          </p:nvSpPr>
          <p:spPr>
            <a:xfrm>
              <a:off x="3169682" y="515135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3" name="Oval 8382"/>
            <p:cNvSpPr/>
            <p:nvPr/>
          </p:nvSpPr>
          <p:spPr>
            <a:xfrm>
              <a:off x="3075384" y="485132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88" name="Group 8387"/>
          <p:cNvGrpSpPr/>
          <p:nvPr/>
        </p:nvGrpSpPr>
        <p:grpSpPr>
          <a:xfrm>
            <a:off x="3341846" y="4825604"/>
            <a:ext cx="266462" cy="335042"/>
            <a:chOff x="3341846" y="4825604"/>
            <a:chExt cx="266462" cy="335042"/>
          </a:xfrm>
        </p:grpSpPr>
        <p:sp>
          <p:nvSpPr>
            <p:cNvPr id="8385" name="Freeform 8384"/>
            <p:cNvSpPr/>
            <p:nvPr/>
          </p:nvSpPr>
          <p:spPr>
            <a:xfrm>
              <a:off x="3341846" y="4843463"/>
              <a:ext cx="248604" cy="317183"/>
            </a:xfrm>
            <a:custGeom>
              <a:avLst/>
              <a:gdLst/>
              <a:ahLst/>
              <a:cxnLst/>
              <a:rect l="0" t="0" r="0" b="0"/>
              <a:pathLst>
                <a:path w="248604" h="317183">
                  <a:moveTo>
                    <a:pt x="248603" y="240030"/>
                  </a:moveTo>
                  <a:lnTo>
                    <a:pt x="248603" y="274320"/>
                  </a:lnTo>
                  <a:lnTo>
                    <a:pt x="248603" y="317182"/>
                  </a:lnTo>
                  <a:lnTo>
                    <a:pt x="248603" y="308610"/>
                  </a:lnTo>
                  <a:lnTo>
                    <a:pt x="231458" y="248602"/>
                  </a:lnTo>
                  <a:lnTo>
                    <a:pt x="214313" y="214312"/>
                  </a:lnTo>
                  <a:lnTo>
                    <a:pt x="197168" y="171449"/>
                  </a:lnTo>
                  <a:lnTo>
                    <a:pt x="171450" y="128587"/>
                  </a:lnTo>
                  <a:lnTo>
                    <a:pt x="145733" y="77152"/>
                  </a:lnTo>
                  <a:lnTo>
                    <a:pt x="128588" y="42862"/>
                  </a:lnTo>
                  <a:lnTo>
                    <a:pt x="120015" y="17145"/>
                  </a:lnTo>
                  <a:lnTo>
                    <a:pt x="128588" y="34289"/>
                  </a:lnTo>
                  <a:lnTo>
                    <a:pt x="137160" y="68580"/>
                  </a:lnTo>
                  <a:lnTo>
                    <a:pt x="128588" y="102869"/>
                  </a:lnTo>
                  <a:lnTo>
                    <a:pt x="111443" y="137160"/>
                  </a:lnTo>
                  <a:lnTo>
                    <a:pt x="94298" y="171449"/>
                  </a:lnTo>
                  <a:lnTo>
                    <a:pt x="60008" y="188595"/>
                  </a:lnTo>
                  <a:lnTo>
                    <a:pt x="17145" y="180022"/>
                  </a:lnTo>
                  <a:lnTo>
                    <a:pt x="0" y="128587"/>
                  </a:lnTo>
                  <a:lnTo>
                    <a:pt x="0" y="94297"/>
                  </a:lnTo>
                  <a:lnTo>
                    <a:pt x="17145" y="60007"/>
                  </a:lnTo>
                  <a:lnTo>
                    <a:pt x="34290" y="34289"/>
                  </a:lnTo>
                  <a:lnTo>
                    <a:pt x="60008" y="17145"/>
                  </a:lnTo>
                  <a:lnTo>
                    <a:pt x="102870" y="0"/>
                  </a:lnTo>
                  <a:lnTo>
                    <a:pt x="120015" y="0"/>
                  </a:lnTo>
                  <a:lnTo>
                    <a:pt x="13716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6" name="Oval 8385"/>
            <p:cNvSpPr/>
            <p:nvPr/>
          </p:nvSpPr>
          <p:spPr>
            <a:xfrm>
              <a:off x="3572589" y="50656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7" name="Oval 8386"/>
            <p:cNvSpPr/>
            <p:nvPr/>
          </p:nvSpPr>
          <p:spPr>
            <a:xfrm>
              <a:off x="3461147" y="4825604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2" name="Group 8391"/>
          <p:cNvGrpSpPr/>
          <p:nvPr/>
        </p:nvGrpSpPr>
        <p:grpSpPr>
          <a:xfrm>
            <a:off x="4961334" y="4723448"/>
            <a:ext cx="772241" cy="69294"/>
            <a:chOff x="4961334" y="4723448"/>
            <a:chExt cx="772241" cy="69294"/>
          </a:xfrm>
        </p:grpSpPr>
        <p:sp>
          <p:nvSpPr>
            <p:cNvPr id="8389" name="Freeform 8388"/>
            <p:cNvSpPr/>
            <p:nvPr/>
          </p:nvSpPr>
          <p:spPr>
            <a:xfrm>
              <a:off x="4979193" y="4723448"/>
              <a:ext cx="754382" cy="60008"/>
            </a:xfrm>
            <a:custGeom>
              <a:avLst/>
              <a:gdLst/>
              <a:ahLst/>
              <a:cxnLst/>
              <a:rect l="0" t="0" r="0" b="0"/>
              <a:pathLst>
                <a:path w="754382" h="60008">
                  <a:moveTo>
                    <a:pt x="660083" y="25717"/>
                  </a:moveTo>
                  <a:lnTo>
                    <a:pt x="702946" y="0"/>
                  </a:lnTo>
                  <a:lnTo>
                    <a:pt x="754381" y="8572"/>
                  </a:lnTo>
                  <a:lnTo>
                    <a:pt x="728663" y="8572"/>
                  </a:lnTo>
                  <a:lnTo>
                    <a:pt x="677228" y="8572"/>
                  </a:lnTo>
                  <a:lnTo>
                    <a:pt x="497206" y="17144"/>
                  </a:lnTo>
                  <a:lnTo>
                    <a:pt x="368618" y="34290"/>
                  </a:lnTo>
                  <a:lnTo>
                    <a:pt x="265748" y="42862"/>
                  </a:lnTo>
                  <a:lnTo>
                    <a:pt x="171451" y="51434"/>
                  </a:lnTo>
                  <a:lnTo>
                    <a:pt x="94298" y="60007"/>
                  </a:lnTo>
                  <a:lnTo>
                    <a:pt x="42864" y="60007"/>
                  </a:lnTo>
                  <a:lnTo>
                    <a:pt x="0" y="51434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0" name="Oval 8389"/>
            <p:cNvSpPr/>
            <p:nvPr/>
          </p:nvSpPr>
          <p:spPr>
            <a:xfrm>
              <a:off x="5621417" y="47313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1" name="Oval 8390"/>
            <p:cNvSpPr/>
            <p:nvPr/>
          </p:nvSpPr>
          <p:spPr>
            <a:xfrm>
              <a:off x="4961334" y="47570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6" name="Group 8395"/>
          <p:cNvGrpSpPr/>
          <p:nvPr/>
        </p:nvGrpSpPr>
        <p:grpSpPr>
          <a:xfrm>
            <a:off x="5184219" y="4825604"/>
            <a:ext cx="130017" cy="352187"/>
            <a:chOff x="5184219" y="4825604"/>
            <a:chExt cx="130017" cy="352187"/>
          </a:xfrm>
        </p:grpSpPr>
        <p:sp>
          <p:nvSpPr>
            <p:cNvPr id="8393" name="Freeform 8392"/>
            <p:cNvSpPr/>
            <p:nvPr/>
          </p:nvSpPr>
          <p:spPr>
            <a:xfrm>
              <a:off x="5202079" y="4843463"/>
              <a:ext cx="94298" cy="334328"/>
            </a:xfrm>
            <a:custGeom>
              <a:avLst/>
              <a:gdLst/>
              <a:ahLst/>
              <a:cxnLst/>
              <a:rect l="0" t="0" r="0" b="0"/>
              <a:pathLst>
                <a:path w="94298" h="334328">
                  <a:moveTo>
                    <a:pt x="94297" y="300037"/>
                  </a:moveTo>
                  <a:lnTo>
                    <a:pt x="85725" y="325754"/>
                  </a:lnTo>
                  <a:lnTo>
                    <a:pt x="77152" y="334327"/>
                  </a:lnTo>
                  <a:lnTo>
                    <a:pt x="77152" y="317182"/>
                  </a:lnTo>
                  <a:lnTo>
                    <a:pt x="77152" y="300037"/>
                  </a:lnTo>
                  <a:lnTo>
                    <a:pt x="60008" y="222884"/>
                  </a:lnTo>
                  <a:lnTo>
                    <a:pt x="42862" y="171449"/>
                  </a:lnTo>
                  <a:lnTo>
                    <a:pt x="34290" y="111442"/>
                  </a:lnTo>
                  <a:lnTo>
                    <a:pt x="0" y="25717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4" name="Oval 8393"/>
            <p:cNvSpPr/>
            <p:nvPr/>
          </p:nvSpPr>
          <p:spPr>
            <a:xfrm>
              <a:off x="5278517" y="51256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5" name="Oval 8394"/>
            <p:cNvSpPr/>
            <p:nvPr/>
          </p:nvSpPr>
          <p:spPr>
            <a:xfrm>
              <a:off x="5184219" y="4825604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0" name="Group 8399"/>
          <p:cNvGrpSpPr/>
          <p:nvPr/>
        </p:nvGrpSpPr>
        <p:grpSpPr>
          <a:xfrm>
            <a:off x="5364956" y="4852035"/>
            <a:ext cx="326469" cy="266462"/>
            <a:chOff x="5364956" y="4852035"/>
            <a:chExt cx="326469" cy="266462"/>
          </a:xfrm>
        </p:grpSpPr>
        <p:sp>
          <p:nvSpPr>
            <p:cNvPr id="8397" name="Freeform 8396"/>
            <p:cNvSpPr/>
            <p:nvPr/>
          </p:nvSpPr>
          <p:spPr>
            <a:xfrm>
              <a:off x="5364956" y="4852035"/>
              <a:ext cx="308611" cy="265749"/>
            </a:xfrm>
            <a:custGeom>
              <a:avLst/>
              <a:gdLst/>
              <a:ahLst/>
              <a:cxnLst/>
              <a:rect l="0" t="0" r="0" b="0"/>
              <a:pathLst>
                <a:path w="308611" h="265749">
                  <a:moveTo>
                    <a:pt x="308610" y="248603"/>
                  </a:moveTo>
                  <a:lnTo>
                    <a:pt x="308610" y="265748"/>
                  </a:lnTo>
                  <a:lnTo>
                    <a:pt x="300038" y="257175"/>
                  </a:lnTo>
                  <a:lnTo>
                    <a:pt x="291465" y="248603"/>
                  </a:lnTo>
                  <a:lnTo>
                    <a:pt x="282893" y="222885"/>
                  </a:lnTo>
                  <a:lnTo>
                    <a:pt x="257175" y="154305"/>
                  </a:lnTo>
                  <a:lnTo>
                    <a:pt x="240030" y="111443"/>
                  </a:lnTo>
                  <a:lnTo>
                    <a:pt x="222885" y="60008"/>
                  </a:lnTo>
                  <a:lnTo>
                    <a:pt x="205740" y="34290"/>
                  </a:lnTo>
                  <a:lnTo>
                    <a:pt x="205740" y="8573"/>
                  </a:lnTo>
                  <a:lnTo>
                    <a:pt x="197168" y="68580"/>
                  </a:lnTo>
                  <a:lnTo>
                    <a:pt x="180023" y="102870"/>
                  </a:lnTo>
                  <a:lnTo>
                    <a:pt x="145733" y="137160"/>
                  </a:lnTo>
                  <a:lnTo>
                    <a:pt x="111443" y="154305"/>
                  </a:lnTo>
                  <a:lnTo>
                    <a:pt x="8573" y="162877"/>
                  </a:lnTo>
                  <a:lnTo>
                    <a:pt x="0" y="102870"/>
                  </a:lnTo>
                  <a:lnTo>
                    <a:pt x="8573" y="77153"/>
                  </a:lnTo>
                  <a:lnTo>
                    <a:pt x="34290" y="42862"/>
                  </a:lnTo>
                  <a:lnTo>
                    <a:pt x="68580" y="25717"/>
                  </a:lnTo>
                  <a:lnTo>
                    <a:pt x="137160" y="0"/>
                  </a:lnTo>
                  <a:lnTo>
                    <a:pt x="188595" y="0"/>
                  </a:lnTo>
                  <a:lnTo>
                    <a:pt x="188595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" name="Oval 8397"/>
            <p:cNvSpPr/>
            <p:nvPr/>
          </p:nvSpPr>
          <p:spPr>
            <a:xfrm>
              <a:off x="5655707" y="508277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" name="Oval 8398"/>
            <p:cNvSpPr/>
            <p:nvPr/>
          </p:nvSpPr>
          <p:spPr>
            <a:xfrm>
              <a:off x="5535692" y="485989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4" name="Group 8403"/>
          <p:cNvGrpSpPr/>
          <p:nvPr/>
        </p:nvGrpSpPr>
        <p:grpSpPr>
          <a:xfrm>
            <a:off x="3675459" y="5597128"/>
            <a:ext cx="377906" cy="403623"/>
            <a:chOff x="3675459" y="5597128"/>
            <a:chExt cx="377906" cy="403623"/>
          </a:xfrm>
        </p:grpSpPr>
        <p:sp>
          <p:nvSpPr>
            <p:cNvPr id="8401" name="Freeform 8400"/>
            <p:cNvSpPr/>
            <p:nvPr/>
          </p:nvSpPr>
          <p:spPr>
            <a:xfrm>
              <a:off x="3693319" y="5597842"/>
              <a:ext cx="360046" cy="402909"/>
            </a:xfrm>
            <a:custGeom>
              <a:avLst/>
              <a:gdLst/>
              <a:ahLst/>
              <a:cxnLst/>
              <a:rect l="0" t="0" r="0" b="0"/>
              <a:pathLst>
                <a:path w="360046" h="402909">
                  <a:moveTo>
                    <a:pt x="162877" y="351473"/>
                  </a:moveTo>
                  <a:lnTo>
                    <a:pt x="171450" y="385763"/>
                  </a:lnTo>
                  <a:lnTo>
                    <a:pt x="248602" y="402908"/>
                  </a:lnTo>
                  <a:lnTo>
                    <a:pt x="282892" y="394335"/>
                  </a:lnTo>
                  <a:lnTo>
                    <a:pt x="334327" y="360046"/>
                  </a:lnTo>
                  <a:lnTo>
                    <a:pt x="351472" y="342901"/>
                  </a:lnTo>
                  <a:lnTo>
                    <a:pt x="360045" y="317183"/>
                  </a:lnTo>
                  <a:lnTo>
                    <a:pt x="351472" y="274320"/>
                  </a:lnTo>
                  <a:lnTo>
                    <a:pt x="334327" y="231458"/>
                  </a:lnTo>
                  <a:lnTo>
                    <a:pt x="308610" y="188596"/>
                  </a:lnTo>
                  <a:lnTo>
                    <a:pt x="274320" y="137160"/>
                  </a:lnTo>
                  <a:lnTo>
                    <a:pt x="197167" y="42863"/>
                  </a:lnTo>
                  <a:lnTo>
                    <a:pt x="180022" y="17146"/>
                  </a:lnTo>
                  <a:lnTo>
                    <a:pt x="180022" y="0"/>
                  </a:lnTo>
                  <a:lnTo>
                    <a:pt x="188595" y="17146"/>
                  </a:lnTo>
                  <a:lnTo>
                    <a:pt x="205740" y="68580"/>
                  </a:lnTo>
                  <a:lnTo>
                    <a:pt x="214312" y="120016"/>
                  </a:lnTo>
                  <a:lnTo>
                    <a:pt x="188595" y="231458"/>
                  </a:lnTo>
                  <a:lnTo>
                    <a:pt x="162877" y="248603"/>
                  </a:lnTo>
                  <a:lnTo>
                    <a:pt x="120015" y="257175"/>
                  </a:lnTo>
                  <a:lnTo>
                    <a:pt x="94297" y="248603"/>
                  </a:lnTo>
                  <a:lnTo>
                    <a:pt x="68580" y="222886"/>
                  </a:lnTo>
                  <a:lnTo>
                    <a:pt x="42862" y="188596"/>
                  </a:lnTo>
                  <a:lnTo>
                    <a:pt x="25717" y="137160"/>
                  </a:lnTo>
                  <a:lnTo>
                    <a:pt x="8572" y="42863"/>
                  </a:lnTo>
                  <a:lnTo>
                    <a:pt x="0" y="1714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" name="Oval 8401"/>
            <p:cNvSpPr/>
            <p:nvPr/>
          </p:nvSpPr>
          <p:spPr>
            <a:xfrm>
              <a:off x="3838337" y="593145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" name="Oval 8402"/>
            <p:cNvSpPr/>
            <p:nvPr/>
          </p:nvSpPr>
          <p:spPr>
            <a:xfrm>
              <a:off x="3675459" y="55971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8" name="Group 8407"/>
          <p:cNvGrpSpPr/>
          <p:nvPr/>
        </p:nvGrpSpPr>
        <p:grpSpPr>
          <a:xfrm>
            <a:off x="4104084" y="5605701"/>
            <a:ext cx="275749" cy="61436"/>
            <a:chOff x="4104084" y="5605701"/>
            <a:chExt cx="275749" cy="61436"/>
          </a:xfrm>
        </p:grpSpPr>
        <p:sp>
          <p:nvSpPr>
            <p:cNvPr id="8405" name="Freeform 8404"/>
            <p:cNvSpPr/>
            <p:nvPr/>
          </p:nvSpPr>
          <p:spPr>
            <a:xfrm>
              <a:off x="4121944" y="5606415"/>
              <a:ext cx="248603" cy="51436"/>
            </a:xfrm>
            <a:custGeom>
              <a:avLst/>
              <a:gdLst/>
              <a:ahLst/>
              <a:cxnLst/>
              <a:rect l="0" t="0" r="0" b="0"/>
              <a:pathLst>
                <a:path w="248603" h="51436">
                  <a:moveTo>
                    <a:pt x="240030" y="17145"/>
                  </a:moveTo>
                  <a:lnTo>
                    <a:pt x="248602" y="8573"/>
                  </a:lnTo>
                  <a:lnTo>
                    <a:pt x="222885" y="0"/>
                  </a:lnTo>
                  <a:lnTo>
                    <a:pt x="205740" y="8573"/>
                  </a:lnTo>
                  <a:lnTo>
                    <a:pt x="145732" y="17145"/>
                  </a:lnTo>
                  <a:lnTo>
                    <a:pt x="102870" y="34290"/>
                  </a:lnTo>
                  <a:lnTo>
                    <a:pt x="34290" y="51435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" name="Oval 8405"/>
            <p:cNvSpPr/>
            <p:nvPr/>
          </p:nvSpPr>
          <p:spPr>
            <a:xfrm>
              <a:off x="4344114" y="560570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7" name="Oval 8406"/>
            <p:cNvSpPr/>
            <p:nvPr/>
          </p:nvSpPr>
          <p:spPr>
            <a:xfrm>
              <a:off x="4104084" y="56314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12" name="Group 8411"/>
          <p:cNvGrpSpPr/>
          <p:nvPr/>
        </p:nvGrpSpPr>
        <p:grpSpPr>
          <a:xfrm>
            <a:off x="4146947" y="5699998"/>
            <a:ext cx="275749" cy="87154"/>
            <a:chOff x="4146947" y="5699998"/>
            <a:chExt cx="275749" cy="87154"/>
          </a:xfrm>
        </p:grpSpPr>
        <p:sp>
          <p:nvSpPr>
            <p:cNvPr id="8409" name="Freeform 8408"/>
            <p:cNvSpPr/>
            <p:nvPr/>
          </p:nvSpPr>
          <p:spPr>
            <a:xfrm>
              <a:off x="4164806" y="5717858"/>
              <a:ext cx="240031" cy="51436"/>
            </a:xfrm>
            <a:custGeom>
              <a:avLst/>
              <a:gdLst/>
              <a:ahLst/>
              <a:cxnLst/>
              <a:rect l="0" t="0" r="0" b="0"/>
              <a:pathLst>
                <a:path w="240031" h="51436">
                  <a:moveTo>
                    <a:pt x="240030" y="0"/>
                  </a:moveTo>
                  <a:lnTo>
                    <a:pt x="240030" y="17144"/>
                  </a:lnTo>
                  <a:lnTo>
                    <a:pt x="188595" y="17144"/>
                  </a:lnTo>
                  <a:lnTo>
                    <a:pt x="171450" y="17144"/>
                  </a:lnTo>
                  <a:lnTo>
                    <a:pt x="137160" y="25717"/>
                  </a:lnTo>
                  <a:lnTo>
                    <a:pt x="111443" y="25717"/>
                  </a:lnTo>
                  <a:lnTo>
                    <a:pt x="77153" y="34289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0" name="Oval 8409"/>
            <p:cNvSpPr/>
            <p:nvPr/>
          </p:nvSpPr>
          <p:spPr>
            <a:xfrm>
              <a:off x="4386977" y="56999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1" name="Oval 8410"/>
            <p:cNvSpPr/>
            <p:nvPr/>
          </p:nvSpPr>
          <p:spPr>
            <a:xfrm>
              <a:off x="4146947" y="57514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16" name="Group 8415"/>
          <p:cNvGrpSpPr/>
          <p:nvPr/>
        </p:nvGrpSpPr>
        <p:grpSpPr>
          <a:xfrm>
            <a:off x="4524137" y="5545693"/>
            <a:ext cx="250031" cy="95727"/>
            <a:chOff x="4524137" y="5545693"/>
            <a:chExt cx="250031" cy="95727"/>
          </a:xfrm>
        </p:grpSpPr>
        <p:sp>
          <p:nvSpPr>
            <p:cNvPr id="8413" name="Freeform 8412"/>
            <p:cNvSpPr/>
            <p:nvPr/>
          </p:nvSpPr>
          <p:spPr>
            <a:xfrm>
              <a:off x="4541996" y="5563552"/>
              <a:ext cx="214314" cy="60009"/>
            </a:xfrm>
            <a:custGeom>
              <a:avLst/>
              <a:gdLst/>
              <a:ahLst/>
              <a:cxnLst/>
              <a:rect l="0" t="0" r="0" b="0"/>
              <a:pathLst>
                <a:path w="214314" h="60009">
                  <a:moveTo>
                    <a:pt x="214313" y="0"/>
                  </a:moveTo>
                  <a:lnTo>
                    <a:pt x="197167" y="25718"/>
                  </a:lnTo>
                  <a:lnTo>
                    <a:pt x="188595" y="0"/>
                  </a:lnTo>
                  <a:lnTo>
                    <a:pt x="180023" y="0"/>
                  </a:lnTo>
                  <a:lnTo>
                    <a:pt x="162878" y="0"/>
                  </a:lnTo>
                  <a:lnTo>
                    <a:pt x="120016" y="8573"/>
                  </a:lnTo>
                  <a:lnTo>
                    <a:pt x="77153" y="17146"/>
                  </a:lnTo>
                  <a:lnTo>
                    <a:pt x="0" y="6000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4" name="Oval 8413"/>
            <p:cNvSpPr/>
            <p:nvPr/>
          </p:nvSpPr>
          <p:spPr>
            <a:xfrm>
              <a:off x="4738450" y="554569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5" name="Oval 8414"/>
            <p:cNvSpPr/>
            <p:nvPr/>
          </p:nvSpPr>
          <p:spPr>
            <a:xfrm>
              <a:off x="4524137" y="560570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20" name="Group 8419"/>
          <p:cNvGrpSpPr/>
          <p:nvPr/>
        </p:nvGrpSpPr>
        <p:grpSpPr>
          <a:xfrm>
            <a:off x="4944189" y="5366385"/>
            <a:ext cx="361474" cy="317183"/>
            <a:chOff x="4944189" y="5366385"/>
            <a:chExt cx="361474" cy="317183"/>
          </a:xfrm>
        </p:grpSpPr>
        <p:sp>
          <p:nvSpPr>
            <p:cNvPr id="8417" name="Freeform 8416"/>
            <p:cNvSpPr/>
            <p:nvPr/>
          </p:nvSpPr>
          <p:spPr>
            <a:xfrm>
              <a:off x="4962049" y="5366385"/>
              <a:ext cx="325756" cy="317183"/>
            </a:xfrm>
            <a:custGeom>
              <a:avLst/>
              <a:gdLst/>
              <a:ahLst/>
              <a:cxnLst/>
              <a:rect l="0" t="0" r="0" b="0"/>
              <a:pathLst>
                <a:path w="325756" h="317183">
                  <a:moveTo>
                    <a:pt x="325755" y="274320"/>
                  </a:moveTo>
                  <a:lnTo>
                    <a:pt x="308610" y="317182"/>
                  </a:lnTo>
                  <a:lnTo>
                    <a:pt x="300038" y="291465"/>
                  </a:lnTo>
                  <a:lnTo>
                    <a:pt x="282892" y="300037"/>
                  </a:lnTo>
                  <a:lnTo>
                    <a:pt x="248602" y="300037"/>
                  </a:lnTo>
                  <a:lnTo>
                    <a:pt x="222885" y="300037"/>
                  </a:lnTo>
                  <a:lnTo>
                    <a:pt x="180022" y="308610"/>
                  </a:lnTo>
                  <a:lnTo>
                    <a:pt x="137160" y="317182"/>
                  </a:lnTo>
                  <a:lnTo>
                    <a:pt x="111442" y="317182"/>
                  </a:lnTo>
                  <a:lnTo>
                    <a:pt x="85725" y="308610"/>
                  </a:lnTo>
                  <a:lnTo>
                    <a:pt x="94297" y="300037"/>
                  </a:lnTo>
                  <a:lnTo>
                    <a:pt x="120015" y="265747"/>
                  </a:lnTo>
                  <a:lnTo>
                    <a:pt x="154305" y="231457"/>
                  </a:lnTo>
                  <a:lnTo>
                    <a:pt x="188595" y="188595"/>
                  </a:lnTo>
                  <a:lnTo>
                    <a:pt x="214312" y="145733"/>
                  </a:lnTo>
                  <a:lnTo>
                    <a:pt x="231457" y="102870"/>
                  </a:lnTo>
                  <a:lnTo>
                    <a:pt x="222885" y="42863"/>
                  </a:lnTo>
                  <a:lnTo>
                    <a:pt x="205739" y="17145"/>
                  </a:lnTo>
                  <a:lnTo>
                    <a:pt x="128588" y="0"/>
                  </a:lnTo>
                  <a:lnTo>
                    <a:pt x="94297" y="0"/>
                  </a:lnTo>
                  <a:lnTo>
                    <a:pt x="60008" y="17145"/>
                  </a:lnTo>
                  <a:lnTo>
                    <a:pt x="0" y="7715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8" name="Oval 8417"/>
            <p:cNvSpPr/>
            <p:nvPr/>
          </p:nvSpPr>
          <p:spPr>
            <a:xfrm>
              <a:off x="5269944" y="56228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9" name="Oval 8418"/>
            <p:cNvSpPr/>
            <p:nvPr/>
          </p:nvSpPr>
          <p:spPr>
            <a:xfrm>
              <a:off x="4944189" y="5425678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24" name="Group 8423"/>
          <p:cNvGrpSpPr/>
          <p:nvPr/>
        </p:nvGrpSpPr>
        <p:grpSpPr>
          <a:xfrm>
            <a:off x="5776436" y="1328023"/>
            <a:ext cx="677228" cy="5084208"/>
            <a:chOff x="5776436" y="1328023"/>
            <a:chExt cx="677228" cy="5084208"/>
          </a:xfrm>
        </p:grpSpPr>
        <p:sp>
          <p:nvSpPr>
            <p:cNvPr id="8421" name="Freeform 8420"/>
            <p:cNvSpPr/>
            <p:nvPr/>
          </p:nvSpPr>
          <p:spPr>
            <a:xfrm>
              <a:off x="5776436" y="1345882"/>
              <a:ext cx="677228" cy="5066349"/>
            </a:xfrm>
            <a:custGeom>
              <a:avLst/>
              <a:gdLst/>
              <a:ahLst/>
              <a:cxnLst/>
              <a:rect l="0" t="0" r="0" b="0"/>
              <a:pathLst>
                <a:path w="677228" h="5066349">
                  <a:moveTo>
                    <a:pt x="437198" y="4946333"/>
                  </a:moveTo>
                  <a:lnTo>
                    <a:pt x="300038" y="5014913"/>
                  </a:lnTo>
                  <a:lnTo>
                    <a:pt x="265748" y="5066348"/>
                  </a:lnTo>
                  <a:lnTo>
                    <a:pt x="265748" y="4963478"/>
                  </a:lnTo>
                  <a:lnTo>
                    <a:pt x="300038" y="4903471"/>
                  </a:lnTo>
                  <a:lnTo>
                    <a:pt x="351473" y="4826318"/>
                  </a:lnTo>
                  <a:lnTo>
                    <a:pt x="411480" y="4740593"/>
                  </a:lnTo>
                  <a:lnTo>
                    <a:pt x="497205" y="4551998"/>
                  </a:lnTo>
                  <a:lnTo>
                    <a:pt x="505778" y="4474846"/>
                  </a:lnTo>
                  <a:lnTo>
                    <a:pt x="505778" y="4406265"/>
                  </a:lnTo>
                  <a:lnTo>
                    <a:pt x="522923" y="4329113"/>
                  </a:lnTo>
                  <a:lnTo>
                    <a:pt x="540068" y="4234816"/>
                  </a:lnTo>
                  <a:lnTo>
                    <a:pt x="557213" y="4149090"/>
                  </a:lnTo>
                  <a:lnTo>
                    <a:pt x="565785" y="4063366"/>
                  </a:lnTo>
                  <a:lnTo>
                    <a:pt x="505778" y="3917633"/>
                  </a:lnTo>
                  <a:lnTo>
                    <a:pt x="462915" y="3857625"/>
                  </a:lnTo>
                  <a:lnTo>
                    <a:pt x="420052" y="3797618"/>
                  </a:lnTo>
                  <a:lnTo>
                    <a:pt x="428625" y="3677603"/>
                  </a:lnTo>
                  <a:lnTo>
                    <a:pt x="454343" y="3600450"/>
                  </a:lnTo>
                  <a:lnTo>
                    <a:pt x="497205" y="3531870"/>
                  </a:lnTo>
                  <a:lnTo>
                    <a:pt x="531496" y="3403283"/>
                  </a:lnTo>
                  <a:lnTo>
                    <a:pt x="531496" y="3343276"/>
                  </a:lnTo>
                  <a:lnTo>
                    <a:pt x="522923" y="3291840"/>
                  </a:lnTo>
                  <a:lnTo>
                    <a:pt x="497205" y="3257551"/>
                  </a:lnTo>
                  <a:lnTo>
                    <a:pt x="462915" y="3214688"/>
                  </a:lnTo>
                  <a:lnTo>
                    <a:pt x="428625" y="3180398"/>
                  </a:lnTo>
                  <a:lnTo>
                    <a:pt x="411480" y="3137535"/>
                  </a:lnTo>
                  <a:lnTo>
                    <a:pt x="445770" y="3034665"/>
                  </a:lnTo>
                  <a:lnTo>
                    <a:pt x="480060" y="2983231"/>
                  </a:lnTo>
                  <a:lnTo>
                    <a:pt x="522923" y="2923223"/>
                  </a:lnTo>
                  <a:lnTo>
                    <a:pt x="557213" y="2871788"/>
                  </a:lnTo>
                  <a:lnTo>
                    <a:pt x="582930" y="2820353"/>
                  </a:lnTo>
                  <a:lnTo>
                    <a:pt x="582930" y="2786063"/>
                  </a:lnTo>
                  <a:lnTo>
                    <a:pt x="565785" y="2751773"/>
                  </a:lnTo>
                  <a:lnTo>
                    <a:pt x="462915" y="2700338"/>
                  </a:lnTo>
                  <a:lnTo>
                    <a:pt x="402908" y="2674620"/>
                  </a:lnTo>
                  <a:lnTo>
                    <a:pt x="351473" y="2640331"/>
                  </a:lnTo>
                  <a:lnTo>
                    <a:pt x="325755" y="2606040"/>
                  </a:lnTo>
                  <a:lnTo>
                    <a:pt x="325755" y="2563178"/>
                  </a:lnTo>
                  <a:lnTo>
                    <a:pt x="351473" y="2520315"/>
                  </a:lnTo>
                  <a:lnTo>
                    <a:pt x="411480" y="2460308"/>
                  </a:lnTo>
                  <a:lnTo>
                    <a:pt x="557213" y="2331721"/>
                  </a:lnTo>
                  <a:lnTo>
                    <a:pt x="617220" y="2271713"/>
                  </a:lnTo>
                  <a:lnTo>
                    <a:pt x="660083" y="2220278"/>
                  </a:lnTo>
                  <a:lnTo>
                    <a:pt x="660083" y="2177415"/>
                  </a:lnTo>
                  <a:lnTo>
                    <a:pt x="634365" y="2151698"/>
                  </a:lnTo>
                  <a:lnTo>
                    <a:pt x="591503" y="2125981"/>
                  </a:lnTo>
                  <a:lnTo>
                    <a:pt x="531496" y="2100263"/>
                  </a:lnTo>
                  <a:lnTo>
                    <a:pt x="462915" y="2031683"/>
                  </a:lnTo>
                  <a:lnTo>
                    <a:pt x="462915" y="1988821"/>
                  </a:lnTo>
                  <a:lnTo>
                    <a:pt x="488632" y="1937385"/>
                  </a:lnTo>
                  <a:lnTo>
                    <a:pt x="540068" y="1885951"/>
                  </a:lnTo>
                  <a:lnTo>
                    <a:pt x="591503" y="1817370"/>
                  </a:lnTo>
                  <a:lnTo>
                    <a:pt x="642938" y="1765936"/>
                  </a:lnTo>
                  <a:lnTo>
                    <a:pt x="677227" y="1714501"/>
                  </a:lnTo>
                  <a:lnTo>
                    <a:pt x="660083" y="1637348"/>
                  </a:lnTo>
                  <a:lnTo>
                    <a:pt x="608648" y="1603058"/>
                  </a:lnTo>
                  <a:lnTo>
                    <a:pt x="548640" y="1577340"/>
                  </a:lnTo>
                  <a:lnTo>
                    <a:pt x="488632" y="1543050"/>
                  </a:lnTo>
                  <a:lnTo>
                    <a:pt x="445770" y="1508760"/>
                  </a:lnTo>
                  <a:lnTo>
                    <a:pt x="437198" y="1465898"/>
                  </a:lnTo>
                  <a:lnTo>
                    <a:pt x="437198" y="1414463"/>
                  </a:lnTo>
                  <a:lnTo>
                    <a:pt x="480060" y="1294448"/>
                  </a:lnTo>
                  <a:lnTo>
                    <a:pt x="505778" y="1225868"/>
                  </a:lnTo>
                  <a:lnTo>
                    <a:pt x="480060" y="1037273"/>
                  </a:lnTo>
                  <a:lnTo>
                    <a:pt x="428625" y="985838"/>
                  </a:lnTo>
                  <a:lnTo>
                    <a:pt x="342901" y="934403"/>
                  </a:lnTo>
                  <a:lnTo>
                    <a:pt x="162878" y="840106"/>
                  </a:lnTo>
                  <a:lnTo>
                    <a:pt x="94298" y="788670"/>
                  </a:lnTo>
                  <a:lnTo>
                    <a:pt x="34290" y="728663"/>
                  </a:lnTo>
                  <a:lnTo>
                    <a:pt x="8573" y="668656"/>
                  </a:lnTo>
                  <a:lnTo>
                    <a:pt x="0" y="600076"/>
                  </a:lnTo>
                  <a:lnTo>
                    <a:pt x="17145" y="522923"/>
                  </a:lnTo>
                  <a:lnTo>
                    <a:pt x="42863" y="445770"/>
                  </a:lnTo>
                  <a:lnTo>
                    <a:pt x="85725" y="291466"/>
                  </a:lnTo>
                  <a:lnTo>
                    <a:pt x="111443" y="197168"/>
                  </a:lnTo>
                  <a:lnTo>
                    <a:pt x="120015" y="137161"/>
                  </a:lnTo>
                  <a:lnTo>
                    <a:pt x="77153" y="34290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2" name="Oval 8421"/>
            <p:cNvSpPr/>
            <p:nvPr/>
          </p:nvSpPr>
          <p:spPr>
            <a:xfrm>
              <a:off x="6195775" y="6274356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3" name="Oval 8422"/>
            <p:cNvSpPr/>
            <p:nvPr/>
          </p:nvSpPr>
          <p:spPr>
            <a:xfrm>
              <a:off x="5792867" y="132802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28" name="Group 8427"/>
          <p:cNvGrpSpPr/>
          <p:nvPr/>
        </p:nvGrpSpPr>
        <p:grpSpPr>
          <a:xfrm>
            <a:off x="6145054" y="1173718"/>
            <a:ext cx="240031" cy="352188"/>
            <a:chOff x="6145054" y="1173718"/>
            <a:chExt cx="240031" cy="352188"/>
          </a:xfrm>
        </p:grpSpPr>
        <p:sp>
          <p:nvSpPr>
            <p:cNvPr id="8425" name="Freeform 8424"/>
            <p:cNvSpPr/>
            <p:nvPr/>
          </p:nvSpPr>
          <p:spPr>
            <a:xfrm>
              <a:off x="6145054" y="1191578"/>
              <a:ext cx="240031" cy="334328"/>
            </a:xfrm>
            <a:custGeom>
              <a:avLst/>
              <a:gdLst/>
              <a:ahLst/>
              <a:cxnLst/>
              <a:rect l="0" t="0" r="0" b="0"/>
              <a:pathLst>
                <a:path w="240031" h="334328">
                  <a:moveTo>
                    <a:pt x="25717" y="265747"/>
                  </a:moveTo>
                  <a:lnTo>
                    <a:pt x="0" y="291465"/>
                  </a:lnTo>
                  <a:lnTo>
                    <a:pt x="8572" y="300037"/>
                  </a:lnTo>
                  <a:lnTo>
                    <a:pt x="60007" y="317182"/>
                  </a:lnTo>
                  <a:lnTo>
                    <a:pt x="102870" y="334327"/>
                  </a:lnTo>
                  <a:lnTo>
                    <a:pt x="154305" y="334327"/>
                  </a:lnTo>
                  <a:lnTo>
                    <a:pt x="231458" y="300037"/>
                  </a:lnTo>
                  <a:lnTo>
                    <a:pt x="240030" y="274320"/>
                  </a:lnTo>
                  <a:lnTo>
                    <a:pt x="214312" y="222884"/>
                  </a:lnTo>
                  <a:lnTo>
                    <a:pt x="188595" y="205739"/>
                  </a:lnTo>
                  <a:lnTo>
                    <a:pt x="154305" y="180022"/>
                  </a:lnTo>
                  <a:lnTo>
                    <a:pt x="120014" y="162877"/>
                  </a:lnTo>
                  <a:lnTo>
                    <a:pt x="85725" y="154304"/>
                  </a:lnTo>
                  <a:lnTo>
                    <a:pt x="60007" y="154304"/>
                  </a:lnTo>
                  <a:lnTo>
                    <a:pt x="42862" y="154304"/>
                  </a:lnTo>
                  <a:lnTo>
                    <a:pt x="25717" y="180022"/>
                  </a:lnTo>
                  <a:lnTo>
                    <a:pt x="25717" y="197167"/>
                  </a:lnTo>
                  <a:lnTo>
                    <a:pt x="25717" y="180022"/>
                  </a:lnTo>
                  <a:lnTo>
                    <a:pt x="25717" y="162877"/>
                  </a:lnTo>
                  <a:lnTo>
                    <a:pt x="17145" y="111442"/>
                  </a:lnTo>
                  <a:lnTo>
                    <a:pt x="17145" y="85724"/>
                  </a:lnTo>
                  <a:lnTo>
                    <a:pt x="8572" y="51435"/>
                  </a:lnTo>
                  <a:lnTo>
                    <a:pt x="8572" y="25717"/>
                  </a:lnTo>
                  <a:lnTo>
                    <a:pt x="8572" y="17145"/>
                  </a:lnTo>
                  <a:lnTo>
                    <a:pt x="17145" y="17145"/>
                  </a:lnTo>
                  <a:lnTo>
                    <a:pt x="34290" y="25717"/>
                  </a:lnTo>
                  <a:lnTo>
                    <a:pt x="51434" y="25717"/>
                  </a:lnTo>
                  <a:lnTo>
                    <a:pt x="77152" y="25717"/>
                  </a:lnTo>
                  <a:lnTo>
                    <a:pt x="102870" y="25717"/>
                  </a:lnTo>
                  <a:lnTo>
                    <a:pt x="120014" y="17145"/>
                  </a:lnTo>
                  <a:lnTo>
                    <a:pt x="145732" y="8572"/>
                  </a:lnTo>
                  <a:lnTo>
                    <a:pt x="16287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6" name="Oval 8425"/>
            <p:cNvSpPr/>
            <p:nvPr/>
          </p:nvSpPr>
          <p:spPr>
            <a:xfrm>
              <a:off x="6152912" y="143946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7" name="Oval 8426"/>
            <p:cNvSpPr/>
            <p:nvPr/>
          </p:nvSpPr>
          <p:spPr>
            <a:xfrm>
              <a:off x="6290072" y="11737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32" name="Group 8431"/>
          <p:cNvGrpSpPr/>
          <p:nvPr/>
        </p:nvGrpSpPr>
        <p:grpSpPr>
          <a:xfrm>
            <a:off x="6384370" y="1268016"/>
            <a:ext cx="241458" cy="232886"/>
            <a:chOff x="6384370" y="1268016"/>
            <a:chExt cx="241458" cy="232886"/>
          </a:xfrm>
        </p:grpSpPr>
        <p:sp>
          <p:nvSpPr>
            <p:cNvPr id="8429" name="Freeform 8428"/>
            <p:cNvSpPr/>
            <p:nvPr/>
          </p:nvSpPr>
          <p:spPr>
            <a:xfrm>
              <a:off x="6402229" y="1285875"/>
              <a:ext cx="205741" cy="197169"/>
            </a:xfrm>
            <a:custGeom>
              <a:avLst/>
              <a:gdLst/>
              <a:ahLst/>
              <a:cxnLst/>
              <a:rect l="0" t="0" r="0" b="0"/>
              <a:pathLst>
                <a:path w="205741" h="197169">
                  <a:moveTo>
                    <a:pt x="205740" y="197168"/>
                  </a:moveTo>
                  <a:lnTo>
                    <a:pt x="188595" y="188595"/>
                  </a:lnTo>
                  <a:lnTo>
                    <a:pt x="171450" y="180023"/>
                  </a:lnTo>
                  <a:lnTo>
                    <a:pt x="154305" y="162878"/>
                  </a:lnTo>
                  <a:lnTo>
                    <a:pt x="120015" y="137160"/>
                  </a:lnTo>
                  <a:lnTo>
                    <a:pt x="94297" y="102870"/>
                  </a:lnTo>
                  <a:lnTo>
                    <a:pt x="60007" y="68580"/>
                  </a:lnTo>
                  <a:lnTo>
                    <a:pt x="17145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0" name="Oval 8429"/>
            <p:cNvSpPr/>
            <p:nvPr/>
          </p:nvSpPr>
          <p:spPr>
            <a:xfrm>
              <a:off x="6590109" y="14651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1" name="Oval 8430"/>
            <p:cNvSpPr/>
            <p:nvPr/>
          </p:nvSpPr>
          <p:spPr>
            <a:xfrm>
              <a:off x="6384370" y="126801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36" name="Group 8435"/>
          <p:cNvGrpSpPr/>
          <p:nvPr/>
        </p:nvGrpSpPr>
        <p:grpSpPr>
          <a:xfrm>
            <a:off x="6478667" y="1285161"/>
            <a:ext cx="112871" cy="241458"/>
            <a:chOff x="6478667" y="1285161"/>
            <a:chExt cx="112871" cy="241458"/>
          </a:xfrm>
        </p:grpSpPr>
        <p:sp>
          <p:nvSpPr>
            <p:cNvPr id="8433" name="Freeform 8432"/>
            <p:cNvSpPr/>
            <p:nvPr/>
          </p:nvSpPr>
          <p:spPr>
            <a:xfrm>
              <a:off x="6487954" y="1303020"/>
              <a:ext cx="85726" cy="205741"/>
            </a:xfrm>
            <a:custGeom>
              <a:avLst/>
              <a:gdLst/>
              <a:ahLst/>
              <a:cxnLst/>
              <a:rect l="0" t="0" r="0" b="0"/>
              <a:pathLst>
                <a:path w="85726" h="205741">
                  <a:moveTo>
                    <a:pt x="8572" y="205740"/>
                  </a:moveTo>
                  <a:lnTo>
                    <a:pt x="0" y="197168"/>
                  </a:lnTo>
                  <a:lnTo>
                    <a:pt x="8572" y="180023"/>
                  </a:lnTo>
                  <a:lnTo>
                    <a:pt x="17144" y="162878"/>
                  </a:lnTo>
                  <a:lnTo>
                    <a:pt x="60008" y="77152"/>
                  </a:lnTo>
                  <a:lnTo>
                    <a:pt x="77152" y="34290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4" name="Oval 8433"/>
            <p:cNvSpPr/>
            <p:nvPr/>
          </p:nvSpPr>
          <p:spPr>
            <a:xfrm>
              <a:off x="6478667" y="149090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5" name="Oval 8434"/>
            <p:cNvSpPr/>
            <p:nvPr/>
          </p:nvSpPr>
          <p:spPr>
            <a:xfrm>
              <a:off x="6555819" y="12851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40" name="Group 8439"/>
          <p:cNvGrpSpPr/>
          <p:nvPr/>
        </p:nvGrpSpPr>
        <p:grpSpPr>
          <a:xfrm>
            <a:off x="6675834" y="1319451"/>
            <a:ext cx="232887" cy="44291"/>
            <a:chOff x="6675834" y="1319451"/>
            <a:chExt cx="232887" cy="44291"/>
          </a:xfrm>
        </p:grpSpPr>
        <p:sp>
          <p:nvSpPr>
            <p:cNvPr id="8437" name="Freeform 8436"/>
            <p:cNvSpPr/>
            <p:nvPr/>
          </p:nvSpPr>
          <p:spPr>
            <a:xfrm>
              <a:off x="6693694" y="1328738"/>
              <a:ext cx="197169" cy="17145"/>
            </a:xfrm>
            <a:custGeom>
              <a:avLst/>
              <a:gdLst/>
              <a:ahLst/>
              <a:cxnLst/>
              <a:rect l="0" t="0" r="0" b="0"/>
              <a:pathLst>
                <a:path w="197169" h="17145">
                  <a:moveTo>
                    <a:pt x="197168" y="17144"/>
                  </a:moveTo>
                  <a:lnTo>
                    <a:pt x="188594" y="0"/>
                  </a:lnTo>
                  <a:lnTo>
                    <a:pt x="154305" y="17144"/>
                  </a:lnTo>
                  <a:lnTo>
                    <a:pt x="137160" y="17144"/>
                  </a:lnTo>
                  <a:lnTo>
                    <a:pt x="111443" y="17144"/>
                  </a:lnTo>
                  <a:lnTo>
                    <a:pt x="85725" y="17144"/>
                  </a:lnTo>
                  <a:lnTo>
                    <a:pt x="34290" y="17144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8" name="Oval 8437"/>
            <p:cNvSpPr/>
            <p:nvPr/>
          </p:nvSpPr>
          <p:spPr>
            <a:xfrm>
              <a:off x="6873002" y="13280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9" name="Oval 8438"/>
            <p:cNvSpPr/>
            <p:nvPr/>
          </p:nvSpPr>
          <p:spPr>
            <a:xfrm>
              <a:off x="6675834" y="131945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44" name="Group 8443"/>
          <p:cNvGrpSpPr/>
          <p:nvPr/>
        </p:nvGrpSpPr>
        <p:grpSpPr>
          <a:xfrm>
            <a:off x="6967300" y="1183005"/>
            <a:ext cx="240745" cy="317184"/>
            <a:chOff x="6967300" y="1183005"/>
            <a:chExt cx="240745" cy="317184"/>
          </a:xfrm>
        </p:grpSpPr>
        <p:sp>
          <p:nvSpPr>
            <p:cNvPr id="8441" name="Freeform 8440"/>
            <p:cNvSpPr/>
            <p:nvPr/>
          </p:nvSpPr>
          <p:spPr>
            <a:xfrm>
              <a:off x="6985159" y="1183005"/>
              <a:ext cx="222886" cy="317184"/>
            </a:xfrm>
            <a:custGeom>
              <a:avLst/>
              <a:gdLst/>
              <a:ahLst/>
              <a:cxnLst/>
              <a:rect l="0" t="0" r="0" b="0"/>
              <a:pathLst>
                <a:path w="222886" h="317184">
                  <a:moveTo>
                    <a:pt x="51435" y="248603"/>
                  </a:moveTo>
                  <a:lnTo>
                    <a:pt x="77153" y="282893"/>
                  </a:lnTo>
                  <a:lnTo>
                    <a:pt x="137160" y="308610"/>
                  </a:lnTo>
                  <a:lnTo>
                    <a:pt x="171450" y="317183"/>
                  </a:lnTo>
                  <a:lnTo>
                    <a:pt x="188595" y="308610"/>
                  </a:lnTo>
                  <a:lnTo>
                    <a:pt x="205740" y="291465"/>
                  </a:lnTo>
                  <a:lnTo>
                    <a:pt x="222885" y="274320"/>
                  </a:lnTo>
                  <a:lnTo>
                    <a:pt x="222885" y="248603"/>
                  </a:lnTo>
                  <a:lnTo>
                    <a:pt x="205740" y="222885"/>
                  </a:lnTo>
                  <a:lnTo>
                    <a:pt x="154305" y="188595"/>
                  </a:lnTo>
                  <a:lnTo>
                    <a:pt x="128587" y="180022"/>
                  </a:lnTo>
                  <a:lnTo>
                    <a:pt x="94297" y="171450"/>
                  </a:lnTo>
                  <a:lnTo>
                    <a:pt x="77153" y="154305"/>
                  </a:lnTo>
                  <a:lnTo>
                    <a:pt x="94297" y="154305"/>
                  </a:lnTo>
                  <a:lnTo>
                    <a:pt x="111442" y="137160"/>
                  </a:lnTo>
                  <a:lnTo>
                    <a:pt x="128587" y="111443"/>
                  </a:lnTo>
                  <a:lnTo>
                    <a:pt x="145732" y="85725"/>
                  </a:lnTo>
                  <a:lnTo>
                    <a:pt x="145732" y="60008"/>
                  </a:lnTo>
                  <a:lnTo>
                    <a:pt x="128587" y="17145"/>
                  </a:lnTo>
                  <a:lnTo>
                    <a:pt x="111442" y="8573"/>
                  </a:lnTo>
                  <a:lnTo>
                    <a:pt x="68579" y="0"/>
                  </a:lnTo>
                  <a:lnTo>
                    <a:pt x="25717" y="17145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2" name="Oval 8441"/>
            <p:cNvSpPr/>
            <p:nvPr/>
          </p:nvSpPr>
          <p:spPr>
            <a:xfrm>
              <a:off x="7018734" y="14137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3" name="Oval 8442"/>
            <p:cNvSpPr/>
            <p:nvPr/>
          </p:nvSpPr>
          <p:spPr>
            <a:xfrm>
              <a:off x="6967300" y="119943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48" name="Group 8447"/>
          <p:cNvGrpSpPr/>
          <p:nvPr/>
        </p:nvGrpSpPr>
        <p:grpSpPr>
          <a:xfrm>
            <a:off x="7259479" y="1148001"/>
            <a:ext cx="163592" cy="343615"/>
            <a:chOff x="7259479" y="1148001"/>
            <a:chExt cx="163592" cy="343615"/>
          </a:xfrm>
        </p:grpSpPr>
        <p:sp>
          <p:nvSpPr>
            <p:cNvPr id="8445" name="Freeform 8444"/>
            <p:cNvSpPr/>
            <p:nvPr/>
          </p:nvSpPr>
          <p:spPr>
            <a:xfrm>
              <a:off x="7259479" y="1165860"/>
              <a:ext cx="145734" cy="325756"/>
            </a:xfrm>
            <a:custGeom>
              <a:avLst/>
              <a:gdLst/>
              <a:ahLst/>
              <a:cxnLst/>
              <a:rect l="0" t="0" r="0" b="0"/>
              <a:pathLst>
                <a:path w="145734" h="325756">
                  <a:moveTo>
                    <a:pt x="145733" y="300038"/>
                  </a:moveTo>
                  <a:lnTo>
                    <a:pt x="120015" y="317183"/>
                  </a:lnTo>
                  <a:lnTo>
                    <a:pt x="111442" y="317183"/>
                  </a:lnTo>
                  <a:lnTo>
                    <a:pt x="94298" y="325755"/>
                  </a:lnTo>
                  <a:lnTo>
                    <a:pt x="34290" y="282893"/>
                  </a:lnTo>
                  <a:lnTo>
                    <a:pt x="17145" y="248602"/>
                  </a:lnTo>
                  <a:lnTo>
                    <a:pt x="8572" y="214312"/>
                  </a:lnTo>
                  <a:lnTo>
                    <a:pt x="0" y="162878"/>
                  </a:lnTo>
                  <a:lnTo>
                    <a:pt x="17145" y="68580"/>
                  </a:lnTo>
                  <a:lnTo>
                    <a:pt x="42862" y="8573"/>
                  </a:lnTo>
                  <a:lnTo>
                    <a:pt x="51434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6" name="Oval 8445"/>
            <p:cNvSpPr/>
            <p:nvPr/>
          </p:nvSpPr>
          <p:spPr>
            <a:xfrm>
              <a:off x="7387352" y="14480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7" name="Oval 8446"/>
            <p:cNvSpPr/>
            <p:nvPr/>
          </p:nvSpPr>
          <p:spPr>
            <a:xfrm>
              <a:off x="7293054" y="114800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2" name="Group 8451"/>
          <p:cNvGrpSpPr/>
          <p:nvPr/>
        </p:nvGrpSpPr>
        <p:grpSpPr>
          <a:xfrm>
            <a:off x="7413069" y="1268016"/>
            <a:ext cx="172880" cy="52863"/>
            <a:chOff x="7413069" y="1268016"/>
            <a:chExt cx="172880" cy="52863"/>
          </a:xfrm>
        </p:grpSpPr>
        <p:sp>
          <p:nvSpPr>
            <p:cNvPr id="8449" name="Freeform 8448"/>
            <p:cNvSpPr/>
            <p:nvPr/>
          </p:nvSpPr>
          <p:spPr>
            <a:xfrm>
              <a:off x="7430929" y="1285875"/>
              <a:ext cx="137161" cy="25719"/>
            </a:xfrm>
            <a:custGeom>
              <a:avLst/>
              <a:gdLst/>
              <a:ahLst/>
              <a:cxnLst/>
              <a:rect l="0" t="0" r="0" b="0"/>
              <a:pathLst>
                <a:path w="137161" h="25719">
                  <a:moveTo>
                    <a:pt x="137160" y="17145"/>
                  </a:moveTo>
                  <a:lnTo>
                    <a:pt x="128587" y="25718"/>
                  </a:lnTo>
                  <a:lnTo>
                    <a:pt x="111442" y="0"/>
                  </a:lnTo>
                  <a:lnTo>
                    <a:pt x="94297" y="0"/>
                  </a:lnTo>
                  <a:lnTo>
                    <a:pt x="77152" y="0"/>
                  </a:lnTo>
                  <a:lnTo>
                    <a:pt x="34290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0" name="Oval 8449"/>
            <p:cNvSpPr/>
            <p:nvPr/>
          </p:nvSpPr>
          <p:spPr>
            <a:xfrm>
              <a:off x="7550230" y="12851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1" name="Oval 8450"/>
            <p:cNvSpPr/>
            <p:nvPr/>
          </p:nvSpPr>
          <p:spPr>
            <a:xfrm>
              <a:off x="7413069" y="12680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56" name="Group 8455"/>
          <p:cNvGrpSpPr/>
          <p:nvPr/>
        </p:nvGrpSpPr>
        <p:grpSpPr>
          <a:xfrm>
            <a:off x="7618809" y="1165146"/>
            <a:ext cx="190024" cy="284321"/>
            <a:chOff x="7618809" y="1165146"/>
            <a:chExt cx="190024" cy="284321"/>
          </a:xfrm>
        </p:grpSpPr>
        <p:sp>
          <p:nvSpPr>
            <p:cNvPr id="8453" name="Freeform 8452"/>
            <p:cNvSpPr/>
            <p:nvPr/>
          </p:nvSpPr>
          <p:spPr>
            <a:xfrm>
              <a:off x="7636669" y="1165860"/>
              <a:ext cx="154305" cy="274321"/>
            </a:xfrm>
            <a:custGeom>
              <a:avLst/>
              <a:gdLst/>
              <a:ahLst/>
              <a:cxnLst/>
              <a:rect l="0" t="0" r="0" b="0"/>
              <a:pathLst>
                <a:path w="154305" h="274321">
                  <a:moveTo>
                    <a:pt x="154304" y="265748"/>
                  </a:moveTo>
                  <a:lnTo>
                    <a:pt x="128587" y="257175"/>
                  </a:lnTo>
                  <a:lnTo>
                    <a:pt x="102869" y="265748"/>
                  </a:lnTo>
                  <a:lnTo>
                    <a:pt x="77152" y="265748"/>
                  </a:lnTo>
                  <a:lnTo>
                    <a:pt x="51435" y="274320"/>
                  </a:lnTo>
                  <a:lnTo>
                    <a:pt x="17144" y="265748"/>
                  </a:lnTo>
                  <a:lnTo>
                    <a:pt x="8572" y="257175"/>
                  </a:lnTo>
                  <a:lnTo>
                    <a:pt x="17144" y="248602"/>
                  </a:lnTo>
                  <a:lnTo>
                    <a:pt x="68580" y="214312"/>
                  </a:lnTo>
                  <a:lnTo>
                    <a:pt x="85725" y="188595"/>
                  </a:lnTo>
                  <a:lnTo>
                    <a:pt x="102869" y="162878"/>
                  </a:lnTo>
                  <a:lnTo>
                    <a:pt x="120015" y="137160"/>
                  </a:lnTo>
                  <a:lnTo>
                    <a:pt x="120015" y="77153"/>
                  </a:lnTo>
                  <a:lnTo>
                    <a:pt x="111443" y="51435"/>
                  </a:lnTo>
                  <a:lnTo>
                    <a:pt x="77152" y="8573"/>
                  </a:lnTo>
                  <a:lnTo>
                    <a:pt x="51435" y="0"/>
                  </a:lnTo>
                  <a:lnTo>
                    <a:pt x="25718" y="8573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4" name="Oval 8453"/>
            <p:cNvSpPr/>
            <p:nvPr/>
          </p:nvSpPr>
          <p:spPr>
            <a:xfrm>
              <a:off x="7773114" y="14137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5" name="Oval 8454"/>
            <p:cNvSpPr/>
            <p:nvPr/>
          </p:nvSpPr>
          <p:spPr>
            <a:xfrm>
              <a:off x="7618809" y="11651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60" name="Group 8459"/>
          <p:cNvGrpSpPr/>
          <p:nvPr/>
        </p:nvGrpSpPr>
        <p:grpSpPr>
          <a:xfrm>
            <a:off x="7867412" y="1105138"/>
            <a:ext cx="120730" cy="377906"/>
            <a:chOff x="7867412" y="1105138"/>
            <a:chExt cx="120730" cy="377906"/>
          </a:xfrm>
        </p:grpSpPr>
        <p:sp>
          <p:nvSpPr>
            <p:cNvPr id="8457" name="Freeform 8456"/>
            <p:cNvSpPr/>
            <p:nvPr/>
          </p:nvSpPr>
          <p:spPr>
            <a:xfrm>
              <a:off x="7885271" y="1122998"/>
              <a:ext cx="102871" cy="360046"/>
            </a:xfrm>
            <a:custGeom>
              <a:avLst/>
              <a:gdLst/>
              <a:ahLst/>
              <a:cxnLst/>
              <a:rect l="0" t="0" r="0" b="0"/>
              <a:pathLst>
                <a:path w="102871" h="360046">
                  <a:moveTo>
                    <a:pt x="0" y="317182"/>
                  </a:moveTo>
                  <a:lnTo>
                    <a:pt x="51435" y="351472"/>
                  </a:lnTo>
                  <a:lnTo>
                    <a:pt x="0" y="351472"/>
                  </a:lnTo>
                  <a:lnTo>
                    <a:pt x="8573" y="360045"/>
                  </a:lnTo>
                  <a:lnTo>
                    <a:pt x="25717" y="360045"/>
                  </a:lnTo>
                  <a:lnTo>
                    <a:pt x="60008" y="325755"/>
                  </a:lnTo>
                  <a:lnTo>
                    <a:pt x="77153" y="300037"/>
                  </a:lnTo>
                  <a:lnTo>
                    <a:pt x="85725" y="274319"/>
                  </a:lnTo>
                  <a:lnTo>
                    <a:pt x="102870" y="240029"/>
                  </a:lnTo>
                  <a:lnTo>
                    <a:pt x="102870" y="205740"/>
                  </a:lnTo>
                  <a:lnTo>
                    <a:pt x="94298" y="171450"/>
                  </a:lnTo>
                  <a:lnTo>
                    <a:pt x="77153" y="128587"/>
                  </a:lnTo>
                  <a:lnTo>
                    <a:pt x="17145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8" name="Oval 8457"/>
            <p:cNvSpPr/>
            <p:nvPr/>
          </p:nvSpPr>
          <p:spPr>
            <a:xfrm>
              <a:off x="7867412" y="14223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9" name="Oval 8458"/>
            <p:cNvSpPr/>
            <p:nvPr/>
          </p:nvSpPr>
          <p:spPr>
            <a:xfrm>
              <a:off x="7867412" y="11051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64" name="Group 8463"/>
          <p:cNvGrpSpPr/>
          <p:nvPr/>
        </p:nvGrpSpPr>
        <p:grpSpPr>
          <a:xfrm>
            <a:off x="8124587" y="1216581"/>
            <a:ext cx="207169" cy="70008"/>
            <a:chOff x="8124587" y="1216581"/>
            <a:chExt cx="207169" cy="70008"/>
          </a:xfrm>
        </p:grpSpPr>
        <p:sp>
          <p:nvSpPr>
            <p:cNvPr id="8461" name="Freeform 8460"/>
            <p:cNvSpPr/>
            <p:nvPr/>
          </p:nvSpPr>
          <p:spPr>
            <a:xfrm>
              <a:off x="8142446" y="1234440"/>
              <a:ext cx="171451" cy="34291"/>
            </a:xfrm>
            <a:custGeom>
              <a:avLst/>
              <a:gdLst/>
              <a:ahLst/>
              <a:cxnLst/>
              <a:rect l="0" t="0" r="0" b="0"/>
              <a:pathLst>
                <a:path w="171451" h="34291">
                  <a:moveTo>
                    <a:pt x="171450" y="34290"/>
                  </a:moveTo>
                  <a:lnTo>
                    <a:pt x="120016" y="17145"/>
                  </a:lnTo>
                  <a:lnTo>
                    <a:pt x="94298" y="17145"/>
                  </a:lnTo>
                  <a:lnTo>
                    <a:pt x="60008" y="8573"/>
                  </a:lnTo>
                  <a:lnTo>
                    <a:pt x="42863" y="8573"/>
                  </a:lnTo>
                  <a:lnTo>
                    <a:pt x="25717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2" name="Oval 8461"/>
            <p:cNvSpPr/>
            <p:nvPr/>
          </p:nvSpPr>
          <p:spPr>
            <a:xfrm>
              <a:off x="8296037" y="12508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3" name="Oval 8462"/>
            <p:cNvSpPr/>
            <p:nvPr/>
          </p:nvSpPr>
          <p:spPr>
            <a:xfrm>
              <a:off x="8124587" y="121658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68" name="Group 8467"/>
          <p:cNvGrpSpPr/>
          <p:nvPr/>
        </p:nvGrpSpPr>
        <p:grpSpPr>
          <a:xfrm>
            <a:off x="8133159" y="1310878"/>
            <a:ext cx="181451" cy="61436"/>
            <a:chOff x="8133159" y="1310878"/>
            <a:chExt cx="181451" cy="61436"/>
          </a:xfrm>
        </p:grpSpPr>
        <p:sp>
          <p:nvSpPr>
            <p:cNvPr id="8465" name="Freeform 8464"/>
            <p:cNvSpPr/>
            <p:nvPr/>
          </p:nvSpPr>
          <p:spPr>
            <a:xfrm>
              <a:off x="8151019" y="1328738"/>
              <a:ext cx="145733" cy="25718"/>
            </a:xfrm>
            <a:custGeom>
              <a:avLst/>
              <a:gdLst/>
              <a:ahLst/>
              <a:cxnLst/>
              <a:rect l="0" t="0" r="0" b="0"/>
              <a:pathLst>
                <a:path w="145733" h="25718">
                  <a:moveTo>
                    <a:pt x="145732" y="25717"/>
                  </a:moveTo>
                  <a:lnTo>
                    <a:pt x="137160" y="17144"/>
                  </a:lnTo>
                  <a:lnTo>
                    <a:pt x="111443" y="25717"/>
                  </a:lnTo>
                  <a:lnTo>
                    <a:pt x="102869" y="25717"/>
                  </a:lnTo>
                  <a:lnTo>
                    <a:pt x="77152" y="25717"/>
                  </a:lnTo>
                  <a:lnTo>
                    <a:pt x="60008" y="25717"/>
                  </a:lnTo>
                  <a:lnTo>
                    <a:pt x="42862" y="25717"/>
                  </a:lnTo>
                  <a:lnTo>
                    <a:pt x="17144" y="17144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6" name="Oval 8465"/>
            <p:cNvSpPr/>
            <p:nvPr/>
          </p:nvSpPr>
          <p:spPr>
            <a:xfrm>
              <a:off x="8278892" y="133659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7" name="Oval 8466"/>
            <p:cNvSpPr/>
            <p:nvPr/>
          </p:nvSpPr>
          <p:spPr>
            <a:xfrm>
              <a:off x="8133159" y="13108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72" name="Group 8471"/>
          <p:cNvGrpSpPr/>
          <p:nvPr/>
        </p:nvGrpSpPr>
        <p:grpSpPr>
          <a:xfrm>
            <a:off x="8468201" y="1113711"/>
            <a:ext cx="188596" cy="318611"/>
            <a:chOff x="8468201" y="1113711"/>
            <a:chExt cx="188596" cy="318611"/>
          </a:xfrm>
        </p:grpSpPr>
        <p:sp>
          <p:nvSpPr>
            <p:cNvPr id="8469" name="Freeform 8468"/>
            <p:cNvSpPr/>
            <p:nvPr/>
          </p:nvSpPr>
          <p:spPr>
            <a:xfrm>
              <a:off x="8468201" y="1131570"/>
              <a:ext cx="188596" cy="291466"/>
            </a:xfrm>
            <a:custGeom>
              <a:avLst/>
              <a:gdLst/>
              <a:ahLst/>
              <a:cxnLst/>
              <a:rect l="0" t="0" r="0" b="0"/>
              <a:pathLst>
                <a:path w="188596" h="291466">
                  <a:moveTo>
                    <a:pt x="77153" y="282892"/>
                  </a:moveTo>
                  <a:lnTo>
                    <a:pt x="77153" y="291465"/>
                  </a:lnTo>
                  <a:lnTo>
                    <a:pt x="51436" y="282892"/>
                  </a:lnTo>
                  <a:lnTo>
                    <a:pt x="60008" y="265747"/>
                  </a:lnTo>
                  <a:lnTo>
                    <a:pt x="68580" y="248602"/>
                  </a:lnTo>
                  <a:lnTo>
                    <a:pt x="94298" y="231457"/>
                  </a:lnTo>
                  <a:lnTo>
                    <a:pt x="145733" y="205740"/>
                  </a:lnTo>
                  <a:lnTo>
                    <a:pt x="171451" y="197168"/>
                  </a:lnTo>
                  <a:lnTo>
                    <a:pt x="188595" y="205740"/>
                  </a:lnTo>
                  <a:lnTo>
                    <a:pt x="188595" y="222885"/>
                  </a:lnTo>
                  <a:lnTo>
                    <a:pt x="180022" y="240030"/>
                  </a:lnTo>
                  <a:lnTo>
                    <a:pt x="162878" y="257175"/>
                  </a:lnTo>
                  <a:lnTo>
                    <a:pt x="128587" y="274320"/>
                  </a:lnTo>
                  <a:lnTo>
                    <a:pt x="68580" y="282892"/>
                  </a:lnTo>
                  <a:lnTo>
                    <a:pt x="34290" y="282892"/>
                  </a:lnTo>
                  <a:lnTo>
                    <a:pt x="17145" y="265747"/>
                  </a:lnTo>
                  <a:lnTo>
                    <a:pt x="0" y="214312"/>
                  </a:lnTo>
                  <a:lnTo>
                    <a:pt x="0" y="171450"/>
                  </a:lnTo>
                  <a:lnTo>
                    <a:pt x="25718" y="94298"/>
                  </a:lnTo>
                  <a:lnTo>
                    <a:pt x="51436" y="68580"/>
                  </a:lnTo>
                  <a:lnTo>
                    <a:pt x="68580" y="42863"/>
                  </a:lnTo>
                  <a:lnTo>
                    <a:pt x="85725" y="25718"/>
                  </a:lnTo>
                  <a:lnTo>
                    <a:pt x="102870" y="8573"/>
                  </a:lnTo>
                  <a:lnTo>
                    <a:pt x="12001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0" name="Oval 8469"/>
            <p:cNvSpPr/>
            <p:nvPr/>
          </p:nvSpPr>
          <p:spPr>
            <a:xfrm>
              <a:off x="8527494" y="13966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1" name="Oval 8470"/>
            <p:cNvSpPr/>
            <p:nvPr/>
          </p:nvSpPr>
          <p:spPr>
            <a:xfrm>
              <a:off x="8570357" y="111371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76" name="Group 8475"/>
          <p:cNvGrpSpPr/>
          <p:nvPr/>
        </p:nvGrpSpPr>
        <p:grpSpPr>
          <a:xfrm>
            <a:off x="6273641" y="1662351"/>
            <a:ext cx="205741" cy="335042"/>
            <a:chOff x="6273641" y="1662351"/>
            <a:chExt cx="205741" cy="335042"/>
          </a:xfrm>
        </p:grpSpPr>
        <p:sp>
          <p:nvSpPr>
            <p:cNvPr id="8473" name="Freeform 8472"/>
            <p:cNvSpPr/>
            <p:nvPr/>
          </p:nvSpPr>
          <p:spPr>
            <a:xfrm>
              <a:off x="6273641" y="1680210"/>
              <a:ext cx="205741" cy="317183"/>
            </a:xfrm>
            <a:custGeom>
              <a:avLst/>
              <a:gdLst/>
              <a:ahLst/>
              <a:cxnLst/>
              <a:rect l="0" t="0" r="0" b="0"/>
              <a:pathLst>
                <a:path w="205741" h="317183">
                  <a:moveTo>
                    <a:pt x="25718" y="248603"/>
                  </a:moveTo>
                  <a:lnTo>
                    <a:pt x="8573" y="291465"/>
                  </a:lnTo>
                  <a:lnTo>
                    <a:pt x="34291" y="300038"/>
                  </a:lnTo>
                  <a:lnTo>
                    <a:pt x="68580" y="317182"/>
                  </a:lnTo>
                  <a:lnTo>
                    <a:pt x="137160" y="308610"/>
                  </a:lnTo>
                  <a:lnTo>
                    <a:pt x="171450" y="291465"/>
                  </a:lnTo>
                  <a:lnTo>
                    <a:pt x="197168" y="265748"/>
                  </a:lnTo>
                  <a:lnTo>
                    <a:pt x="205740" y="240030"/>
                  </a:lnTo>
                  <a:lnTo>
                    <a:pt x="205740" y="197167"/>
                  </a:lnTo>
                  <a:lnTo>
                    <a:pt x="180022" y="180023"/>
                  </a:lnTo>
                  <a:lnTo>
                    <a:pt x="120015" y="162878"/>
                  </a:lnTo>
                  <a:lnTo>
                    <a:pt x="60008" y="162878"/>
                  </a:lnTo>
                  <a:lnTo>
                    <a:pt x="42863" y="162878"/>
                  </a:lnTo>
                  <a:lnTo>
                    <a:pt x="34291" y="162878"/>
                  </a:lnTo>
                  <a:lnTo>
                    <a:pt x="17145" y="162878"/>
                  </a:lnTo>
                  <a:lnTo>
                    <a:pt x="0" y="145732"/>
                  </a:lnTo>
                  <a:lnTo>
                    <a:pt x="0" y="128588"/>
                  </a:lnTo>
                  <a:lnTo>
                    <a:pt x="0" y="94298"/>
                  </a:lnTo>
                  <a:lnTo>
                    <a:pt x="0" y="68580"/>
                  </a:lnTo>
                  <a:lnTo>
                    <a:pt x="17145" y="42863"/>
                  </a:lnTo>
                  <a:lnTo>
                    <a:pt x="25718" y="25717"/>
                  </a:lnTo>
                  <a:lnTo>
                    <a:pt x="42863" y="17145"/>
                  </a:lnTo>
                  <a:lnTo>
                    <a:pt x="102871" y="17145"/>
                  </a:lnTo>
                  <a:lnTo>
                    <a:pt x="128588" y="17145"/>
                  </a:lnTo>
                  <a:lnTo>
                    <a:pt x="16287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4" name="Oval 8473"/>
            <p:cNvSpPr/>
            <p:nvPr/>
          </p:nvSpPr>
          <p:spPr>
            <a:xfrm>
              <a:off x="6281500" y="191095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5" name="Oval 8474"/>
            <p:cNvSpPr/>
            <p:nvPr/>
          </p:nvSpPr>
          <p:spPr>
            <a:xfrm>
              <a:off x="6418659" y="166235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80" name="Group 8479"/>
          <p:cNvGrpSpPr/>
          <p:nvPr/>
        </p:nvGrpSpPr>
        <p:grpSpPr>
          <a:xfrm>
            <a:off x="6555819" y="1739503"/>
            <a:ext cx="292894" cy="249318"/>
            <a:chOff x="6555819" y="1739503"/>
            <a:chExt cx="292894" cy="249318"/>
          </a:xfrm>
        </p:grpSpPr>
        <p:sp>
          <p:nvSpPr>
            <p:cNvPr id="8477" name="Freeform 8476"/>
            <p:cNvSpPr/>
            <p:nvPr/>
          </p:nvSpPr>
          <p:spPr>
            <a:xfrm>
              <a:off x="6573679" y="1757363"/>
              <a:ext cx="265748" cy="231458"/>
            </a:xfrm>
            <a:custGeom>
              <a:avLst/>
              <a:gdLst/>
              <a:ahLst/>
              <a:cxnLst/>
              <a:rect l="0" t="0" r="0" b="0"/>
              <a:pathLst>
                <a:path w="265748" h="231458">
                  <a:moveTo>
                    <a:pt x="257175" y="197167"/>
                  </a:moveTo>
                  <a:lnTo>
                    <a:pt x="265747" y="214312"/>
                  </a:lnTo>
                  <a:lnTo>
                    <a:pt x="257175" y="231457"/>
                  </a:lnTo>
                  <a:lnTo>
                    <a:pt x="197167" y="197167"/>
                  </a:lnTo>
                  <a:lnTo>
                    <a:pt x="162877" y="171450"/>
                  </a:lnTo>
                  <a:lnTo>
                    <a:pt x="128587" y="137160"/>
                  </a:lnTo>
                  <a:lnTo>
                    <a:pt x="102870" y="102870"/>
                  </a:lnTo>
                  <a:lnTo>
                    <a:pt x="68580" y="60007"/>
                  </a:lnTo>
                  <a:lnTo>
                    <a:pt x="25717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8" name="Oval 8477"/>
            <p:cNvSpPr/>
            <p:nvPr/>
          </p:nvSpPr>
          <p:spPr>
            <a:xfrm>
              <a:off x="6812994" y="19366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9" name="Oval 8478"/>
            <p:cNvSpPr/>
            <p:nvPr/>
          </p:nvSpPr>
          <p:spPr>
            <a:xfrm>
              <a:off x="6555819" y="17395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84" name="Group 8483"/>
          <p:cNvGrpSpPr/>
          <p:nvPr/>
        </p:nvGrpSpPr>
        <p:grpSpPr>
          <a:xfrm>
            <a:off x="6616541" y="1756648"/>
            <a:ext cx="180737" cy="232173"/>
            <a:chOff x="6616541" y="1756648"/>
            <a:chExt cx="180737" cy="232173"/>
          </a:xfrm>
        </p:grpSpPr>
        <p:sp>
          <p:nvSpPr>
            <p:cNvPr id="8481" name="Freeform 8480"/>
            <p:cNvSpPr/>
            <p:nvPr/>
          </p:nvSpPr>
          <p:spPr>
            <a:xfrm>
              <a:off x="6616541" y="1774508"/>
              <a:ext cx="162879" cy="214313"/>
            </a:xfrm>
            <a:custGeom>
              <a:avLst/>
              <a:gdLst/>
              <a:ahLst/>
              <a:cxnLst/>
              <a:rect l="0" t="0" r="0" b="0"/>
              <a:pathLst>
                <a:path w="162879" h="214313">
                  <a:moveTo>
                    <a:pt x="25718" y="188594"/>
                  </a:moveTo>
                  <a:lnTo>
                    <a:pt x="0" y="214312"/>
                  </a:lnTo>
                  <a:lnTo>
                    <a:pt x="8572" y="205740"/>
                  </a:lnTo>
                  <a:lnTo>
                    <a:pt x="25718" y="188594"/>
                  </a:lnTo>
                  <a:lnTo>
                    <a:pt x="51435" y="154305"/>
                  </a:lnTo>
                  <a:lnTo>
                    <a:pt x="85725" y="120015"/>
                  </a:lnTo>
                  <a:lnTo>
                    <a:pt x="120015" y="77152"/>
                  </a:lnTo>
                  <a:lnTo>
                    <a:pt x="145733" y="34290"/>
                  </a:lnTo>
                  <a:lnTo>
                    <a:pt x="16287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2" name="Oval 8481"/>
            <p:cNvSpPr/>
            <p:nvPr/>
          </p:nvSpPr>
          <p:spPr>
            <a:xfrm>
              <a:off x="6624400" y="194524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3" name="Oval 8482"/>
            <p:cNvSpPr/>
            <p:nvPr/>
          </p:nvSpPr>
          <p:spPr>
            <a:xfrm>
              <a:off x="6761559" y="17566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88" name="Group 8487"/>
          <p:cNvGrpSpPr/>
          <p:nvPr/>
        </p:nvGrpSpPr>
        <p:grpSpPr>
          <a:xfrm>
            <a:off x="6967300" y="1808083"/>
            <a:ext cx="292180" cy="43578"/>
            <a:chOff x="6967300" y="1808083"/>
            <a:chExt cx="292180" cy="43578"/>
          </a:xfrm>
        </p:grpSpPr>
        <p:sp>
          <p:nvSpPr>
            <p:cNvPr id="8485" name="Freeform 8484"/>
            <p:cNvSpPr/>
            <p:nvPr/>
          </p:nvSpPr>
          <p:spPr>
            <a:xfrm>
              <a:off x="6985159" y="1825942"/>
              <a:ext cx="274321" cy="25719"/>
            </a:xfrm>
            <a:custGeom>
              <a:avLst/>
              <a:gdLst/>
              <a:ahLst/>
              <a:cxnLst/>
              <a:rect l="0" t="0" r="0" b="0"/>
              <a:pathLst>
                <a:path w="274321" h="25719">
                  <a:moveTo>
                    <a:pt x="248603" y="0"/>
                  </a:moveTo>
                  <a:lnTo>
                    <a:pt x="274320" y="25718"/>
                  </a:lnTo>
                  <a:lnTo>
                    <a:pt x="257175" y="25718"/>
                  </a:lnTo>
                  <a:lnTo>
                    <a:pt x="240029" y="25718"/>
                  </a:lnTo>
                  <a:lnTo>
                    <a:pt x="214312" y="25718"/>
                  </a:lnTo>
                  <a:lnTo>
                    <a:pt x="171450" y="25718"/>
                  </a:lnTo>
                  <a:lnTo>
                    <a:pt x="68579" y="17146"/>
                  </a:lnTo>
                  <a:lnTo>
                    <a:pt x="25717" y="17146"/>
                  </a:lnTo>
                  <a:lnTo>
                    <a:pt x="0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6" name="Oval 8485"/>
            <p:cNvSpPr/>
            <p:nvPr/>
          </p:nvSpPr>
          <p:spPr>
            <a:xfrm>
              <a:off x="7215902" y="18080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7" name="Oval 8486"/>
            <p:cNvSpPr/>
            <p:nvPr/>
          </p:nvSpPr>
          <p:spPr>
            <a:xfrm>
              <a:off x="6967300" y="180808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92" name="Group 8491"/>
          <p:cNvGrpSpPr/>
          <p:nvPr/>
        </p:nvGrpSpPr>
        <p:grpSpPr>
          <a:xfrm>
            <a:off x="7121605" y="1722358"/>
            <a:ext cx="121443" cy="249318"/>
            <a:chOff x="7121605" y="1722358"/>
            <a:chExt cx="121443" cy="249318"/>
          </a:xfrm>
        </p:grpSpPr>
        <p:sp>
          <p:nvSpPr>
            <p:cNvPr id="8489" name="Freeform 8488"/>
            <p:cNvSpPr/>
            <p:nvPr/>
          </p:nvSpPr>
          <p:spPr>
            <a:xfrm>
              <a:off x="7139464" y="1740218"/>
              <a:ext cx="85725" cy="231458"/>
            </a:xfrm>
            <a:custGeom>
              <a:avLst/>
              <a:gdLst/>
              <a:ahLst/>
              <a:cxnLst/>
              <a:rect l="0" t="0" r="0" b="0"/>
              <a:pathLst>
                <a:path w="85725" h="231458">
                  <a:moveTo>
                    <a:pt x="85724" y="154305"/>
                  </a:moveTo>
                  <a:lnTo>
                    <a:pt x="68580" y="231457"/>
                  </a:lnTo>
                  <a:lnTo>
                    <a:pt x="51435" y="214312"/>
                  </a:lnTo>
                  <a:lnTo>
                    <a:pt x="42862" y="188595"/>
                  </a:lnTo>
                  <a:lnTo>
                    <a:pt x="34290" y="162877"/>
                  </a:lnTo>
                  <a:lnTo>
                    <a:pt x="25717" y="120015"/>
                  </a:lnTo>
                  <a:lnTo>
                    <a:pt x="8572" y="7715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0" name="Oval 8489"/>
            <p:cNvSpPr/>
            <p:nvPr/>
          </p:nvSpPr>
          <p:spPr>
            <a:xfrm>
              <a:off x="7207329" y="18766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1" name="Oval 8490"/>
            <p:cNvSpPr/>
            <p:nvPr/>
          </p:nvSpPr>
          <p:spPr>
            <a:xfrm>
              <a:off x="7121605" y="17223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96" name="Group 8495"/>
          <p:cNvGrpSpPr/>
          <p:nvPr/>
        </p:nvGrpSpPr>
        <p:grpSpPr>
          <a:xfrm>
            <a:off x="7370921" y="1653778"/>
            <a:ext cx="257176" cy="344329"/>
            <a:chOff x="7370921" y="1653778"/>
            <a:chExt cx="257176" cy="344329"/>
          </a:xfrm>
        </p:grpSpPr>
        <p:sp>
          <p:nvSpPr>
            <p:cNvPr id="8493" name="Freeform 8492"/>
            <p:cNvSpPr/>
            <p:nvPr/>
          </p:nvSpPr>
          <p:spPr>
            <a:xfrm>
              <a:off x="7370921" y="1671638"/>
              <a:ext cx="257176" cy="325755"/>
            </a:xfrm>
            <a:custGeom>
              <a:avLst/>
              <a:gdLst/>
              <a:ahLst/>
              <a:cxnLst/>
              <a:rect l="0" t="0" r="0" b="0"/>
              <a:pathLst>
                <a:path w="257176" h="325755">
                  <a:moveTo>
                    <a:pt x="222885" y="308610"/>
                  </a:moveTo>
                  <a:lnTo>
                    <a:pt x="171450" y="325754"/>
                  </a:lnTo>
                  <a:lnTo>
                    <a:pt x="162878" y="317182"/>
                  </a:lnTo>
                  <a:lnTo>
                    <a:pt x="145733" y="308610"/>
                  </a:lnTo>
                  <a:lnTo>
                    <a:pt x="145733" y="291464"/>
                  </a:lnTo>
                  <a:lnTo>
                    <a:pt x="145733" y="257175"/>
                  </a:lnTo>
                  <a:lnTo>
                    <a:pt x="162878" y="222885"/>
                  </a:lnTo>
                  <a:lnTo>
                    <a:pt x="180023" y="180022"/>
                  </a:lnTo>
                  <a:lnTo>
                    <a:pt x="222885" y="154304"/>
                  </a:lnTo>
                  <a:lnTo>
                    <a:pt x="240030" y="162877"/>
                  </a:lnTo>
                  <a:lnTo>
                    <a:pt x="257175" y="188595"/>
                  </a:lnTo>
                  <a:lnTo>
                    <a:pt x="248603" y="214312"/>
                  </a:lnTo>
                  <a:lnTo>
                    <a:pt x="240030" y="248602"/>
                  </a:lnTo>
                  <a:lnTo>
                    <a:pt x="214313" y="274320"/>
                  </a:lnTo>
                  <a:lnTo>
                    <a:pt x="171450" y="300037"/>
                  </a:lnTo>
                  <a:lnTo>
                    <a:pt x="77153" y="308610"/>
                  </a:lnTo>
                  <a:lnTo>
                    <a:pt x="34291" y="291464"/>
                  </a:lnTo>
                  <a:lnTo>
                    <a:pt x="8573" y="248602"/>
                  </a:lnTo>
                  <a:lnTo>
                    <a:pt x="0" y="214312"/>
                  </a:lnTo>
                  <a:lnTo>
                    <a:pt x="0" y="162877"/>
                  </a:lnTo>
                  <a:lnTo>
                    <a:pt x="8573" y="111442"/>
                  </a:lnTo>
                  <a:lnTo>
                    <a:pt x="25717" y="68580"/>
                  </a:lnTo>
                  <a:lnTo>
                    <a:pt x="68580" y="17144"/>
                  </a:lnTo>
                  <a:lnTo>
                    <a:pt x="7715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4" name="Oval 8493"/>
            <p:cNvSpPr/>
            <p:nvPr/>
          </p:nvSpPr>
          <p:spPr>
            <a:xfrm>
              <a:off x="7575947" y="19623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5" name="Oval 8494"/>
            <p:cNvSpPr/>
            <p:nvPr/>
          </p:nvSpPr>
          <p:spPr>
            <a:xfrm>
              <a:off x="7430215" y="165377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00" name="Group 8499"/>
          <p:cNvGrpSpPr/>
          <p:nvPr/>
        </p:nvGrpSpPr>
        <p:grpSpPr>
          <a:xfrm>
            <a:off x="7807404" y="1756648"/>
            <a:ext cx="258604" cy="44291"/>
            <a:chOff x="7807404" y="1756648"/>
            <a:chExt cx="258604" cy="44291"/>
          </a:xfrm>
        </p:grpSpPr>
        <p:sp>
          <p:nvSpPr>
            <p:cNvPr id="8497" name="Freeform 8496"/>
            <p:cNvSpPr/>
            <p:nvPr/>
          </p:nvSpPr>
          <p:spPr>
            <a:xfrm>
              <a:off x="7825263" y="1765935"/>
              <a:ext cx="222887" cy="17146"/>
            </a:xfrm>
            <a:custGeom>
              <a:avLst/>
              <a:gdLst/>
              <a:ahLst/>
              <a:cxnLst/>
              <a:rect l="0" t="0" r="0" b="0"/>
              <a:pathLst>
                <a:path w="222887" h="17146">
                  <a:moveTo>
                    <a:pt x="222886" y="17145"/>
                  </a:moveTo>
                  <a:lnTo>
                    <a:pt x="197168" y="0"/>
                  </a:lnTo>
                  <a:lnTo>
                    <a:pt x="171451" y="0"/>
                  </a:lnTo>
                  <a:lnTo>
                    <a:pt x="128588" y="0"/>
                  </a:lnTo>
                  <a:lnTo>
                    <a:pt x="77153" y="8573"/>
                  </a:lnTo>
                  <a:lnTo>
                    <a:pt x="17146" y="857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8" name="Oval 8497"/>
            <p:cNvSpPr/>
            <p:nvPr/>
          </p:nvSpPr>
          <p:spPr>
            <a:xfrm>
              <a:off x="8030290" y="176522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9" name="Oval 8498"/>
            <p:cNvSpPr/>
            <p:nvPr/>
          </p:nvSpPr>
          <p:spPr>
            <a:xfrm>
              <a:off x="7807404" y="17566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04" name="Group 8503"/>
          <p:cNvGrpSpPr/>
          <p:nvPr/>
        </p:nvGrpSpPr>
        <p:grpSpPr>
          <a:xfrm>
            <a:off x="7841694" y="1859518"/>
            <a:ext cx="241459" cy="44291"/>
            <a:chOff x="7841694" y="1859518"/>
            <a:chExt cx="241459" cy="44291"/>
          </a:xfrm>
        </p:grpSpPr>
        <p:sp>
          <p:nvSpPr>
            <p:cNvPr id="8501" name="Freeform 8500"/>
            <p:cNvSpPr/>
            <p:nvPr/>
          </p:nvSpPr>
          <p:spPr>
            <a:xfrm>
              <a:off x="7859554" y="1877377"/>
              <a:ext cx="205741" cy="17147"/>
            </a:xfrm>
            <a:custGeom>
              <a:avLst/>
              <a:gdLst/>
              <a:ahLst/>
              <a:cxnLst/>
              <a:rect l="0" t="0" r="0" b="0"/>
              <a:pathLst>
                <a:path w="205741" h="17147">
                  <a:moveTo>
                    <a:pt x="205740" y="8573"/>
                  </a:moveTo>
                  <a:lnTo>
                    <a:pt x="188595" y="17146"/>
                  </a:lnTo>
                  <a:lnTo>
                    <a:pt x="162877" y="17146"/>
                  </a:lnTo>
                  <a:lnTo>
                    <a:pt x="145732" y="17146"/>
                  </a:lnTo>
                  <a:lnTo>
                    <a:pt x="128587" y="17146"/>
                  </a:lnTo>
                  <a:lnTo>
                    <a:pt x="94297" y="17146"/>
                  </a:lnTo>
                  <a:lnTo>
                    <a:pt x="42862" y="17146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2" name="Oval 8501"/>
            <p:cNvSpPr/>
            <p:nvPr/>
          </p:nvSpPr>
          <p:spPr>
            <a:xfrm>
              <a:off x="8047434" y="18680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3" name="Oval 8502"/>
            <p:cNvSpPr/>
            <p:nvPr/>
          </p:nvSpPr>
          <p:spPr>
            <a:xfrm>
              <a:off x="7841694" y="18595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08" name="Group 8507"/>
          <p:cNvGrpSpPr/>
          <p:nvPr/>
        </p:nvGrpSpPr>
        <p:grpSpPr>
          <a:xfrm>
            <a:off x="8253888" y="1610916"/>
            <a:ext cx="257176" cy="361473"/>
            <a:chOff x="8253888" y="1610916"/>
            <a:chExt cx="257176" cy="361473"/>
          </a:xfrm>
        </p:grpSpPr>
        <p:sp>
          <p:nvSpPr>
            <p:cNvPr id="8505" name="Freeform 8504"/>
            <p:cNvSpPr/>
            <p:nvPr/>
          </p:nvSpPr>
          <p:spPr>
            <a:xfrm>
              <a:off x="8253888" y="1628775"/>
              <a:ext cx="257176" cy="325756"/>
            </a:xfrm>
            <a:custGeom>
              <a:avLst/>
              <a:gdLst/>
              <a:ahLst/>
              <a:cxnLst/>
              <a:rect l="0" t="0" r="0" b="0"/>
              <a:pathLst>
                <a:path w="257176" h="325756">
                  <a:moveTo>
                    <a:pt x="171451" y="325755"/>
                  </a:moveTo>
                  <a:lnTo>
                    <a:pt x="145733" y="325755"/>
                  </a:lnTo>
                  <a:lnTo>
                    <a:pt x="128588" y="317183"/>
                  </a:lnTo>
                  <a:lnTo>
                    <a:pt x="120016" y="308610"/>
                  </a:lnTo>
                  <a:lnTo>
                    <a:pt x="120016" y="291465"/>
                  </a:lnTo>
                  <a:lnTo>
                    <a:pt x="162878" y="231458"/>
                  </a:lnTo>
                  <a:lnTo>
                    <a:pt x="188596" y="197167"/>
                  </a:lnTo>
                  <a:lnTo>
                    <a:pt x="214313" y="188595"/>
                  </a:lnTo>
                  <a:lnTo>
                    <a:pt x="240031" y="180023"/>
                  </a:lnTo>
                  <a:lnTo>
                    <a:pt x="257175" y="188595"/>
                  </a:lnTo>
                  <a:lnTo>
                    <a:pt x="257175" y="205740"/>
                  </a:lnTo>
                  <a:lnTo>
                    <a:pt x="248603" y="231458"/>
                  </a:lnTo>
                  <a:lnTo>
                    <a:pt x="222886" y="282892"/>
                  </a:lnTo>
                  <a:lnTo>
                    <a:pt x="197168" y="300038"/>
                  </a:lnTo>
                  <a:lnTo>
                    <a:pt x="162878" y="317183"/>
                  </a:lnTo>
                  <a:lnTo>
                    <a:pt x="85725" y="317183"/>
                  </a:lnTo>
                  <a:lnTo>
                    <a:pt x="51436" y="291465"/>
                  </a:lnTo>
                  <a:lnTo>
                    <a:pt x="8574" y="214313"/>
                  </a:lnTo>
                  <a:lnTo>
                    <a:pt x="0" y="162877"/>
                  </a:lnTo>
                  <a:lnTo>
                    <a:pt x="8574" y="111443"/>
                  </a:lnTo>
                  <a:lnTo>
                    <a:pt x="17146" y="68580"/>
                  </a:lnTo>
                  <a:lnTo>
                    <a:pt x="42863" y="34290"/>
                  </a:lnTo>
                  <a:lnTo>
                    <a:pt x="51436" y="17145"/>
                  </a:lnTo>
                  <a:lnTo>
                    <a:pt x="68581" y="8573"/>
                  </a:lnTo>
                  <a:lnTo>
                    <a:pt x="85725" y="0"/>
                  </a:lnTo>
                  <a:lnTo>
                    <a:pt x="94299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6" name="Oval 8505"/>
            <p:cNvSpPr/>
            <p:nvPr/>
          </p:nvSpPr>
          <p:spPr>
            <a:xfrm>
              <a:off x="8407480" y="19366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7" name="Oval 8506"/>
            <p:cNvSpPr/>
            <p:nvPr/>
          </p:nvSpPr>
          <p:spPr>
            <a:xfrm>
              <a:off x="8330327" y="16109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2" name="Group 8511"/>
          <p:cNvGrpSpPr/>
          <p:nvPr/>
        </p:nvGrpSpPr>
        <p:grpSpPr>
          <a:xfrm>
            <a:off x="7035879" y="2125266"/>
            <a:ext cx="258604" cy="52863"/>
            <a:chOff x="7035879" y="2125266"/>
            <a:chExt cx="258604" cy="52863"/>
          </a:xfrm>
        </p:grpSpPr>
        <p:sp>
          <p:nvSpPr>
            <p:cNvPr id="8509" name="Freeform 8508"/>
            <p:cNvSpPr/>
            <p:nvPr/>
          </p:nvSpPr>
          <p:spPr>
            <a:xfrm>
              <a:off x="7053738" y="2143125"/>
              <a:ext cx="222887" cy="17146"/>
            </a:xfrm>
            <a:custGeom>
              <a:avLst/>
              <a:gdLst/>
              <a:ahLst/>
              <a:cxnLst/>
              <a:rect l="0" t="0" r="0" b="0"/>
              <a:pathLst>
                <a:path w="222887" h="17146">
                  <a:moveTo>
                    <a:pt x="222886" y="17145"/>
                  </a:moveTo>
                  <a:lnTo>
                    <a:pt x="188596" y="17145"/>
                  </a:lnTo>
                  <a:lnTo>
                    <a:pt x="180024" y="8573"/>
                  </a:lnTo>
                  <a:lnTo>
                    <a:pt x="162878" y="8573"/>
                  </a:lnTo>
                  <a:lnTo>
                    <a:pt x="128588" y="8573"/>
                  </a:lnTo>
                  <a:lnTo>
                    <a:pt x="94298" y="0"/>
                  </a:lnTo>
                  <a:lnTo>
                    <a:pt x="17146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0" name="Oval 8509"/>
            <p:cNvSpPr/>
            <p:nvPr/>
          </p:nvSpPr>
          <p:spPr>
            <a:xfrm>
              <a:off x="7258765" y="214241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1" name="Oval 8510"/>
            <p:cNvSpPr/>
            <p:nvPr/>
          </p:nvSpPr>
          <p:spPr>
            <a:xfrm>
              <a:off x="7035879" y="212526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6" name="Group 8515"/>
          <p:cNvGrpSpPr/>
          <p:nvPr/>
        </p:nvGrpSpPr>
        <p:grpSpPr>
          <a:xfrm>
            <a:off x="7353777" y="2056686"/>
            <a:ext cx="257889" cy="309325"/>
            <a:chOff x="7353777" y="2056686"/>
            <a:chExt cx="257889" cy="309325"/>
          </a:xfrm>
        </p:grpSpPr>
        <p:sp>
          <p:nvSpPr>
            <p:cNvPr id="8513" name="Freeform 8512"/>
            <p:cNvSpPr/>
            <p:nvPr/>
          </p:nvSpPr>
          <p:spPr>
            <a:xfrm>
              <a:off x="7353777" y="2074545"/>
              <a:ext cx="240030" cy="291466"/>
            </a:xfrm>
            <a:custGeom>
              <a:avLst/>
              <a:gdLst/>
              <a:ahLst/>
              <a:cxnLst/>
              <a:rect l="0" t="0" r="0" b="0"/>
              <a:pathLst>
                <a:path w="240030" h="291466">
                  <a:moveTo>
                    <a:pt x="240029" y="265747"/>
                  </a:moveTo>
                  <a:lnTo>
                    <a:pt x="231457" y="282893"/>
                  </a:lnTo>
                  <a:lnTo>
                    <a:pt x="154304" y="291465"/>
                  </a:lnTo>
                  <a:lnTo>
                    <a:pt x="145732" y="274320"/>
                  </a:lnTo>
                  <a:lnTo>
                    <a:pt x="137160" y="257175"/>
                  </a:lnTo>
                  <a:lnTo>
                    <a:pt x="162877" y="180022"/>
                  </a:lnTo>
                  <a:lnTo>
                    <a:pt x="188594" y="145732"/>
                  </a:lnTo>
                  <a:lnTo>
                    <a:pt x="205739" y="128588"/>
                  </a:lnTo>
                  <a:lnTo>
                    <a:pt x="222884" y="128588"/>
                  </a:lnTo>
                  <a:lnTo>
                    <a:pt x="231457" y="145732"/>
                  </a:lnTo>
                  <a:lnTo>
                    <a:pt x="240029" y="171450"/>
                  </a:lnTo>
                  <a:lnTo>
                    <a:pt x="231457" y="197168"/>
                  </a:lnTo>
                  <a:lnTo>
                    <a:pt x="205739" y="231457"/>
                  </a:lnTo>
                  <a:lnTo>
                    <a:pt x="162877" y="257175"/>
                  </a:lnTo>
                  <a:lnTo>
                    <a:pt x="77152" y="282893"/>
                  </a:lnTo>
                  <a:lnTo>
                    <a:pt x="42861" y="265747"/>
                  </a:lnTo>
                  <a:lnTo>
                    <a:pt x="17144" y="240030"/>
                  </a:lnTo>
                  <a:lnTo>
                    <a:pt x="0" y="197168"/>
                  </a:lnTo>
                  <a:lnTo>
                    <a:pt x="17144" y="102870"/>
                  </a:lnTo>
                  <a:lnTo>
                    <a:pt x="60007" y="34290"/>
                  </a:lnTo>
                  <a:lnTo>
                    <a:pt x="77152" y="17145"/>
                  </a:lnTo>
                  <a:lnTo>
                    <a:pt x="102869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4" name="Oval 8513"/>
            <p:cNvSpPr/>
            <p:nvPr/>
          </p:nvSpPr>
          <p:spPr>
            <a:xfrm>
              <a:off x="7575947" y="23224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5" name="Oval 8514"/>
            <p:cNvSpPr/>
            <p:nvPr/>
          </p:nvSpPr>
          <p:spPr>
            <a:xfrm>
              <a:off x="7438787" y="20566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20" name="Group 8519"/>
          <p:cNvGrpSpPr/>
          <p:nvPr/>
        </p:nvGrpSpPr>
        <p:grpSpPr>
          <a:xfrm>
            <a:off x="8021717" y="2159556"/>
            <a:ext cx="250031" cy="61436"/>
            <a:chOff x="8021717" y="2159556"/>
            <a:chExt cx="250031" cy="61436"/>
          </a:xfrm>
        </p:grpSpPr>
        <p:sp>
          <p:nvSpPr>
            <p:cNvPr id="8517" name="Freeform 8516"/>
            <p:cNvSpPr/>
            <p:nvPr/>
          </p:nvSpPr>
          <p:spPr>
            <a:xfrm>
              <a:off x="8039576" y="2177415"/>
              <a:ext cx="214313" cy="34291"/>
            </a:xfrm>
            <a:custGeom>
              <a:avLst/>
              <a:gdLst/>
              <a:ahLst/>
              <a:cxnLst/>
              <a:rect l="0" t="0" r="0" b="0"/>
              <a:pathLst>
                <a:path w="214313" h="34291">
                  <a:moveTo>
                    <a:pt x="214312" y="25718"/>
                  </a:moveTo>
                  <a:lnTo>
                    <a:pt x="205740" y="34290"/>
                  </a:lnTo>
                  <a:lnTo>
                    <a:pt x="188595" y="34290"/>
                  </a:lnTo>
                  <a:lnTo>
                    <a:pt x="162878" y="34290"/>
                  </a:lnTo>
                  <a:lnTo>
                    <a:pt x="128587" y="25718"/>
                  </a:lnTo>
                  <a:lnTo>
                    <a:pt x="77153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8" name="Oval 8517"/>
            <p:cNvSpPr/>
            <p:nvPr/>
          </p:nvSpPr>
          <p:spPr>
            <a:xfrm>
              <a:off x="8236029" y="21852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9" name="Oval 8518"/>
            <p:cNvSpPr/>
            <p:nvPr/>
          </p:nvSpPr>
          <p:spPr>
            <a:xfrm>
              <a:off x="8021717" y="215955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24" name="Group 8523"/>
          <p:cNvGrpSpPr/>
          <p:nvPr/>
        </p:nvGrpSpPr>
        <p:grpSpPr>
          <a:xfrm>
            <a:off x="8399621" y="2022396"/>
            <a:ext cx="291467" cy="370046"/>
            <a:chOff x="8399621" y="2022396"/>
            <a:chExt cx="291467" cy="370046"/>
          </a:xfrm>
        </p:grpSpPr>
        <p:sp>
          <p:nvSpPr>
            <p:cNvPr id="8521" name="Freeform 8520"/>
            <p:cNvSpPr/>
            <p:nvPr/>
          </p:nvSpPr>
          <p:spPr>
            <a:xfrm>
              <a:off x="8399621" y="2040255"/>
              <a:ext cx="291467" cy="351473"/>
            </a:xfrm>
            <a:custGeom>
              <a:avLst/>
              <a:gdLst/>
              <a:ahLst/>
              <a:cxnLst/>
              <a:rect l="0" t="0" r="0" b="0"/>
              <a:pathLst>
                <a:path w="291467" h="351473">
                  <a:moveTo>
                    <a:pt x="180023" y="334328"/>
                  </a:moveTo>
                  <a:lnTo>
                    <a:pt x="180023" y="342900"/>
                  </a:lnTo>
                  <a:lnTo>
                    <a:pt x="154305" y="351472"/>
                  </a:lnTo>
                  <a:lnTo>
                    <a:pt x="145733" y="351472"/>
                  </a:lnTo>
                  <a:lnTo>
                    <a:pt x="120016" y="334328"/>
                  </a:lnTo>
                  <a:lnTo>
                    <a:pt x="120016" y="317183"/>
                  </a:lnTo>
                  <a:lnTo>
                    <a:pt x="120016" y="282893"/>
                  </a:lnTo>
                  <a:lnTo>
                    <a:pt x="145733" y="248603"/>
                  </a:lnTo>
                  <a:lnTo>
                    <a:pt x="180023" y="205740"/>
                  </a:lnTo>
                  <a:lnTo>
                    <a:pt x="214313" y="188595"/>
                  </a:lnTo>
                  <a:lnTo>
                    <a:pt x="257175" y="171450"/>
                  </a:lnTo>
                  <a:lnTo>
                    <a:pt x="291466" y="188595"/>
                  </a:lnTo>
                  <a:lnTo>
                    <a:pt x="291466" y="205740"/>
                  </a:lnTo>
                  <a:lnTo>
                    <a:pt x="257175" y="257175"/>
                  </a:lnTo>
                  <a:lnTo>
                    <a:pt x="222885" y="274320"/>
                  </a:lnTo>
                  <a:lnTo>
                    <a:pt x="171450" y="291465"/>
                  </a:lnTo>
                  <a:lnTo>
                    <a:pt x="120016" y="300037"/>
                  </a:lnTo>
                  <a:lnTo>
                    <a:pt x="42863" y="274320"/>
                  </a:lnTo>
                  <a:lnTo>
                    <a:pt x="17145" y="231458"/>
                  </a:lnTo>
                  <a:lnTo>
                    <a:pt x="0" y="145733"/>
                  </a:lnTo>
                  <a:lnTo>
                    <a:pt x="17145" y="102870"/>
                  </a:lnTo>
                  <a:lnTo>
                    <a:pt x="34290" y="68580"/>
                  </a:lnTo>
                  <a:lnTo>
                    <a:pt x="60008" y="34290"/>
                  </a:lnTo>
                  <a:lnTo>
                    <a:pt x="11144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2" name="Oval 8521"/>
            <p:cNvSpPr/>
            <p:nvPr/>
          </p:nvSpPr>
          <p:spPr>
            <a:xfrm>
              <a:off x="8561784" y="23567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3" name="Oval 8522"/>
            <p:cNvSpPr/>
            <p:nvPr/>
          </p:nvSpPr>
          <p:spPr>
            <a:xfrm>
              <a:off x="8493204" y="20223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28" name="Group 8527"/>
          <p:cNvGrpSpPr/>
          <p:nvPr/>
        </p:nvGrpSpPr>
        <p:grpSpPr>
          <a:xfrm>
            <a:off x="6445091" y="2528173"/>
            <a:ext cx="2366011" cy="189311"/>
            <a:chOff x="6445091" y="2528173"/>
            <a:chExt cx="2366011" cy="189311"/>
          </a:xfrm>
        </p:grpSpPr>
        <p:sp>
          <p:nvSpPr>
            <p:cNvPr id="8525" name="Freeform 8524"/>
            <p:cNvSpPr/>
            <p:nvPr/>
          </p:nvSpPr>
          <p:spPr>
            <a:xfrm>
              <a:off x="6445091" y="2546032"/>
              <a:ext cx="2366011" cy="171452"/>
            </a:xfrm>
            <a:custGeom>
              <a:avLst/>
              <a:gdLst/>
              <a:ahLst/>
              <a:cxnLst/>
              <a:rect l="0" t="0" r="0" b="0"/>
              <a:pathLst>
                <a:path w="2366011" h="171452">
                  <a:moveTo>
                    <a:pt x="2306003" y="145733"/>
                  </a:moveTo>
                  <a:lnTo>
                    <a:pt x="2331721" y="145733"/>
                  </a:lnTo>
                  <a:lnTo>
                    <a:pt x="2366010" y="154306"/>
                  </a:lnTo>
                  <a:lnTo>
                    <a:pt x="2340293" y="154306"/>
                  </a:lnTo>
                  <a:lnTo>
                    <a:pt x="2314575" y="154306"/>
                  </a:lnTo>
                  <a:lnTo>
                    <a:pt x="2271713" y="154306"/>
                  </a:lnTo>
                  <a:lnTo>
                    <a:pt x="2160271" y="154306"/>
                  </a:lnTo>
                  <a:lnTo>
                    <a:pt x="2108835" y="154306"/>
                  </a:lnTo>
                  <a:lnTo>
                    <a:pt x="2057400" y="154306"/>
                  </a:lnTo>
                  <a:lnTo>
                    <a:pt x="2014538" y="154306"/>
                  </a:lnTo>
                  <a:lnTo>
                    <a:pt x="1971675" y="154306"/>
                  </a:lnTo>
                  <a:lnTo>
                    <a:pt x="1937385" y="154306"/>
                  </a:lnTo>
                  <a:lnTo>
                    <a:pt x="1911668" y="154306"/>
                  </a:lnTo>
                  <a:lnTo>
                    <a:pt x="1877378" y="162878"/>
                  </a:lnTo>
                  <a:lnTo>
                    <a:pt x="1860233" y="171451"/>
                  </a:lnTo>
                  <a:lnTo>
                    <a:pt x="1851660" y="171451"/>
                  </a:lnTo>
                  <a:lnTo>
                    <a:pt x="1817371" y="171451"/>
                  </a:lnTo>
                  <a:lnTo>
                    <a:pt x="1783080" y="171451"/>
                  </a:lnTo>
                  <a:lnTo>
                    <a:pt x="1731646" y="171451"/>
                  </a:lnTo>
                  <a:lnTo>
                    <a:pt x="1611630" y="171451"/>
                  </a:lnTo>
                  <a:lnTo>
                    <a:pt x="1543050" y="171451"/>
                  </a:lnTo>
                  <a:lnTo>
                    <a:pt x="1380172" y="171451"/>
                  </a:lnTo>
                  <a:lnTo>
                    <a:pt x="1285875" y="171451"/>
                  </a:lnTo>
                  <a:lnTo>
                    <a:pt x="1174433" y="162878"/>
                  </a:lnTo>
                  <a:lnTo>
                    <a:pt x="1062990" y="154306"/>
                  </a:lnTo>
                  <a:lnTo>
                    <a:pt x="814388" y="137161"/>
                  </a:lnTo>
                  <a:lnTo>
                    <a:pt x="685800" y="128588"/>
                  </a:lnTo>
                  <a:lnTo>
                    <a:pt x="557213" y="120016"/>
                  </a:lnTo>
                  <a:lnTo>
                    <a:pt x="437197" y="120016"/>
                  </a:lnTo>
                  <a:lnTo>
                    <a:pt x="317183" y="111443"/>
                  </a:lnTo>
                  <a:lnTo>
                    <a:pt x="214313" y="120016"/>
                  </a:lnTo>
                  <a:lnTo>
                    <a:pt x="128588" y="111443"/>
                  </a:lnTo>
                  <a:lnTo>
                    <a:pt x="0" y="102871"/>
                  </a:lnTo>
                  <a:lnTo>
                    <a:pt x="188596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6" name="Oval 8525"/>
            <p:cNvSpPr/>
            <p:nvPr/>
          </p:nvSpPr>
          <p:spPr>
            <a:xfrm>
              <a:off x="8733234" y="267390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7" name="Oval 8526"/>
            <p:cNvSpPr/>
            <p:nvPr/>
          </p:nvSpPr>
          <p:spPr>
            <a:xfrm>
              <a:off x="6615827" y="25281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32" name="Group 8531"/>
          <p:cNvGrpSpPr/>
          <p:nvPr/>
        </p:nvGrpSpPr>
        <p:grpSpPr>
          <a:xfrm>
            <a:off x="7062312" y="2879646"/>
            <a:ext cx="214313" cy="300753"/>
            <a:chOff x="7062312" y="2879646"/>
            <a:chExt cx="214313" cy="300753"/>
          </a:xfrm>
        </p:grpSpPr>
        <p:sp>
          <p:nvSpPr>
            <p:cNvPr id="8529" name="Freeform 8528"/>
            <p:cNvSpPr/>
            <p:nvPr/>
          </p:nvSpPr>
          <p:spPr>
            <a:xfrm>
              <a:off x="7062312" y="2888932"/>
              <a:ext cx="214313" cy="291467"/>
            </a:xfrm>
            <a:custGeom>
              <a:avLst/>
              <a:gdLst/>
              <a:ahLst/>
              <a:cxnLst/>
              <a:rect l="0" t="0" r="0" b="0"/>
              <a:pathLst>
                <a:path w="214313" h="291467">
                  <a:moveTo>
                    <a:pt x="60007" y="240031"/>
                  </a:moveTo>
                  <a:lnTo>
                    <a:pt x="34289" y="248603"/>
                  </a:lnTo>
                  <a:lnTo>
                    <a:pt x="34289" y="282893"/>
                  </a:lnTo>
                  <a:lnTo>
                    <a:pt x="68579" y="282893"/>
                  </a:lnTo>
                  <a:lnTo>
                    <a:pt x="102869" y="291466"/>
                  </a:lnTo>
                  <a:lnTo>
                    <a:pt x="137159" y="282893"/>
                  </a:lnTo>
                  <a:lnTo>
                    <a:pt x="197167" y="257176"/>
                  </a:lnTo>
                  <a:lnTo>
                    <a:pt x="214312" y="240031"/>
                  </a:lnTo>
                  <a:lnTo>
                    <a:pt x="214312" y="222886"/>
                  </a:lnTo>
                  <a:lnTo>
                    <a:pt x="205739" y="205741"/>
                  </a:lnTo>
                  <a:lnTo>
                    <a:pt x="197167" y="188596"/>
                  </a:lnTo>
                  <a:lnTo>
                    <a:pt x="171450" y="180023"/>
                  </a:lnTo>
                  <a:lnTo>
                    <a:pt x="154304" y="162878"/>
                  </a:lnTo>
                  <a:lnTo>
                    <a:pt x="85724" y="154305"/>
                  </a:lnTo>
                  <a:lnTo>
                    <a:pt x="42862" y="162878"/>
                  </a:lnTo>
                  <a:lnTo>
                    <a:pt x="25717" y="162878"/>
                  </a:lnTo>
                  <a:lnTo>
                    <a:pt x="0" y="154305"/>
                  </a:lnTo>
                  <a:lnTo>
                    <a:pt x="0" y="137161"/>
                  </a:lnTo>
                  <a:lnTo>
                    <a:pt x="0" y="85725"/>
                  </a:lnTo>
                  <a:lnTo>
                    <a:pt x="17144" y="51435"/>
                  </a:lnTo>
                  <a:lnTo>
                    <a:pt x="34289" y="17145"/>
                  </a:lnTo>
                  <a:lnTo>
                    <a:pt x="51434" y="0"/>
                  </a:lnTo>
                  <a:lnTo>
                    <a:pt x="188594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0" name="Oval 8529"/>
            <p:cNvSpPr/>
            <p:nvPr/>
          </p:nvSpPr>
          <p:spPr>
            <a:xfrm>
              <a:off x="7104459" y="31111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1" name="Oval 8530"/>
            <p:cNvSpPr/>
            <p:nvPr/>
          </p:nvSpPr>
          <p:spPr>
            <a:xfrm>
              <a:off x="7233047" y="28796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36" name="Group 8535"/>
          <p:cNvGrpSpPr/>
          <p:nvPr/>
        </p:nvGrpSpPr>
        <p:grpSpPr>
          <a:xfrm>
            <a:off x="7335917" y="2965371"/>
            <a:ext cx="284321" cy="240745"/>
            <a:chOff x="7335917" y="2965371"/>
            <a:chExt cx="284321" cy="240745"/>
          </a:xfrm>
        </p:grpSpPr>
        <p:sp>
          <p:nvSpPr>
            <p:cNvPr id="8533" name="Freeform 8532"/>
            <p:cNvSpPr/>
            <p:nvPr/>
          </p:nvSpPr>
          <p:spPr>
            <a:xfrm>
              <a:off x="7353777" y="2983230"/>
              <a:ext cx="257175" cy="222886"/>
            </a:xfrm>
            <a:custGeom>
              <a:avLst/>
              <a:gdLst/>
              <a:ahLst/>
              <a:cxnLst/>
              <a:rect l="0" t="0" r="0" b="0"/>
              <a:pathLst>
                <a:path w="257175" h="222886">
                  <a:moveTo>
                    <a:pt x="248602" y="197168"/>
                  </a:moveTo>
                  <a:lnTo>
                    <a:pt x="257174" y="214312"/>
                  </a:lnTo>
                  <a:lnTo>
                    <a:pt x="231457" y="222885"/>
                  </a:lnTo>
                  <a:lnTo>
                    <a:pt x="205739" y="214312"/>
                  </a:lnTo>
                  <a:lnTo>
                    <a:pt x="180022" y="188595"/>
                  </a:lnTo>
                  <a:lnTo>
                    <a:pt x="145732" y="162878"/>
                  </a:lnTo>
                  <a:lnTo>
                    <a:pt x="102869" y="120015"/>
                  </a:lnTo>
                  <a:lnTo>
                    <a:pt x="68579" y="68580"/>
                  </a:lnTo>
                  <a:lnTo>
                    <a:pt x="42861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4" name="Oval 8533"/>
            <p:cNvSpPr/>
            <p:nvPr/>
          </p:nvSpPr>
          <p:spPr>
            <a:xfrm>
              <a:off x="7584519" y="31625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5" name="Oval 8534"/>
            <p:cNvSpPr/>
            <p:nvPr/>
          </p:nvSpPr>
          <p:spPr>
            <a:xfrm>
              <a:off x="7335917" y="29653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0" name="Group 8539"/>
          <p:cNvGrpSpPr/>
          <p:nvPr/>
        </p:nvGrpSpPr>
        <p:grpSpPr>
          <a:xfrm>
            <a:off x="7387352" y="2999661"/>
            <a:ext cx="181451" cy="206455"/>
            <a:chOff x="7387352" y="2999661"/>
            <a:chExt cx="181451" cy="206455"/>
          </a:xfrm>
        </p:grpSpPr>
        <p:sp>
          <p:nvSpPr>
            <p:cNvPr id="8537" name="Freeform 8536"/>
            <p:cNvSpPr/>
            <p:nvPr/>
          </p:nvSpPr>
          <p:spPr>
            <a:xfrm>
              <a:off x="7396638" y="3017520"/>
              <a:ext cx="154307" cy="188596"/>
            </a:xfrm>
            <a:custGeom>
              <a:avLst/>
              <a:gdLst/>
              <a:ahLst/>
              <a:cxnLst/>
              <a:rect l="0" t="0" r="0" b="0"/>
              <a:pathLst>
                <a:path w="154307" h="188596">
                  <a:moveTo>
                    <a:pt x="8574" y="154305"/>
                  </a:moveTo>
                  <a:lnTo>
                    <a:pt x="0" y="188595"/>
                  </a:lnTo>
                  <a:lnTo>
                    <a:pt x="34291" y="162878"/>
                  </a:lnTo>
                  <a:lnTo>
                    <a:pt x="68581" y="137160"/>
                  </a:lnTo>
                  <a:lnTo>
                    <a:pt x="94299" y="102870"/>
                  </a:lnTo>
                  <a:lnTo>
                    <a:pt x="137161" y="25717"/>
                  </a:lnTo>
                  <a:lnTo>
                    <a:pt x="154306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8" name="Oval 8537"/>
            <p:cNvSpPr/>
            <p:nvPr/>
          </p:nvSpPr>
          <p:spPr>
            <a:xfrm>
              <a:off x="7387352" y="315396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9" name="Oval 8538"/>
            <p:cNvSpPr/>
            <p:nvPr/>
          </p:nvSpPr>
          <p:spPr>
            <a:xfrm>
              <a:off x="7533084" y="29996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4" name="Group 8543"/>
          <p:cNvGrpSpPr/>
          <p:nvPr/>
        </p:nvGrpSpPr>
        <p:grpSpPr>
          <a:xfrm>
            <a:off x="7738825" y="3025378"/>
            <a:ext cx="267175" cy="52864"/>
            <a:chOff x="7738825" y="3025378"/>
            <a:chExt cx="267175" cy="52864"/>
          </a:xfrm>
        </p:grpSpPr>
        <p:sp>
          <p:nvSpPr>
            <p:cNvPr id="8541" name="Freeform 8540"/>
            <p:cNvSpPr/>
            <p:nvPr/>
          </p:nvSpPr>
          <p:spPr>
            <a:xfrm>
              <a:off x="7756684" y="3043237"/>
              <a:ext cx="231458" cy="17147"/>
            </a:xfrm>
            <a:custGeom>
              <a:avLst/>
              <a:gdLst/>
              <a:ahLst/>
              <a:cxnLst/>
              <a:rect l="0" t="0" r="0" b="0"/>
              <a:pathLst>
                <a:path w="231458" h="17147">
                  <a:moveTo>
                    <a:pt x="231457" y="17146"/>
                  </a:moveTo>
                  <a:lnTo>
                    <a:pt x="214312" y="0"/>
                  </a:lnTo>
                  <a:lnTo>
                    <a:pt x="205740" y="0"/>
                  </a:lnTo>
                  <a:lnTo>
                    <a:pt x="145732" y="0"/>
                  </a:lnTo>
                  <a:lnTo>
                    <a:pt x="111442" y="0"/>
                  </a:lnTo>
                  <a:lnTo>
                    <a:pt x="60007" y="0"/>
                  </a:lnTo>
                  <a:lnTo>
                    <a:pt x="17145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2" name="Oval 8541"/>
            <p:cNvSpPr/>
            <p:nvPr/>
          </p:nvSpPr>
          <p:spPr>
            <a:xfrm>
              <a:off x="7970282" y="304252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3" name="Oval 8542"/>
            <p:cNvSpPr/>
            <p:nvPr/>
          </p:nvSpPr>
          <p:spPr>
            <a:xfrm>
              <a:off x="7738825" y="302537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8" name="Group 8547"/>
          <p:cNvGrpSpPr/>
          <p:nvPr/>
        </p:nvGrpSpPr>
        <p:grpSpPr>
          <a:xfrm>
            <a:off x="7773114" y="3093958"/>
            <a:ext cx="232886" cy="70009"/>
            <a:chOff x="7773114" y="3093958"/>
            <a:chExt cx="232886" cy="70009"/>
          </a:xfrm>
        </p:grpSpPr>
        <p:sp>
          <p:nvSpPr>
            <p:cNvPr id="8545" name="Freeform 8544"/>
            <p:cNvSpPr/>
            <p:nvPr/>
          </p:nvSpPr>
          <p:spPr>
            <a:xfrm>
              <a:off x="7790973" y="3111818"/>
              <a:ext cx="197169" cy="34291"/>
            </a:xfrm>
            <a:custGeom>
              <a:avLst/>
              <a:gdLst/>
              <a:ahLst/>
              <a:cxnLst/>
              <a:rect l="0" t="0" r="0" b="0"/>
              <a:pathLst>
                <a:path w="197169" h="34291">
                  <a:moveTo>
                    <a:pt x="197168" y="34290"/>
                  </a:moveTo>
                  <a:lnTo>
                    <a:pt x="197168" y="17145"/>
                  </a:lnTo>
                  <a:lnTo>
                    <a:pt x="94298" y="17145"/>
                  </a:lnTo>
                  <a:lnTo>
                    <a:pt x="42864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6" name="Oval 8545"/>
            <p:cNvSpPr/>
            <p:nvPr/>
          </p:nvSpPr>
          <p:spPr>
            <a:xfrm>
              <a:off x="7970282" y="312824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7" name="Oval 8546"/>
            <p:cNvSpPr/>
            <p:nvPr/>
          </p:nvSpPr>
          <p:spPr>
            <a:xfrm>
              <a:off x="7773114" y="30939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52" name="Group 8551"/>
          <p:cNvGrpSpPr/>
          <p:nvPr/>
        </p:nvGrpSpPr>
        <p:grpSpPr>
          <a:xfrm>
            <a:off x="8193881" y="2931081"/>
            <a:ext cx="308611" cy="292180"/>
            <a:chOff x="8193881" y="2931081"/>
            <a:chExt cx="308611" cy="292180"/>
          </a:xfrm>
        </p:grpSpPr>
        <p:sp>
          <p:nvSpPr>
            <p:cNvPr id="8549" name="Freeform 8548"/>
            <p:cNvSpPr/>
            <p:nvPr/>
          </p:nvSpPr>
          <p:spPr>
            <a:xfrm>
              <a:off x="8193881" y="2948940"/>
              <a:ext cx="308611" cy="274321"/>
            </a:xfrm>
            <a:custGeom>
              <a:avLst/>
              <a:gdLst/>
              <a:ahLst/>
              <a:cxnLst/>
              <a:rect l="0" t="0" r="0" b="0"/>
              <a:pathLst>
                <a:path w="308611" h="274321">
                  <a:moveTo>
                    <a:pt x="111443" y="25717"/>
                  </a:moveTo>
                  <a:lnTo>
                    <a:pt x="94298" y="17145"/>
                  </a:lnTo>
                  <a:lnTo>
                    <a:pt x="120015" y="17145"/>
                  </a:lnTo>
                  <a:lnTo>
                    <a:pt x="197168" y="17145"/>
                  </a:lnTo>
                  <a:lnTo>
                    <a:pt x="240030" y="25717"/>
                  </a:lnTo>
                  <a:lnTo>
                    <a:pt x="274320" y="42863"/>
                  </a:lnTo>
                  <a:lnTo>
                    <a:pt x="300038" y="77153"/>
                  </a:lnTo>
                  <a:lnTo>
                    <a:pt x="308610" y="128588"/>
                  </a:lnTo>
                  <a:lnTo>
                    <a:pt x="308610" y="162878"/>
                  </a:lnTo>
                  <a:lnTo>
                    <a:pt x="291465" y="197168"/>
                  </a:lnTo>
                  <a:lnTo>
                    <a:pt x="231458" y="248602"/>
                  </a:lnTo>
                  <a:lnTo>
                    <a:pt x="180023" y="265748"/>
                  </a:lnTo>
                  <a:lnTo>
                    <a:pt x="128588" y="274320"/>
                  </a:lnTo>
                  <a:lnTo>
                    <a:pt x="77153" y="265748"/>
                  </a:lnTo>
                  <a:lnTo>
                    <a:pt x="0" y="214312"/>
                  </a:lnTo>
                  <a:lnTo>
                    <a:pt x="0" y="111443"/>
                  </a:lnTo>
                  <a:lnTo>
                    <a:pt x="17146" y="77153"/>
                  </a:lnTo>
                  <a:lnTo>
                    <a:pt x="42863" y="42863"/>
                  </a:lnTo>
                  <a:lnTo>
                    <a:pt x="68581" y="25717"/>
                  </a:lnTo>
                  <a:lnTo>
                    <a:pt x="85725" y="8573"/>
                  </a:lnTo>
                  <a:lnTo>
                    <a:pt x="11144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0" name="Oval 8549"/>
            <p:cNvSpPr/>
            <p:nvPr/>
          </p:nvSpPr>
          <p:spPr>
            <a:xfrm>
              <a:off x="8287465" y="29567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1" name="Oval 8550"/>
            <p:cNvSpPr/>
            <p:nvPr/>
          </p:nvSpPr>
          <p:spPr>
            <a:xfrm>
              <a:off x="8287465" y="293108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56" name="Group 8555"/>
          <p:cNvGrpSpPr/>
          <p:nvPr/>
        </p:nvGrpSpPr>
        <p:grpSpPr>
          <a:xfrm>
            <a:off x="6915864" y="3273981"/>
            <a:ext cx="661511" cy="95726"/>
            <a:chOff x="6915864" y="3273981"/>
            <a:chExt cx="661511" cy="95726"/>
          </a:xfrm>
        </p:grpSpPr>
        <p:sp>
          <p:nvSpPr>
            <p:cNvPr id="8553" name="Freeform 8552"/>
            <p:cNvSpPr/>
            <p:nvPr/>
          </p:nvSpPr>
          <p:spPr>
            <a:xfrm>
              <a:off x="6933723" y="3291840"/>
              <a:ext cx="625794" cy="60008"/>
            </a:xfrm>
            <a:custGeom>
              <a:avLst/>
              <a:gdLst/>
              <a:ahLst/>
              <a:cxnLst/>
              <a:rect l="0" t="0" r="0" b="0"/>
              <a:pathLst>
                <a:path w="625794" h="60008">
                  <a:moveTo>
                    <a:pt x="625793" y="60007"/>
                  </a:moveTo>
                  <a:lnTo>
                    <a:pt x="617221" y="60007"/>
                  </a:lnTo>
                  <a:lnTo>
                    <a:pt x="591503" y="60007"/>
                  </a:lnTo>
                  <a:lnTo>
                    <a:pt x="471489" y="60007"/>
                  </a:lnTo>
                  <a:lnTo>
                    <a:pt x="385764" y="51435"/>
                  </a:lnTo>
                  <a:lnTo>
                    <a:pt x="300039" y="51435"/>
                  </a:lnTo>
                  <a:lnTo>
                    <a:pt x="214313" y="34290"/>
                  </a:lnTo>
                  <a:lnTo>
                    <a:pt x="145733" y="34290"/>
                  </a:lnTo>
                  <a:lnTo>
                    <a:pt x="34290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4" name="Oval 8553"/>
            <p:cNvSpPr/>
            <p:nvPr/>
          </p:nvSpPr>
          <p:spPr>
            <a:xfrm>
              <a:off x="7541657" y="333398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5" name="Oval 8554"/>
            <p:cNvSpPr/>
            <p:nvPr/>
          </p:nvSpPr>
          <p:spPr>
            <a:xfrm>
              <a:off x="6915864" y="327398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60" name="Group 8559"/>
          <p:cNvGrpSpPr/>
          <p:nvPr/>
        </p:nvGrpSpPr>
        <p:grpSpPr>
          <a:xfrm>
            <a:off x="7122319" y="3393996"/>
            <a:ext cx="240030" cy="266463"/>
            <a:chOff x="7122319" y="3393996"/>
            <a:chExt cx="240030" cy="266463"/>
          </a:xfrm>
        </p:grpSpPr>
        <p:sp>
          <p:nvSpPr>
            <p:cNvPr id="8557" name="Freeform 8556"/>
            <p:cNvSpPr/>
            <p:nvPr/>
          </p:nvSpPr>
          <p:spPr>
            <a:xfrm>
              <a:off x="7122319" y="3411855"/>
              <a:ext cx="240030" cy="248604"/>
            </a:xfrm>
            <a:custGeom>
              <a:avLst/>
              <a:gdLst/>
              <a:ahLst/>
              <a:cxnLst/>
              <a:rect l="0" t="0" r="0" b="0"/>
              <a:pathLst>
                <a:path w="240030" h="248604">
                  <a:moveTo>
                    <a:pt x="51435" y="188595"/>
                  </a:moveTo>
                  <a:lnTo>
                    <a:pt x="42862" y="205740"/>
                  </a:lnTo>
                  <a:lnTo>
                    <a:pt x="42862" y="231458"/>
                  </a:lnTo>
                  <a:lnTo>
                    <a:pt x="51435" y="240030"/>
                  </a:lnTo>
                  <a:lnTo>
                    <a:pt x="85725" y="248603"/>
                  </a:lnTo>
                  <a:lnTo>
                    <a:pt x="154305" y="240030"/>
                  </a:lnTo>
                  <a:lnTo>
                    <a:pt x="188594" y="231458"/>
                  </a:lnTo>
                  <a:lnTo>
                    <a:pt x="214312" y="214312"/>
                  </a:lnTo>
                  <a:lnTo>
                    <a:pt x="231458" y="197167"/>
                  </a:lnTo>
                  <a:lnTo>
                    <a:pt x="240029" y="180022"/>
                  </a:lnTo>
                  <a:lnTo>
                    <a:pt x="231458" y="162878"/>
                  </a:lnTo>
                  <a:lnTo>
                    <a:pt x="231458" y="154305"/>
                  </a:lnTo>
                  <a:lnTo>
                    <a:pt x="180022" y="137160"/>
                  </a:lnTo>
                  <a:lnTo>
                    <a:pt x="137160" y="137160"/>
                  </a:lnTo>
                  <a:lnTo>
                    <a:pt x="94297" y="137160"/>
                  </a:lnTo>
                  <a:lnTo>
                    <a:pt x="25717" y="120015"/>
                  </a:lnTo>
                  <a:lnTo>
                    <a:pt x="0" y="102870"/>
                  </a:lnTo>
                  <a:lnTo>
                    <a:pt x="0" y="85725"/>
                  </a:lnTo>
                  <a:lnTo>
                    <a:pt x="0" y="77153"/>
                  </a:lnTo>
                  <a:lnTo>
                    <a:pt x="25717" y="60008"/>
                  </a:lnTo>
                  <a:lnTo>
                    <a:pt x="42862" y="34290"/>
                  </a:lnTo>
                  <a:lnTo>
                    <a:pt x="68580" y="25717"/>
                  </a:lnTo>
                  <a:lnTo>
                    <a:pt x="102869" y="8573"/>
                  </a:lnTo>
                  <a:lnTo>
                    <a:pt x="154305" y="0"/>
                  </a:lnTo>
                  <a:lnTo>
                    <a:pt x="18002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8" name="Oval 8557"/>
            <p:cNvSpPr/>
            <p:nvPr/>
          </p:nvSpPr>
          <p:spPr>
            <a:xfrm>
              <a:off x="7155894" y="35825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9" name="Oval 8558"/>
            <p:cNvSpPr/>
            <p:nvPr/>
          </p:nvSpPr>
          <p:spPr>
            <a:xfrm>
              <a:off x="7284482" y="339399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64" name="Group 8563"/>
          <p:cNvGrpSpPr/>
          <p:nvPr/>
        </p:nvGrpSpPr>
        <p:grpSpPr>
          <a:xfrm>
            <a:off x="8176022" y="3308271"/>
            <a:ext cx="472916" cy="44291"/>
            <a:chOff x="8176022" y="3308271"/>
            <a:chExt cx="472916" cy="44291"/>
          </a:xfrm>
        </p:grpSpPr>
        <p:sp>
          <p:nvSpPr>
            <p:cNvPr id="8561" name="Freeform 8560"/>
            <p:cNvSpPr/>
            <p:nvPr/>
          </p:nvSpPr>
          <p:spPr>
            <a:xfrm>
              <a:off x="8193881" y="3308985"/>
              <a:ext cx="454343" cy="25719"/>
            </a:xfrm>
            <a:custGeom>
              <a:avLst/>
              <a:gdLst/>
              <a:ahLst/>
              <a:cxnLst/>
              <a:rect l="0" t="0" r="0" b="0"/>
              <a:pathLst>
                <a:path w="454343" h="25719">
                  <a:moveTo>
                    <a:pt x="437198" y="25718"/>
                  </a:moveTo>
                  <a:lnTo>
                    <a:pt x="454342" y="8573"/>
                  </a:lnTo>
                  <a:lnTo>
                    <a:pt x="454342" y="0"/>
                  </a:lnTo>
                  <a:lnTo>
                    <a:pt x="377190" y="0"/>
                  </a:lnTo>
                  <a:lnTo>
                    <a:pt x="308610" y="0"/>
                  </a:lnTo>
                  <a:lnTo>
                    <a:pt x="222885" y="8573"/>
                  </a:lnTo>
                  <a:lnTo>
                    <a:pt x="145732" y="8573"/>
                  </a:lnTo>
                  <a:lnTo>
                    <a:pt x="25717" y="17145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2" name="Oval 8561"/>
            <p:cNvSpPr/>
            <p:nvPr/>
          </p:nvSpPr>
          <p:spPr>
            <a:xfrm>
              <a:off x="8613219" y="331684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3" name="Oval 8562"/>
            <p:cNvSpPr/>
            <p:nvPr/>
          </p:nvSpPr>
          <p:spPr>
            <a:xfrm>
              <a:off x="8176022" y="33082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68" name="Group 8567"/>
          <p:cNvGrpSpPr/>
          <p:nvPr/>
        </p:nvGrpSpPr>
        <p:grpSpPr>
          <a:xfrm>
            <a:off x="8253175" y="3385423"/>
            <a:ext cx="309325" cy="275749"/>
            <a:chOff x="8253175" y="3385423"/>
            <a:chExt cx="309325" cy="275749"/>
          </a:xfrm>
        </p:grpSpPr>
        <p:sp>
          <p:nvSpPr>
            <p:cNvPr id="8565" name="Freeform 8564"/>
            <p:cNvSpPr/>
            <p:nvPr/>
          </p:nvSpPr>
          <p:spPr>
            <a:xfrm>
              <a:off x="8271034" y="3403283"/>
              <a:ext cx="291466" cy="240031"/>
            </a:xfrm>
            <a:custGeom>
              <a:avLst/>
              <a:gdLst/>
              <a:ahLst/>
              <a:cxnLst/>
              <a:rect l="0" t="0" r="0" b="0"/>
              <a:pathLst>
                <a:path w="291466" h="240031">
                  <a:moveTo>
                    <a:pt x="0" y="240030"/>
                  </a:moveTo>
                  <a:lnTo>
                    <a:pt x="102870" y="231457"/>
                  </a:lnTo>
                  <a:lnTo>
                    <a:pt x="137160" y="222884"/>
                  </a:lnTo>
                  <a:lnTo>
                    <a:pt x="214312" y="222884"/>
                  </a:lnTo>
                  <a:lnTo>
                    <a:pt x="248603" y="214312"/>
                  </a:lnTo>
                  <a:lnTo>
                    <a:pt x="265747" y="197167"/>
                  </a:lnTo>
                  <a:lnTo>
                    <a:pt x="282892" y="180022"/>
                  </a:lnTo>
                  <a:lnTo>
                    <a:pt x="291465" y="171450"/>
                  </a:lnTo>
                  <a:lnTo>
                    <a:pt x="282892" y="154305"/>
                  </a:lnTo>
                  <a:lnTo>
                    <a:pt x="265747" y="145732"/>
                  </a:lnTo>
                  <a:lnTo>
                    <a:pt x="180022" y="137159"/>
                  </a:lnTo>
                  <a:lnTo>
                    <a:pt x="137160" y="128587"/>
                  </a:lnTo>
                  <a:lnTo>
                    <a:pt x="94297" y="111442"/>
                  </a:lnTo>
                  <a:lnTo>
                    <a:pt x="60007" y="94297"/>
                  </a:lnTo>
                  <a:lnTo>
                    <a:pt x="42862" y="77152"/>
                  </a:lnTo>
                  <a:lnTo>
                    <a:pt x="42862" y="60007"/>
                  </a:lnTo>
                  <a:lnTo>
                    <a:pt x="51435" y="51434"/>
                  </a:lnTo>
                  <a:lnTo>
                    <a:pt x="120015" y="25717"/>
                  </a:lnTo>
                  <a:lnTo>
                    <a:pt x="162877" y="8572"/>
                  </a:lnTo>
                  <a:lnTo>
                    <a:pt x="197167" y="0"/>
                  </a:lnTo>
                  <a:lnTo>
                    <a:pt x="222885" y="0"/>
                  </a:lnTo>
                  <a:lnTo>
                    <a:pt x="240029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6" name="Oval 8565"/>
            <p:cNvSpPr/>
            <p:nvPr/>
          </p:nvSpPr>
          <p:spPr>
            <a:xfrm>
              <a:off x="8253175" y="362545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7" name="Oval 8566"/>
            <p:cNvSpPr/>
            <p:nvPr/>
          </p:nvSpPr>
          <p:spPr>
            <a:xfrm>
              <a:off x="8493204" y="33854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2" name="Group 8571"/>
          <p:cNvGrpSpPr/>
          <p:nvPr/>
        </p:nvGrpSpPr>
        <p:grpSpPr>
          <a:xfrm>
            <a:off x="7207329" y="3856911"/>
            <a:ext cx="300753" cy="292180"/>
            <a:chOff x="7207329" y="3856911"/>
            <a:chExt cx="300753" cy="292180"/>
          </a:xfrm>
        </p:grpSpPr>
        <p:sp>
          <p:nvSpPr>
            <p:cNvPr id="8569" name="Freeform 8568"/>
            <p:cNvSpPr/>
            <p:nvPr/>
          </p:nvSpPr>
          <p:spPr>
            <a:xfrm>
              <a:off x="7225188" y="3874770"/>
              <a:ext cx="282894" cy="274321"/>
            </a:xfrm>
            <a:custGeom>
              <a:avLst/>
              <a:gdLst/>
              <a:ahLst/>
              <a:cxnLst/>
              <a:rect l="0" t="0" r="0" b="0"/>
              <a:pathLst>
                <a:path w="282894" h="274321">
                  <a:moveTo>
                    <a:pt x="231458" y="231458"/>
                  </a:moveTo>
                  <a:lnTo>
                    <a:pt x="282893" y="265747"/>
                  </a:lnTo>
                  <a:lnTo>
                    <a:pt x="240031" y="274320"/>
                  </a:lnTo>
                  <a:lnTo>
                    <a:pt x="222886" y="265747"/>
                  </a:lnTo>
                  <a:lnTo>
                    <a:pt x="197168" y="248603"/>
                  </a:lnTo>
                  <a:lnTo>
                    <a:pt x="162878" y="214313"/>
                  </a:lnTo>
                  <a:lnTo>
                    <a:pt x="120016" y="171450"/>
                  </a:lnTo>
                  <a:lnTo>
                    <a:pt x="77153" y="120015"/>
                  </a:lnTo>
                  <a:lnTo>
                    <a:pt x="8574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0" name="Oval 8569"/>
            <p:cNvSpPr/>
            <p:nvPr/>
          </p:nvSpPr>
          <p:spPr>
            <a:xfrm>
              <a:off x="7438787" y="40883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1" name="Oval 8570"/>
            <p:cNvSpPr/>
            <p:nvPr/>
          </p:nvSpPr>
          <p:spPr>
            <a:xfrm>
              <a:off x="7207329" y="38569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6" name="Group 8575"/>
          <p:cNvGrpSpPr/>
          <p:nvPr/>
        </p:nvGrpSpPr>
        <p:grpSpPr>
          <a:xfrm>
            <a:off x="7250192" y="3882628"/>
            <a:ext cx="172879" cy="283608"/>
            <a:chOff x="7250192" y="3882628"/>
            <a:chExt cx="172879" cy="283608"/>
          </a:xfrm>
        </p:grpSpPr>
        <p:sp>
          <p:nvSpPr>
            <p:cNvPr id="8573" name="Freeform 8572"/>
            <p:cNvSpPr/>
            <p:nvPr/>
          </p:nvSpPr>
          <p:spPr>
            <a:xfrm>
              <a:off x="7250906" y="3900488"/>
              <a:ext cx="154307" cy="265748"/>
            </a:xfrm>
            <a:custGeom>
              <a:avLst/>
              <a:gdLst/>
              <a:ahLst/>
              <a:cxnLst/>
              <a:rect l="0" t="0" r="0" b="0"/>
              <a:pathLst>
                <a:path w="154307" h="265748">
                  <a:moveTo>
                    <a:pt x="17145" y="231457"/>
                  </a:moveTo>
                  <a:lnTo>
                    <a:pt x="8573" y="265747"/>
                  </a:lnTo>
                  <a:lnTo>
                    <a:pt x="0" y="248602"/>
                  </a:lnTo>
                  <a:lnTo>
                    <a:pt x="17145" y="248602"/>
                  </a:lnTo>
                  <a:lnTo>
                    <a:pt x="34290" y="231457"/>
                  </a:lnTo>
                  <a:lnTo>
                    <a:pt x="60007" y="205740"/>
                  </a:lnTo>
                  <a:lnTo>
                    <a:pt x="111442" y="102870"/>
                  </a:lnTo>
                  <a:lnTo>
                    <a:pt x="137160" y="42862"/>
                  </a:lnTo>
                  <a:lnTo>
                    <a:pt x="154306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4" name="Oval 8573"/>
            <p:cNvSpPr/>
            <p:nvPr/>
          </p:nvSpPr>
          <p:spPr>
            <a:xfrm>
              <a:off x="7250192" y="411408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5" name="Oval 8574"/>
            <p:cNvSpPr/>
            <p:nvPr/>
          </p:nvSpPr>
          <p:spPr>
            <a:xfrm>
              <a:off x="7387352" y="38826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80" name="Group 8579"/>
          <p:cNvGrpSpPr/>
          <p:nvPr/>
        </p:nvGrpSpPr>
        <p:grpSpPr>
          <a:xfrm>
            <a:off x="7541657" y="3916918"/>
            <a:ext cx="250031" cy="35719"/>
            <a:chOff x="7541657" y="3916918"/>
            <a:chExt cx="250031" cy="35719"/>
          </a:xfrm>
        </p:grpSpPr>
        <p:sp>
          <p:nvSpPr>
            <p:cNvPr id="8577" name="Freeform 8576"/>
            <p:cNvSpPr/>
            <p:nvPr/>
          </p:nvSpPr>
          <p:spPr>
            <a:xfrm>
              <a:off x="7559516" y="3917633"/>
              <a:ext cx="214314" cy="17146"/>
            </a:xfrm>
            <a:custGeom>
              <a:avLst/>
              <a:gdLst/>
              <a:ahLst/>
              <a:cxnLst/>
              <a:rect l="0" t="0" r="0" b="0"/>
              <a:pathLst>
                <a:path w="214314" h="17146">
                  <a:moveTo>
                    <a:pt x="214313" y="17145"/>
                  </a:moveTo>
                  <a:lnTo>
                    <a:pt x="197168" y="0"/>
                  </a:lnTo>
                  <a:lnTo>
                    <a:pt x="171450" y="0"/>
                  </a:lnTo>
                  <a:lnTo>
                    <a:pt x="137160" y="0"/>
                  </a:lnTo>
                  <a:lnTo>
                    <a:pt x="85725" y="8572"/>
                  </a:lnTo>
                  <a:lnTo>
                    <a:pt x="34290" y="8572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8" name="Oval 8577"/>
            <p:cNvSpPr/>
            <p:nvPr/>
          </p:nvSpPr>
          <p:spPr>
            <a:xfrm>
              <a:off x="7755969" y="39169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9" name="Oval 8578"/>
            <p:cNvSpPr/>
            <p:nvPr/>
          </p:nvSpPr>
          <p:spPr>
            <a:xfrm>
              <a:off x="7541657" y="391691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84" name="Group 8583"/>
          <p:cNvGrpSpPr/>
          <p:nvPr/>
        </p:nvGrpSpPr>
        <p:grpSpPr>
          <a:xfrm>
            <a:off x="7584519" y="3985498"/>
            <a:ext cx="275749" cy="52150"/>
            <a:chOff x="7584519" y="3985498"/>
            <a:chExt cx="275749" cy="52150"/>
          </a:xfrm>
        </p:grpSpPr>
        <p:sp>
          <p:nvSpPr>
            <p:cNvPr id="8581" name="Freeform 8580"/>
            <p:cNvSpPr/>
            <p:nvPr/>
          </p:nvSpPr>
          <p:spPr>
            <a:xfrm>
              <a:off x="7602379" y="4003358"/>
              <a:ext cx="240031" cy="34290"/>
            </a:xfrm>
            <a:custGeom>
              <a:avLst/>
              <a:gdLst/>
              <a:ahLst/>
              <a:cxnLst/>
              <a:rect l="0" t="0" r="0" b="0"/>
              <a:pathLst>
                <a:path w="240031" h="34290">
                  <a:moveTo>
                    <a:pt x="240030" y="0"/>
                  </a:moveTo>
                  <a:lnTo>
                    <a:pt x="205740" y="34289"/>
                  </a:lnTo>
                  <a:lnTo>
                    <a:pt x="197167" y="8572"/>
                  </a:lnTo>
                  <a:lnTo>
                    <a:pt x="180023" y="17144"/>
                  </a:lnTo>
                  <a:lnTo>
                    <a:pt x="154305" y="17144"/>
                  </a:lnTo>
                  <a:lnTo>
                    <a:pt x="111442" y="17144"/>
                  </a:lnTo>
                  <a:lnTo>
                    <a:pt x="60008" y="17144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2" name="Oval 8581"/>
            <p:cNvSpPr/>
            <p:nvPr/>
          </p:nvSpPr>
          <p:spPr>
            <a:xfrm>
              <a:off x="7824550" y="398549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3" name="Oval 8582"/>
            <p:cNvSpPr/>
            <p:nvPr/>
          </p:nvSpPr>
          <p:spPr>
            <a:xfrm>
              <a:off x="7584519" y="39940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88" name="Group 8587"/>
          <p:cNvGrpSpPr/>
          <p:nvPr/>
        </p:nvGrpSpPr>
        <p:grpSpPr>
          <a:xfrm>
            <a:off x="7945279" y="3796903"/>
            <a:ext cx="274320" cy="257890"/>
            <a:chOff x="7945279" y="3796903"/>
            <a:chExt cx="274320" cy="257890"/>
          </a:xfrm>
        </p:grpSpPr>
        <p:sp>
          <p:nvSpPr>
            <p:cNvPr id="8585" name="Freeform 8584"/>
            <p:cNvSpPr/>
            <p:nvPr/>
          </p:nvSpPr>
          <p:spPr>
            <a:xfrm>
              <a:off x="7945279" y="3814763"/>
              <a:ext cx="274320" cy="240030"/>
            </a:xfrm>
            <a:custGeom>
              <a:avLst/>
              <a:gdLst/>
              <a:ahLst/>
              <a:cxnLst/>
              <a:rect l="0" t="0" r="0" b="0"/>
              <a:pathLst>
                <a:path w="274320" h="240030">
                  <a:moveTo>
                    <a:pt x="77152" y="17145"/>
                  </a:moveTo>
                  <a:lnTo>
                    <a:pt x="111442" y="17145"/>
                  </a:lnTo>
                  <a:lnTo>
                    <a:pt x="180022" y="25717"/>
                  </a:lnTo>
                  <a:lnTo>
                    <a:pt x="222884" y="51434"/>
                  </a:lnTo>
                  <a:lnTo>
                    <a:pt x="257175" y="85725"/>
                  </a:lnTo>
                  <a:lnTo>
                    <a:pt x="274319" y="171450"/>
                  </a:lnTo>
                  <a:lnTo>
                    <a:pt x="205740" y="222884"/>
                  </a:lnTo>
                  <a:lnTo>
                    <a:pt x="145733" y="240029"/>
                  </a:lnTo>
                  <a:lnTo>
                    <a:pt x="94297" y="231457"/>
                  </a:lnTo>
                  <a:lnTo>
                    <a:pt x="51435" y="214312"/>
                  </a:lnTo>
                  <a:lnTo>
                    <a:pt x="17145" y="180022"/>
                  </a:lnTo>
                  <a:lnTo>
                    <a:pt x="0" y="145732"/>
                  </a:lnTo>
                  <a:lnTo>
                    <a:pt x="25717" y="68579"/>
                  </a:lnTo>
                  <a:lnTo>
                    <a:pt x="51435" y="34290"/>
                  </a:lnTo>
                  <a:lnTo>
                    <a:pt x="77152" y="17145"/>
                  </a:lnTo>
                  <a:lnTo>
                    <a:pt x="11144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6" name="Oval 8585"/>
            <p:cNvSpPr/>
            <p:nvPr/>
          </p:nvSpPr>
          <p:spPr>
            <a:xfrm>
              <a:off x="8004572" y="38140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7" name="Oval 8586"/>
            <p:cNvSpPr/>
            <p:nvPr/>
          </p:nvSpPr>
          <p:spPr>
            <a:xfrm>
              <a:off x="8038862" y="37969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92" name="Group 8591"/>
          <p:cNvGrpSpPr/>
          <p:nvPr/>
        </p:nvGrpSpPr>
        <p:grpSpPr>
          <a:xfrm>
            <a:off x="6539388" y="4336971"/>
            <a:ext cx="257176" cy="660797"/>
            <a:chOff x="6539388" y="4336971"/>
            <a:chExt cx="257176" cy="660797"/>
          </a:xfrm>
        </p:grpSpPr>
        <p:sp>
          <p:nvSpPr>
            <p:cNvPr id="8589" name="Freeform 8588"/>
            <p:cNvSpPr/>
            <p:nvPr/>
          </p:nvSpPr>
          <p:spPr>
            <a:xfrm>
              <a:off x="6539388" y="4354830"/>
              <a:ext cx="257176" cy="642938"/>
            </a:xfrm>
            <a:custGeom>
              <a:avLst/>
              <a:gdLst/>
              <a:ahLst/>
              <a:cxnLst/>
              <a:rect l="0" t="0" r="0" b="0"/>
              <a:pathLst>
                <a:path w="257176" h="642938">
                  <a:moveTo>
                    <a:pt x="231458" y="591502"/>
                  </a:moveTo>
                  <a:lnTo>
                    <a:pt x="257175" y="617220"/>
                  </a:lnTo>
                  <a:lnTo>
                    <a:pt x="188596" y="642937"/>
                  </a:lnTo>
                  <a:lnTo>
                    <a:pt x="154306" y="634365"/>
                  </a:lnTo>
                  <a:lnTo>
                    <a:pt x="85725" y="565785"/>
                  </a:lnTo>
                  <a:lnTo>
                    <a:pt x="51436" y="505778"/>
                  </a:lnTo>
                  <a:lnTo>
                    <a:pt x="8574" y="428625"/>
                  </a:lnTo>
                  <a:lnTo>
                    <a:pt x="0" y="360045"/>
                  </a:lnTo>
                  <a:lnTo>
                    <a:pt x="17146" y="265748"/>
                  </a:lnTo>
                  <a:lnTo>
                    <a:pt x="34291" y="188595"/>
                  </a:lnTo>
                  <a:lnTo>
                    <a:pt x="68581" y="111442"/>
                  </a:lnTo>
                  <a:lnTo>
                    <a:pt x="128588" y="34290"/>
                  </a:lnTo>
                  <a:lnTo>
                    <a:pt x="145733" y="8573"/>
                  </a:lnTo>
                  <a:lnTo>
                    <a:pt x="171451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0" name="Oval 8589"/>
            <p:cNvSpPr/>
            <p:nvPr/>
          </p:nvSpPr>
          <p:spPr>
            <a:xfrm>
              <a:off x="6752987" y="49284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1" name="Oval 8590"/>
            <p:cNvSpPr/>
            <p:nvPr/>
          </p:nvSpPr>
          <p:spPr>
            <a:xfrm>
              <a:off x="6692980" y="43369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96" name="Group 8595"/>
          <p:cNvGrpSpPr/>
          <p:nvPr/>
        </p:nvGrpSpPr>
        <p:grpSpPr>
          <a:xfrm>
            <a:off x="6822281" y="4466272"/>
            <a:ext cx="265749" cy="402909"/>
            <a:chOff x="6822281" y="4466272"/>
            <a:chExt cx="265749" cy="402909"/>
          </a:xfrm>
        </p:grpSpPr>
        <p:sp>
          <p:nvSpPr>
            <p:cNvPr id="8593" name="Freeform 8592"/>
            <p:cNvSpPr/>
            <p:nvPr/>
          </p:nvSpPr>
          <p:spPr>
            <a:xfrm>
              <a:off x="6822281" y="4466272"/>
              <a:ext cx="265749" cy="402909"/>
            </a:xfrm>
            <a:custGeom>
              <a:avLst/>
              <a:gdLst/>
              <a:ahLst/>
              <a:cxnLst/>
              <a:rect l="0" t="0" r="0" b="0"/>
              <a:pathLst>
                <a:path w="265749" h="402909">
                  <a:moveTo>
                    <a:pt x="68581" y="128588"/>
                  </a:moveTo>
                  <a:lnTo>
                    <a:pt x="42863" y="94298"/>
                  </a:lnTo>
                  <a:lnTo>
                    <a:pt x="77153" y="8573"/>
                  </a:lnTo>
                  <a:lnTo>
                    <a:pt x="111442" y="0"/>
                  </a:lnTo>
                  <a:lnTo>
                    <a:pt x="162878" y="8573"/>
                  </a:lnTo>
                  <a:lnTo>
                    <a:pt x="222885" y="60008"/>
                  </a:lnTo>
                  <a:lnTo>
                    <a:pt x="265748" y="128588"/>
                  </a:lnTo>
                  <a:lnTo>
                    <a:pt x="257175" y="325756"/>
                  </a:lnTo>
                  <a:lnTo>
                    <a:pt x="214313" y="377191"/>
                  </a:lnTo>
                  <a:lnTo>
                    <a:pt x="171450" y="402908"/>
                  </a:lnTo>
                  <a:lnTo>
                    <a:pt x="85725" y="385763"/>
                  </a:lnTo>
                  <a:lnTo>
                    <a:pt x="51435" y="351473"/>
                  </a:lnTo>
                  <a:lnTo>
                    <a:pt x="0" y="300038"/>
                  </a:lnTo>
                  <a:lnTo>
                    <a:pt x="0" y="171450"/>
                  </a:lnTo>
                  <a:lnTo>
                    <a:pt x="17145" y="120015"/>
                  </a:lnTo>
                  <a:lnTo>
                    <a:pt x="34290" y="85726"/>
                  </a:lnTo>
                  <a:lnTo>
                    <a:pt x="60007" y="60008"/>
                  </a:lnTo>
                  <a:lnTo>
                    <a:pt x="68581" y="3429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4" name="Oval 8593"/>
            <p:cNvSpPr/>
            <p:nvPr/>
          </p:nvSpPr>
          <p:spPr>
            <a:xfrm>
              <a:off x="6873002" y="457700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5" name="Oval 8594"/>
            <p:cNvSpPr/>
            <p:nvPr/>
          </p:nvSpPr>
          <p:spPr>
            <a:xfrm>
              <a:off x="6873002" y="44827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00" name="Group 8599"/>
          <p:cNvGrpSpPr/>
          <p:nvPr/>
        </p:nvGrpSpPr>
        <p:grpSpPr>
          <a:xfrm>
            <a:off x="7181612" y="4748451"/>
            <a:ext cx="138588" cy="250031"/>
            <a:chOff x="7181612" y="4748451"/>
            <a:chExt cx="138588" cy="250031"/>
          </a:xfrm>
        </p:grpSpPr>
        <p:sp>
          <p:nvSpPr>
            <p:cNvPr id="8597" name="Freeform 8596"/>
            <p:cNvSpPr/>
            <p:nvPr/>
          </p:nvSpPr>
          <p:spPr>
            <a:xfrm>
              <a:off x="7199471" y="4766310"/>
              <a:ext cx="102871" cy="231458"/>
            </a:xfrm>
            <a:custGeom>
              <a:avLst/>
              <a:gdLst/>
              <a:ahLst/>
              <a:cxnLst/>
              <a:rect l="0" t="0" r="0" b="0"/>
              <a:pathLst>
                <a:path w="102871" h="231458">
                  <a:moveTo>
                    <a:pt x="102870" y="214313"/>
                  </a:moveTo>
                  <a:lnTo>
                    <a:pt x="102870" y="231457"/>
                  </a:lnTo>
                  <a:lnTo>
                    <a:pt x="102870" y="214313"/>
                  </a:lnTo>
                  <a:lnTo>
                    <a:pt x="102870" y="180022"/>
                  </a:lnTo>
                  <a:lnTo>
                    <a:pt x="85725" y="13716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8" name="Oval 8597"/>
            <p:cNvSpPr/>
            <p:nvPr/>
          </p:nvSpPr>
          <p:spPr>
            <a:xfrm>
              <a:off x="7284482" y="496276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9" name="Oval 8598"/>
            <p:cNvSpPr/>
            <p:nvPr/>
          </p:nvSpPr>
          <p:spPr>
            <a:xfrm>
              <a:off x="7181612" y="474845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04" name="Group 8603"/>
          <p:cNvGrpSpPr/>
          <p:nvPr/>
        </p:nvGrpSpPr>
        <p:grpSpPr>
          <a:xfrm>
            <a:off x="7335917" y="4568428"/>
            <a:ext cx="258603" cy="70009"/>
            <a:chOff x="7335917" y="4568428"/>
            <a:chExt cx="258603" cy="70009"/>
          </a:xfrm>
        </p:grpSpPr>
        <p:sp>
          <p:nvSpPr>
            <p:cNvPr id="8601" name="Freeform 8600"/>
            <p:cNvSpPr/>
            <p:nvPr/>
          </p:nvSpPr>
          <p:spPr>
            <a:xfrm>
              <a:off x="7353777" y="4586287"/>
              <a:ext cx="222885" cy="34292"/>
            </a:xfrm>
            <a:custGeom>
              <a:avLst/>
              <a:gdLst/>
              <a:ahLst/>
              <a:cxnLst/>
              <a:rect l="0" t="0" r="0" b="0"/>
              <a:pathLst>
                <a:path w="222885" h="34292">
                  <a:moveTo>
                    <a:pt x="222884" y="0"/>
                  </a:moveTo>
                  <a:lnTo>
                    <a:pt x="222884" y="17146"/>
                  </a:lnTo>
                  <a:lnTo>
                    <a:pt x="180022" y="8573"/>
                  </a:lnTo>
                  <a:lnTo>
                    <a:pt x="162877" y="8573"/>
                  </a:lnTo>
                  <a:lnTo>
                    <a:pt x="77152" y="25718"/>
                  </a:lnTo>
                  <a:lnTo>
                    <a:pt x="25717" y="34291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2" name="Oval 8601"/>
            <p:cNvSpPr/>
            <p:nvPr/>
          </p:nvSpPr>
          <p:spPr>
            <a:xfrm>
              <a:off x="7558801" y="4568428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3" name="Oval 8602"/>
            <p:cNvSpPr/>
            <p:nvPr/>
          </p:nvSpPr>
          <p:spPr>
            <a:xfrm>
              <a:off x="7335917" y="46027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08" name="Group 8607"/>
          <p:cNvGrpSpPr/>
          <p:nvPr/>
        </p:nvGrpSpPr>
        <p:grpSpPr>
          <a:xfrm>
            <a:off x="7593092" y="4457700"/>
            <a:ext cx="344329" cy="351473"/>
            <a:chOff x="7593092" y="4457700"/>
            <a:chExt cx="344329" cy="351473"/>
          </a:xfrm>
        </p:grpSpPr>
        <p:sp>
          <p:nvSpPr>
            <p:cNvPr id="8605" name="Freeform 8604"/>
            <p:cNvSpPr/>
            <p:nvPr/>
          </p:nvSpPr>
          <p:spPr>
            <a:xfrm>
              <a:off x="7610951" y="4457700"/>
              <a:ext cx="308612" cy="351473"/>
            </a:xfrm>
            <a:custGeom>
              <a:avLst/>
              <a:gdLst/>
              <a:ahLst/>
              <a:cxnLst/>
              <a:rect l="0" t="0" r="0" b="0"/>
              <a:pathLst>
                <a:path w="308612" h="351473">
                  <a:moveTo>
                    <a:pt x="308611" y="274320"/>
                  </a:moveTo>
                  <a:lnTo>
                    <a:pt x="291465" y="317182"/>
                  </a:lnTo>
                  <a:lnTo>
                    <a:pt x="282893" y="308610"/>
                  </a:lnTo>
                  <a:lnTo>
                    <a:pt x="222886" y="325755"/>
                  </a:lnTo>
                  <a:lnTo>
                    <a:pt x="188595" y="342900"/>
                  </a:lnTo>
                  <a:lnTo>
                    <a:pt x="137161" y="342900"/>
                  </a:lnTo>
                  <a:lnTo>
                    <a:pt x="51436" y="351472"/>
                  </a:lnTo>
                  <a:lnTo>
                    <a:pt x="34290" y="342900"/>
                  </a:lnTo>
                  <a:lnTo>
                    <a:pt x="51436" y="334328"/>
                  </a:lnTo>
                  <a:lnTo>
                    <a:pt x="77153" y="317182"/>
                  </a:lnTo>
                  <a:lnTo>
                    <a:pt x="137161" y="240030"/>
                  </a:lnTo>
                  <a:lnTo>
                    <a:pt x="171451" y="188595"/>
                  </a:lnTo>
                  <a:lnTo>
                    <a:pt x="197168" y="85725"/>
                  </a:lnTo>
                  <a:lnTo>
                    <a:pt x="188595" y="42863"/>
                  </a:lnTo>
                  <a:lnTo>
                    <a:pt x="162878" y="17145"/>
                  </a:lnTo>
                  <a:lnTo>
                    <a:pt x="128587" y="0"/>
                  </a:lnTo>
                  <a:lnTo>
                    <a:pt x="34290" y="25717"/>
                  </a:lnTo>
                  <a:lnTo>
                    <a:pt x="0" y="5143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6" name="Oval 8605"/>
            <p:cNvSpPr/>
            <p:nvPr/>
          </p:nvSpPr>
          <p:spPr>
            <a:xfrm>
              <a:off x="7901702" y="471416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7" name="Oval 8606"/>
            <p:cNvSpPr/>
            <p:nvPr/>
          </p:nvSpPr>
          <p:spPr>
            <a:xfrm>
              <a:off x="7593092" y="4491275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12" name="Group 8611"/>
          <p:cNvGrpSpPr/>
          <p:nvPr/>
        </p:nvGrpSpPr>
        <p:grpSpPr>
          <a:xfrm>
            <a:off x="7893129" y="4354116"/>
            <a:ext cx="223601" cy="481488"/>
            <a:chOff x="7893129" y="4354116"/>
            <a:chExt cx="223601" cy="481488"/>
          </a:xfrm>
        </p:grpSpPr>
        <p:sp>
          <p:nvSpPr>
            <p:cNvPr id="8609" name="Freeform 8608"/>
            <p:cNvSpPr/>
            <p:nvPr/>
          </p:nvSpPr>
          <p:spPr>
            <a:xfrm>
              <a:off x="7910988" y="4371975"/>
              <a:ext cx="205742" cy="445771"/>
            </a:xfrm>
            <a:custGeom>
              <a:avLst/>
              <a:gdLst/>
              <a:ahLst/>
              <a:cxnLst/>
              <a:rect l="0" t="0" r="0" b="0"/>
              <a:pathLst>
                <a:path w="205742" h="445771">
                  <a:moveTo>
                    <a:pt x="94298" y="445770"/>
                  </a:moveTo>
                  <a:lnTo>
                    <a:pt x="120016" y="445770"/>
                  </a:lnTo>
                  <a:lnTo>
                    <a:pt x="171450" y="411480"/>
                  </a:lnTo>
                  <a:lnTo>
                    <a:pt x="180024" y="394335"/>
                  </a:lnTo>
                  <a:lnTo>
                    <a:pt x="197168" y="360045"/>
                  </a:lnTo>
                  <a:lnTo>
                    <a:pt x="197168" y="325755"/>
                  </a:lnTo>
                  <a:lnTo>
                    <a:pt x="205741" y="291465"/>
                  </a:lnTo>
                  <a:lnTo>
                    <a:pt x="197168" y="257175"/>
                  </a:lnTo>
                  <a:lnTo>
                    <a:pt x="145733" y="154305"/>
                  </a:lnTo>
                  <a:lnTo>
                    <a:pt x="102871" y="94297"/>
                  </a:lnTo>
                  <a:lnTo>
                    <a:pt x="60008" y="51435"/>
                  </a:lnTo>
                  <a:lnTo>
                    <a:pt x="25718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0" name="Oval 8609"/>
            <p:cNvSpPr/>
            <p:nvPr/>
          </p:nvSpPr>
          <p:spPr>
            <a:xfrm>
              <a:off x="7987426" y="47998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1" name="Oval 8610"/>
            <p:cNvSpPr/>
            <p:nvPr/>
          </p:nvSpPr>
          <p:spPr>
            <a:xfrm>
              <a:off x="7893129" y="43541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74725" y="301625"/>
            <a:ext cx="639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000"/>
              <a:t>Solve the system of equations: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1219200"/>
            <a:ext cx="27717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6x + 2y = 2</a:t>
            </a:r>
          </a:p>
          <a:p>
            <a:pPr eaLnBrk="1" hangingPunct="1"/>
            <a:r>
              <a:rPr lang="en-US" altLang="en-US" sz="4400"/>
              <a:t>4x + 3y = 8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5746" y="556498"/>
            <a:ext cx="402909" cy="532210"/>
            <a:chOff x="255746" y="556498"/>
            <a:chExt cx="402909" cy="532210"/>
          </a:xfrm>
        </p:grpSpPr>
        <p:sp>
          <p:nvSpPr>
            <p:cNvPr id="2" name="Freeform 1"/>
            <p:cNvSpPr/>
            <p:nvPr/>
          </p:nvSpPr>
          <p:spPr>
            <a:xfrm>
              <a:off x="255746" y="574357"/>
              <a:ext cx="402909" cy="514351"/>
            </a:xfrm>
            <a:custGeom>
              <a:avLst/>
              <a:gdLst/>
              <a:ahLst/>
              <a:cxnLst/>
              <a:rect l="0" t="0" r="0" b="0"/>
              <a:pathLst>
                <a:path w="402909" h="514351">
                  <a:moveTo>
                    <a:pt x="145733" y="462916"/>
                  </a:moveTo>
                  <a:lnTo>
                    <a:pt x="145733" y="497206"/>
                  </a:lnTo>
                  <a:lnTo>
                    <a:pt x="162878" y="505778"/>
                  </a:lnTo>
                  <a:lnTo>
                    <a:pt x="240030" y="514350"/>
                  </a:lnTo>
                  <a:lnTo>
                    <a:pt x="282893" y="514350"/>
                  </a:lnTo>
                  <a:lnTo>
                    <a:pt x="368618" y="471488"/>
                  </a:lnTo>
                  <a:lnTo>
                    <a:pt x="394335" y="445770"/>
                  </a:lnTo>
                  <a:lnTo>
                    <a:pt x="402908" y="411481"/>
                  </a:lnTo>
                  <a:lnTo>
                    <a:pt x="402908" y="368618"/>
                  </a:lnTo>
                  <a:lnTo>
                    <a:pt x="368618" y="325756"/>
                  </a:lnTo>
                  <a:lnTo>
                    <a:pt x="325755" y="300038"/>
                  </a:lnTo>
                  <a:lnTo>
                    <a:pt x="265748" y="291466"/>
                  </a:lnTo>
                  <a:lnTo>
                    <a:pt x="214313" y="282893"/>
                  </a:lnTo>
                  <a:lnTo>
                    <a:pt x="154305" y="291466"/>
                  </a:lnTo>
                  <a:lnTo>
                    <a:pt x="120015" y="300038"/>
                  </a:lnTo>
                  <a:lnTo>
                    <a:pt x="85725" y="317183"/>
                  </a:lnTo>
                  <a:lnTo>
                    <a:pt x="77153" y="325756"/>
                  </a:lnTo>
                  <a:lnTo>
                    <a:pt x="77153" y="342900"/>
                  </a:lnTo>
                  <a:lnTo>
                    <a:pt x="60008" y="325756"/>
                  </a:lnTo>
                  <a:lnTo>
                    <a:pt x="34290" y="265748"/>
                  </a:lnTo>
                  <a:lnTo>
                    <a:pt x="17145" y="231458"/>
                  </a:lnTo>
                  <a:lnTo>
                    <a:pt x="0" y="180023"/>
                  </a:lnTo>
                  <a:lnTo>
                    <a:pt x="0" y="137161"/>
                  </a:lnTo>
                  <a:lnTo>
                    <a:pt x="0" y="128588"/>
                  </a:lnTo>
                  <a:lnTo>
                    <a:pt x="17145" y="120016"/>
                  </a:lnTo>
                  <a:lnTo>
                    <a:pt x="77153" y="102870"/>
                  </a:lnTo>
                  <a:lnTo>
                    <a:pt x="128588" y="94298"/>
                  </a:lnTo>
                  <a:lnTo>
                    <a:pt x="205740" y="51436"/>
                  </a:lnTo>
                  <a:lnTo>
                    <a:pt x="240030" y="25718"/>
                  </a:lnTo>
                  <a:lnTo>
                    <a:pt x="248603" y="17145"/>
                  </a:lnTo>
                  <a:lnTo>
                    <a:pt x="25717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83619" y="10194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95062" y="5564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5054" y="410766"/>
            <a:ext cx="420768" cy="687228"/>
            <a:chOff x="435054" y="410766"/>
            <a:chExt cx="420768" cy="687228"/>
          </a:xfrm>
        </p:grpSpPr>
        <p:sp>
          <p:nvSpPr>
            <p:cNvPr id="6" name="Freeform 5"/>
            <p:cNvSpPr/>
            <p:nvPr/>
          </p:nvSpPr>
          <p:spPr>
            <a:xfrm>
              <a:off x="452914" y="428625"/>
              <a:ext cx="402908" cy="660083"/>
            </a:xfrm>
            <a:custGeom>
              <a:avLst/>
              <a:gdLst/>
              <a:ahLst/>
              <a:cxnLst/>
              <a:rect l="0" t="0" r="0" b="0"/>
              <a:pathLst>
                <a:path w="402908" h="660083">
                  <a:moveTo>
                    <a:pt x="248602" y="651510"/>
                  </a:moveTo>
                  <a:lnTo>
                    <a:pt x="291465" y="660082"/>
                  </a:lnTo>
                  <a:lnTo>
                    <a:pt x="360045" y="651510"/>
                  </a:lnTo>
                  <a:lnTo>
                    <a:pt x="394335" y="600075"/>
                  </a:lnTo>
                  <a:lnTo>
                    <a:pt x="402907" y="565785"/>
                  </a:lnTo>
                  <a:lnTo>
                    <a:pt x="394335" y="471488"/>
                  </a:lnTo>
                  <a:lnTo>
                    <a:pt x="334327" y="351472"/>
                  </a:lnTo>
                  <a:lnTo>
                    <a:pt x="291465" y="282893"/>
                  </a:lnTo>
                  <a:lnTo>
                    <a:pt x="231457" y="214313"/>
                  </a:lnTo>
                  <a:lnTo>
                    <a:pt x="42862" y="51435"/>
                  </a:lnTo>
                  <a:lnTo>
                    <a:pt x="0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3657" y="106227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35054" y="41076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81576" y="1310878"/>
            <a:ext cx="180737" cy="550069"/>
            <a:chOff x="1181576" y="1310878"/>
            <a:chExt cx="180737" cy="550069"/>
          </a:xfrm>
        </p:grpSpPr>
        <p:sp>
          <p:nvSpPr>
            <p:cNvPr id="10" name="Freeform 9"/>
            <p:cNvSpPr/>
            <p:nvPr/>
          </p:nvSpPr>
          <p:spPr>
            <a:xfrm>
              <a:off x="1181576" y="1328738"/>
              <a:ext cx="162879" cy="531496"/>
            </a:xfrm>
            <a:custGeom>
              <a:avLst/>
              <a:gdLst/>
              <a:ahLst/>
              <a:cxnLst/>
              <a:rect l="0" t="0" r="0" b="0"/>
              <a:pathLst>
                <a:path w="162879" h="531496">
                  <a:moveTo>
                    <a:pt x="162878" y="514350"/>
                  </a:moveTo>
                  <a:lnTo>
                    <a:pt x="162878" y="531495"/>
                  </a:lnTo>
                  <a:lnTo>
                    <a:pt x="145733" y="522922"/>
                  </a:lnTo>
                  <a:lnTo>
                    <a:pt x="128588" y="522922"/>
                  </a:lnTo>
                  <a:lnTo>
                    <a:pt x="120015" y="514350"/>
                  </a:lnTo>
                  <a:lnTo>
                    <a:pt x="102870" y="514350"/>
                  </a:lnTo>
                  <a:lnTo>
                    <a:pt x="85725" y="497204"/>
                  </a:lnTo>
                  <a:lnTo>
                    <a:pt x="68580" y="488632"/>
                  </a:lnTo>
                  <a:lnTo>
                    <a:pt x="42863" y="454342"/>
                  </a:lnTo>
                  <a:lnTo>
                    <a:pt x="34290" y="437197"/>
                  </a:lnTo>
                  <a:lnTo>
                    <a:pt x="25718" y="420052"/>
                  </a:lnTo>
                  <a:lnTo>
                    <a:pt x="8573" y="385762"/>
                  </a:lnTo>
                  <a:lnTo>
                    <a:pt x="8573" y="368617"/>
                  </a:lnTo>
                  <a:lnTo>
                    <a:pt x="8573" y="342900"/>
                  </a:lnTo>
                  <a:lnTo>
                    <a:pt x="0" y="317182"/>
                  </a:lnTo>
                  <a:lnTo>
                    <a:pt x="8573" y="265747"/>
                  </a:lnTo>
                  <a:lnTo>
                    <a:pt x="8573" y="240029"/>
                  </a:lnTo>
                  <a:lnTo>
                    <a:pt x="8573" y="222884"/>
                  </a:lnTo>
                  <a:lnTo>
                    <a:pt x="25718" y="205739"/>
                  </a:lnTo>
                  <a:lnTo>
                    <a:pt x="34290" y="162877"/>
                  </a:lnTo>
                  <a:lnTo>
                    <a:pt x="51435" y="145732"/>
                  </a:lnTo>
                  <a:lnTo>
                    <a:pt x="68580" y="102870"/>
                  </a:lnTo>
                  <a:lnTo>
                    <a:pt x="94298" y="77152"/>
                  </a:lnTo>
                  <a:lnTo>
                    <a:pt x="111443" y="60007"/>
                  </a:lnTo>
                  <a:lnTo>
                    <a:pt x="137160" y="34289"/>
                  </a:lnTo>
                  <a:lnTo>
                    <a:pt x="154305" y="17144"/>
                  </a:lnTo>
                  <a:lnTo>
                    <a:pt x="16287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26594" y="18252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26594" y="13108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04084" y="1345168"/>
            <a:ext cx="257891" cy="464344"/>
            <a:chOff x="4104084" y="1345168"/>
            <a:chExt cx="257891" cy="464344"/>
          </a:xfrm>
        </p:grpSpPr>
        <p:sp>
          <p:nvSpPr>
            <p:cNvPr id="14" name="Freeform 13"/>
            <p:cNvSpPr/>
            <p:nvPr/>
          </p:nvSpPr>
          <p:spPr>
            <a:xfrm>
              <a:off x="4121944" y="1363027"/>
              <a:ext cx="240031" cy="428626"/>
            </a:xfrm>
            <a:custGeom>
              <a:avLst/>
              <a:gdLst/>
              <a:ahLst/>
              <a:cxnLst/>
              <a:rect l="0" t="0" r="0" b="0"/>
              <a:pathLst>
                <a:path w="240031" h="428626">
                  <a:moveTo>
                    <a:pt x="162877" y="428625"/>
                  </a:moveTo>
                  <a:lnTo>
                    <a:pt x="171450" y="428625"/>
                  </a:lnTo>
                  <a:lnTo>
                    <a:pt x="205740" y="411481"/>
                  </a:lnTo>
                  <a:lnTo>
                    <a:pt x="214312" y="394336"/>
                  </a:lnTo>
                  <a:lnTo>
                    <a:pt x="222885" y="377191"/>
                  </a:lnTo>
                  <a:lnTo>
                    <a:pt x="231457" y="360046"/>
                  </a:lnTo>
                  <a:lnTo>
                    <a:pt x="240030" y="308611"/>
                  </a:lnTo>
                  <a:lnTo>
                    <a:pt x="231457" y="282893"/>
                  </a:lnTo>
                  <a:lnTo>
                    <a:pt x="222885" y="248603"/>
                  </a:lnTo>
                  <a:lnTo>
                    <a:pt x="205740" y="222886"/>
                  </a:lnTo>
                  <a:lnTo>
                    <a:pt x="180022" y="188595"/>
                  </a:lnTo>
                  <a:lnTo>
                    <a:pt x="120015" y="111443"/>
                  </a:lnTo>
                  <a:lnTo>
                    <a:pt x="85725" y="77153"/>
                  </a:lnTo>
                  <a:lnTo>
                    <a:pt x="51435" y="42863"/>
                  </a:lnTo>
                  <a:lnTo>
                    <a:pt x="25717" y="17145"/>
                  </a:lnTo>
                  <a:lnTo>
                    <a:pt x="8572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266962" y="17737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104084" y="13451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2237" y="1465898"/>
            <a:ext cx="292894" cy="275034"/>
            <a:chOff x="752237" y="1465898"/>
            <a:chExt cx="292894" cy="275034"/>
          </a:xfrm>
        </p:grpSpPr>
        <p:sp>
          <p:nvSpPr>
            <p:cNvPr id="18" name="Freeform 17"/>
            <p:cNvSpPr/>
            <p:nvPr/>
          </p:nvSpPr>
          <p:spPr>
            <a:xfrm>
              <a:off x="770096" y="1465898"/>
              <a:ext cx="257176" cy="265748"/>
            </a:xfrm>
            <a:custGeom>
              <a:avLst/>
              <a:gdLst/>
              <a:ahLst/>
              <a:cxnLst/>
              <a:rect l="0" t="0" r="0" b="0"/>
              <a:pathLst>
                <a:path w="257176" h="265748">
                  <a:moveTo>
                    <a:pt x="257175" y="257175"/>
                  </a:moveTo>
                  <a:lnTo>
                    <a:pt x="248603" y="248602"/>
                  </a:lnTo>
                  <a:lnTo>
                    <a:pt x="231458" y="248602"/>
                  </a:lnTo>
                  <a:lnTo>
                    <a:pt x="214313" y="257175"/>
                  </a:lnTo>
                  <a:lnTo>
                    <a:pt x="162878" y="257175"/>
                  </a:lnTo>
                  <a:lnTo>
                    <a:pt x="120015" y="265747"/>
                  </a:lnTo>
                  <a:lnTo>
                    <a:pt x="94298" y="265747"/>
                  </a:lnTo>
                  <a:lnTo>
                    <a:pt x="68580" y="265747"/>
                  </a:lnTo>
                  <a:lnTo>
                    <a:pt x="42863" y="265747"/>
                  </a:lnTo>
                  <a:lnTo>
                    <a:pt x="51435" y="248602"/>
                  </a:lnTo>
                  <a:lnTo>
                    <a:pt x="60008" y="231457"/>
                  </a:lnTo>
                  <a:lnTo>
                    <a:pt x="77153" y="214312"/>
                  </a:lnTo>
                  <a:lnTo>
                    <a:pt x="85725" y="188594"/>
                  </a:lnTo>
                  <a:lnTo>
                    <a:pt x="111443" y="120015"/>
                  </a:lnTo>
                  <a:lnTo>
                    <a:pt x="128588" y="85724"/>
                  </a:lnTo>
                  <a:lnTo>
                    <a:pt x="128588" y="25717"/>
                  </a:lnTo>
                  <a:lnTo>
                    <a:pt x="111443" y="8572"/>
                  </a:lnTo>
                  <a:lnTo>
                    <a:pt x="94298" y="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009412" y="17052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52237" y="14823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38412" y="1397317"/>
            <a:ext cx="361474" cy="249317"/>
            <a:chOff x="4438412" y="1397317"/>
            <a:chExt cx="361474" cy="249317"/>
          </a:xfrm>
        </p:grpSpPr>
        <p:sp>
          <p:nvSpPr>
            <p:cNvPr id="22" name="Freeform 21"/>
            <p:cNvSpPr/>
            <p:nvPr/>
          </p:nvSpPr>
          <p:spPr>
            <a:xfrm>
              <a:off x="4456271" y="1397317"/>
              <a:ext cx="325756" cy="248604"/>
            </a:xfrm>
            <a:custGeom>
              <a:avLst/>
              <a:gdLst/>
              <a:ahLst/>
              <a:cxnLst/>
              <a:rect l="0" t="0" r="0" b="0"/>
              <a:pathLst>
                <a:path w="325756" h="248604">
                  <a:moveTo>
                    <a:pt x="325755" y="231458"/>
                  </a:moveTo>
                  <a:lnTo>
                    <a:pt x="317183" y="231458"/>
                  </a:lnTo>
                  <a:lnTo>
                    <a:pt x="300038" y="231458"/>
                  </a:lnTo>
                  <a:lnTo>
                    <a:pt x="274320" y="240031"/>
                  </a:lnTo>
                  <a:lnTo>
                    <a:pt x="240030" y="240031"/>
                  </a:lnTo>
                  <a:lnTo>
                    <a:pt x="180023" y="248603"/>
                  </a:lnTo>
                  <a:lnTo>
                    <a:pt x="162878" y="240031"/>
                  </a:lnTo>
                  <a:lnTo>
                    <a:pt x="180023" y="214313"/>
                  </a:lnTo>
                  <a:lnTo>
                    <a:pt x="197168" y="197168"/>
                  </a:lnTo>
                  <a:lnTo>
                    <a:pt x="205741" y="162878"/>
                  </a:lnTo>
                  <a:lnTo>
                    <a:pt x="222885" y="102871"/>
                  </a:lnTo>
                  <a:lnTo>
                    <a:pt x="222885" y="77153"/>
                  </a:lnTo>
                  <a:lnTo>
                    <a:pt x="214313" y="51436"/>
                  </a:lnTo>
                  <a:lnTo>
                    <a:pt x="188595" y="8573"/>
                  </a:lnTo>
                  <a:lnTo>
                    <a:pt x="162878" y="0"/>
                  </a:lnTo>
                  <a:lnTo>
                    <a:pt x="128588" y="0"/>
                  </a:lnTo>
                  <a:lnTo>
                    <a:pt x="85725" y="8573"/>
                  </a:lnTo>
                  <a:lnTo>
                    <a:pt x="0" y="6858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764167" y="16109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438412" y="14480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18736" y="2005251"/>
            <a:ext cx="326470" cy="541496"/>
            <a:chOff x="1318736" y="2005251"/>
            <a:chExt cx="326470" cy="541496"/>
          </a:xfrm>
        </p:grpSpPr>
        <p:sp>
          <p:nvSpPr>
            <p:cNvPr id="26" name="Freeform 25"/>
            <p:cNvSpPr/>
            <p:nvPr/>
          </p:nvSpPr>
          <p:spPr>
            <a:xfrm>
              <a:off x="1318736" y="2023110"/>
              <a:ext cx="308611" cy="522923"/>
            </a:xfrm>
            <a:custGeom>
              <a:avLst/>
              <a:gdLst/>
              <a:ahLst/>
              <a:cxnLst/>
              <a:rect l="0" t="0" r="0" b="0"/>
              <a:pathLst>
                <a:path w="308611" h="522923">
                  <a:moveTo>
                    <a:pt x="308610" y="505778"/>
                  </a:moveTo>
                  <a:lnTo>
                    <a:pt x="240030" y="522922"/>
                  </a:lnTo>
                  <a:lnTo>
                    <a:pt x="197168" y="514350"/>
                  </a:lnTo>
                  <a:lnTo>
                    <a:pt x="154305" y="514350"/>
                  </a:lnTo>
                  <a:lnTo>
                    <a:pt x="111443" y="505778"/>
                  </a:lnTo>
                  <a:lnTo>
                    <a:pt x="51435" y="471487"/>
                  </a:lnTo>
                  <a:lnTo>
                    <a:pt x="34290" y="445770"/>
                  </a:lnTo>
                  <a:lnTo>
                    <a:pt x="17145" y="411480"/>
                  </a:lnTo>
                  <a:lnTo>
                    <a:pt x="0" y="377190"/>
                  </a:lnTo>
                  <a:lnTo>
                    <a:pt x="0" y="334328"/>
                  </a:lnTo>
                  <a:lnTo>
                    <a:pt x="0" y="248603"/>
                  </a:lnTo>
                  <a:lnTo>
                    <a:pt x="8573" y="197167"/>
                  </a:lnTo>
                  <a:lnTo>
                    <a:pt x="17145" y="154305"/>
                  </a:lnTo>
                  <a:lnTo>
                    <a:pt x="34290" y="111442"/>
                  </a:lnTo>
                  <a:lnTo>
                    <a:pt x="42863" y="77153"/>
                  </a:lnTo>
                  <a:lnTo>
                    <a:pt x="60008" y="51435"/>
                  </a:lnTo>
                  <a:lnTo>
                    <a:pt x="77153" y="8573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609487" y="25110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86602" y="200525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17" name="Group 9216"/>
          <p:cNvGrpSpPr/>
          <p:nvPr/>
        </p:nvGrpSpPr>
        <p:grpSpPr>
          <a:xfrm>
            <a:off x="3126819" y="2048113"/>
            <a:ext cx="197883" cy="497920"/>
            <a:chOff x="3126819" y="2048113"/>
            <a:chExt cx="197883" cy="497920"/>
          </a:xfrm>
        </p:grpSpPr>
        <p:sp>
          <p:nvSpPr>
            <p:cNvPr id="30" name="Freeform 29"/>
            <p:cNvSpPr/>
            <p:nvPr/>
          </p:nvSpPr>
          <p:spPr>
            <a:xfrm>
              <a:off x="3144679" y="2065973"/>
              <a:ext cx="180023" cy="480060"/>
            </a:xfrm>
            <a:custGeom>
              <a:avLst/>
              <a:gdLst/>
              <a:ahLst/>
              <a:cxnLst/>
              <a:rect l="0" t="0" r="0" b="0"/>
              <a:pathLst>
                <a:path w="180023" h="480060">
                  <a:moveTo>
                    <a:pt x="102870" y="454342"/>
                  </a:moveTo>
                  <a:lnTo>
                    <a:pt x="111442" y="454342"/>
                  </a:lnTo>
                  <a:lnTo>
                    <a:pt x="120015" y="480059"/>
                  </a:lnTo>
                  <a:lnTo>
                    <a:pt x="137160" y="471487"/>
                  </a:lnTo>
                  <a:lnTo>
                    <a:pt x="154305" y="471487"/>
                  </a:lnTo>
                  <a:lnTo>
                    <a:pt x="162877" y="454342"/>
                  </a:lnTo>
                  <a:lnTo>
                    <a:pt x="171450" y="437197"/>
                  </a:lnTo>
                  <a:lnTo>
                    <a:pt x="180022" y="385762"/>
                  </a:lnTo>
                  <a:lnTo>
                    <a:pt x="180022" y="351472"/>
                  </a:lnTo>
                  <a:lnTo>
                    <a:pt x="180022" y="308610"/>
                  </a:lnTo>
                  <a:lnTo>
                    <a:pt x="162877" y="274319"/>
                  </a:lnTo>
                  <a:lnTo>
                    <a:pt x="128587" y="197167"/>
                  </a:lnTo>
                  <a:lnTo>
                    <a:pt x="102870" y="154304"/>
                  </a:lnTo>
                  <a:lnTo>
                    <a:pt x="25717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29689" y="250245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6" name="Oval 9215"/>
            <p:cNvSpPr/>
            <p:nvPr/>
          </p:nvSpPr>
          <p:spPr>
            <a:xfrm>
              <a:off x="3126819" y="20481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23" name="Group 9222"/>
          <p:cNvGrpSpPr/>
          <p:nvPr/>
        </p:nvGrpSpPr>
        <p:grpSpPr>
          <a:xfrm>
            <a:off x="3684746" y="1988106"/>
            <a:ext cx="283607" cy="575073"/>
            <a:chOff x="3684746" y="1988106"/>
            <a:chExt cx="283607" cy="575073"/>
          </a:xfrm>
        </p:grpSpPr>
        <p:sp>
          <p:nvSpPr>
            <p:cNvPr id="9220" name="Freeform 9219"/>
            <p:cNvSpPr/>
            <p:nvPr/>
          </p:nvSpPr>
          <p:spPr>
            <a:xfrm>
              <a:off x="3684746" y="2005965"/>
              <a:ext cx="265749" cy="557214"/>
            </a:xfrm>
            <a:custGeom>
              <a:avLst/>
              <a:gdLst/>
              <a:ahLst/>
              <a:cxnLst/>
              <a:rect l="0" t="0" r="0" b="0"/>
              <a:pathLst>
                <a:path w="265749" h="557214">
                  <a:moveTo>
                    <a:pt x="265748" y="531495"/>
                  </a:moveTo>
                  <a:lnTo>
                    <a:pt x="197168" y="557213"/>
                  </a:lnTo>
                  <a:lnTo>
                    <a:pt x="162878" y="548640"/>
                  </a:lnTo>
                  <a:lnTo>
                    <a:pt x="137160" y="548640"/>
                  </a:lnTo>
                  <a:lnTo>
                    <a:pt x="111443" y="531495"/>
                  </a:lnTo>
                  <a:lnTo>
                    <a:pt x="85725" y="522923"/>
                  </a:lnTo>
                  <a:lnTo>
                    <a:pt x="60008" y="497205"/>
                  </a:lnTo>
                  <a:lnTo>
                    <a:pt x="34290" y="471487"/>
                  </a:lnTo>
                  <a:lnTo>
                    <a:pt x="8573" y="385762"/>
                  </a:lnTo>
                  <a:lnTo>
                    <a:pt x="0" y="342900"/>
                  </a:lnTo>
                  <a:lnTo>
                    <a:pt x="0" y="291465"/>
                  </a:lnTo>
                  <a:lnTo>
                    <a:pt x="8573" y="240030"/>
                  </a:lnTo>
                  <a:lnTo>
                    <a:pt x="8573" y="188595"/>
                  </a:lnTo>
                  <a:lnTo>
                    <a:pt x="8573" y="145733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1" name="Oval 9220"/>
            <p:cNvSpPr/>
            <p:nvPr/>
          </p:nvSpPr>
          <p:spPr>
            <a:xfrm>
              <a:off x="3932634" y="251960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2" name="Oval 9221"/>
            <p:cNvSpPr/>
            <p:nvPr/>
          </p:nvSpPr>
          <p:spPr>
            <a:xfrm>
              <a:off x="3701177" y="198810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27" name="Group 9226"/>
          <p:cNvGrpSpPr/>
          <p:nvPr/>
        </p:nvGrpSpPr>
        <p:grpSpPr>
          <a:xfrm>
            <a:off x="4078367" y="2039541"/>
            <a:ext cx="206455" cy="472916"/>
            <a:chOff x="4078367" y="2039541"/>
            <a:chExt cx="206455" cy="472916"/>
          </a:xfrm>
        </p:grpSpPr>
        <p:sp>
          <p:nvSpPr>
            <p:cNvPr id="9224" name="Freeform 9223"/>
            <p:cNvSpPr/>
            <p:nvPr/>
          </p:nvSpPr>
          <p:spPr>
            <a:xfrm>
              <a:off x="4096226" y="2057400"/>
              <a:ext cx="188596" cy="437198"/>
            </a:xfrm>
            <a:custGeom>
              <a:avLst/>
              <a:gdLst/>
              <a:ahLst/>
              <a:cxnLst/>
              <a:rect l="0" t="0" r="0" b="0"/>
              <a:pathLst>
                <a:path w="188596" h="437198">
                  <a:moveTo>
                    <a:pt x="128588" y="437197"/>
                  </a:moveTo>
                  <a:lnTo>
                    <a:pt x="145733" y="420052"/>
                  </a:lnTo>
                  <a:lnTo>
                    <a:pt x="162878" y="411480"/>
                  </a:lnTo>
                  <a:lnTo>
                    <a:pt x="171450" y="394335"/>
                  </a:lnTo>
                  <a:lnTo>
                    <a:pt x="180023" y="377190"/>
                  </a:lnTo>
                  <a:lnTo>
                    <a:pt x="180023" y="351473"/>
                  </a:lnTo>
                  <a:lnTo>
                    <a:pt x="188595" y="317183"/>
                  </a:lnTo>
                  <a:lnTo>
                    <a:pt x="188595" y="257175"/>
                  </a:lnTo>
                  <a:lnTo>
                    <a:pt x="180023" y="222885"/>
                  </a:lnTo>
                  <a:lnTo>
                    <a:pt x="162878" y="188595"/>
                  </a:lnTo>
                  <a:lnTo>
                    <a:pt x="137160" y="145733"/>
                  </a:lnTo>
                  <a:lnTo>
                    <a:pt x="77153" y="77152"/>
                  </a:lnTo>
                  <a:lnTo>
                    <a:pt x="42863" y="42863"/>
                  </a:lnTo>
                  <a:lnTo>
                    <a:pt x="17145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5" name="Oval 9224"/>
            <p:cNvSpPr/>
            <p:nvPr/>
          </p:nvSpPr>
          <p:spPr>
            <a:xfrm>
              <a:off x="4206954" y="24767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6" name="Oval 9225"/>
            <p:cNvSpPr/>
            <p:nvPr/>
          </p:nvSpPr>
          <p:spPr>
            <a:xfrm>
              <a:off x="4078367" y="20395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1" name="Group 9230"/>
          <p:cNvGrpSpPr/>
          <p:nvPr/>
        </p:nvGrpSpPr>
        <p:grpSpPr>
          <a:xfrm>
            <a:off x="580787" y="2296716"/>
            <a:ext cx="215741" cy="70009"/>
            <a:chOff x="580787" y="2296716"/>
            <a:chExt cx="215741" cy="70009"/>
          </a:xfrm>
        </p:grpSpPr>
        <p:sp>
          <p:nvSpPr>
            <p:cNvPr id="9228" name="Freeform 9227"/>
            <p:cNvSpPr/>
            <p:nvPr/>
          </p:nvSpPr>
          <p:spPr>
            <a:xfrm>
              <a:off x="598646" y="2314575"/>
              <a:ext cx="180024" cy="34291"/>
            </a:xfrm>
            <a:custGeom>
              <a:avLst/>
              <a:gdLst/>
              <a:ahLst/>
              <a:cxnLst/>
              <a:rect l="0" t="0" r="0" b="0"/>
              <a:pathLst>
                <a:path w="180024" h="34291">
                  <a:moveTo>
                    <a:pt x="180023" y="0"/>
                  </a:moveTo>
                  <a:lnTo>
                    <a:pt x="171450" y="25717"/>
                  </a:lnTo>
                  <a:lnTo>
                    <a:pt x="154305" y="17145"/>
                  </a:lnTo>
                  <a:lnTo>
                    <a:pt x="137160" y="17145"/>
                  </a:lnTo>
                  <a:lnTo>
                    <a:pt x="120015" y="17145"/>
                  </a:lnTo>
                  <a:lnTo>
                    <a:pt x="102870" y="17145"/>
                  </a:lnTo>
                  <a:lnTo>
                    <a:pt x="42863" y="25717"/>
                  </a:lnTo>
                  <a:lnTo>
                    <a:pt x="17145" y="25717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9" name="Oval 9228"/>
            <p:cNvSpPr/>
            <p:nvPr/>
          </p:nvSpPr>
          <p:spPr>
            <a:xfrm>
              <a:off x="760809" y="229671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0" name="Oval 9229"/>
            <p:cNvSpPr/>
            <p:nvPr/>
          </p:nvSpPr>
          <p:spPr>
            <a:xfrm>
              <a:off x="580787" y="23310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5" name="Group 9234"/>
          <p:cNvGrpSpPr/>
          <p:nvPr/>
        </p:nvGrpSpPr>
        <p:grpSpPr>
          <a:xfrm>
            <a:off x="880824" y="2125980"/>
            <a:ext cx="335043" cy="377904"/>
            <a:chOff x="880824" y="2125980"/>
            <a:chExt cx="335043" cy="377904"/>
          </a:xfrm>
        </p:grpSpPr>
        <p:sp>
          <p:nvSpPr>
            <p:cNvPr id="9232" name="Freeform 9231"/>
            <p:cNvSpPr/>
            <p:nvPr/>
          </p:nvSpPr>
          <p:spPr>
            <a:xfrm>
              <a:off x="898684" y="2125980"/>
              <a:ext cx="317183" cy="377191"/>
            </a:xfrm>
            <a:custGeom>
              <a:avLst/>
              <a:gdLst/>
              <a:ahLst/>
              <a:cxnLst/>
              <a:rect l="0" t="0" r="0" b="0"/>
              <a:pathLst>
                <a:path w="317183" h="377191">
                  <a:moveTo>
                    <a:pt x="145732" y="360045"/>
                  </a:moveTo>
                  <a:lnTo>
                    <a:pt x="188595" y="377190"/>
                  </a:lnTo>
                  <a:lnTo>
                    <a:pt x="222885" y="360045"/>
                  </a:lnTo>
                  <a:lnTo>
                    <a:pt x="274320" y="342900"/>
                  </a:lnTo>
                  <a:lnTo>
                    <a:pt x="300037" y="317183"/>
                  </a:lnTo>
                  <a:lnTo>
                    <a:pt x="308610" y="300037"/>
                  </a:lnTo>
                  <a:lnTo>
                    <a:pt x="317182" y="248603"/>
                  </a:lnTo>
                  <a:lnTo>
                    <a:pt x="308610" y="222885"/>
                  </a:lnTo>
                  <a:lnTo>
                    <a:pt x="274320" y="197168"/>
                  </a:lnTo>
                  <a:lnTo>
                    <a:pt x="248602" y="188595"/>
                  </a:lnTo>
                  <a:lnTo>
                    <a:pt x="180022" y="197168"/>
                  </a:lnTo>
                  <a:lnTo>
                    <a:pt x="145732" y="197168"/>
                  </a:lnTo>
                  <a:lnTo>
                    <a:pt x="111442" y="205740"/>
                  </a:lnTo>
                  <a:lnTo>
                    <a:pt x="120015" y="197168"/>
                  </a:lnTo>
                  <a:lnTo>
                    <a:pt x="137160" y="180022"/>
                  </a:lnTo>
                  <a:lnTo>
                    <a:pt x="162877" y="111443"/>
                  </a:lnTo>
                  <a:lnTo>
                    <a:pt x="162877" y="68580"/>
                  </a:lnTo>
                  <a:lnTo>
                    <a:pt x="154305" y="42863"/>
                  </a:lnTo>
                  <a:lnTo>
                    <a:pt x="128587" y="17145"/>
                  </a:lnTo>
                  <a:lnTo>
                    <a:pt x="102870" y="0"/>
                  </a:lnTo>
                  <a:lnTo>
                    <a:pt x="77152" y="0"/>
                  </a:lnTo>
                  <a:lnTo>
                    <a:pt x="60007" y="8572"/>
                  </a:lnTo>
                  <a:lnTo>
                    <a:pt x="34290" y="25718"/>
                  </a:lnTo>
                  <a:lnTo>
                    <a:pt x="0" y="7715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3" name="Oval 9232"/>
            <p:cNvSpPr/>
            <p:nvPr/>
          </p:nvSpPr>
          <p:spPr>
            <a:xfrm>
              <a:off x="1026557" y="246816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4" name="Oval 9233"/>
            <p:cNvSpPr/>
            <p:nvPr/>
          </p:nvSpPr>
          <p:spPr>
            <a:xfrm>
              <a:off x="880824" y="21852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39" name="Group 9238"/>
          <p:cNvGrpSpPr/>
          <p:nvPr/>
        </p:nvGrpSpPr>
        <p:grpSpPr>
          <a:xfrm>
            <a:off x="4421267" y="2210991"/>
            <a:ext cx="207169" cy="61436"/>
            <a:chOff x="4421267" y="2210991"/>
            <a:chExt cx="207169" cy="61436"/>
          </a:xfrm>
        </p:grpSpPr>
        <p:sp>
          <p:nvSpPr>
            <p:cNvPr id="9236" name="Freeform 9235"/>
            <p:cNvSpPr/>
            <p:nvPr/>
          </p:nvSpPr>
          <p:spPr>
            <a:xfrm>
              <a:off x="4439126" y="2228850"/>
              <a:ext cx="171451" cy="25718"/>
            </a:xfrm>
            <a:custGeom>
              <a:avLst/>
              <a:gdLst/>
              <a:ahLst/>
              <a:cxnLst/>
              <a:rect l="0" t="0" r="0" b="0"/>
              <a:pathLst>
                <a:path w="171451" h="25718">
                  <a:moveTo>
                    <a:pt x="171450" y="0"/>
                  </a:moveTo>
                  <a:lnTo>
                    <a:pt x="154306" y="0"/>
                  </a:lnTo>
                  <a:lnTo>
                    <a:pt x="128588" y="8573"/>
                  </a:lnTo>
                  <a:lnTo>
                    <a:pt x="85725" y="8573"/>
                  </a:lnTo>
                  <a:lnTo>
                    <a:pt x="17145" y="17145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7" name="Oval 9236"/>
            <p:cNvSpPr/>
            <p:nvPr/>
          </p:nvSpPr>
          <p:spPr>
            <a:xfrm>
              <a:off x="4592717" y="22109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8" name="Oval 9237"/>
            <p:cNvSpPr/>
            <p:nvPr/>
          </p:nvSpPr>
          <p:spPr>
            <a:xfrm>
              <a:off x="4421267" y="22367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43" name="Group 9242"/>
          <p:cNvGrpSpPr/>
          <p:nvPr/>
        </p:nvGrpSpPr>
        <p:grpSpPr>
          <a:xfrm>
            <a:off x="4747021" y="2074545"/>
            <a:ext cx="360761" cy="326469"/>
            <a:chOff x="4747021" y="2074545"/>
            <a:chExt cx="360761" cy="326469"/>
          </a:xfrm>
        </p:grpSpPr>
        <p:sp>
          <p:nvSpPr>
            <p:cNvPr id="9240" name="Freeform 9239"/>
            <p:cNvSpPr/>
            <p:nvPr/>
          </p:nvSpPr>
          <p:spPr>
            <a:xfrm>
              <a:off x="4764881" y="2074545"/>
              <a:ext cx="342901" cy="325756"/>
            </a:xfrm>
            <a:custGeom>
              <a:avLst/>
              <a:gdLst/>
              <a:ahLst/>
              <a:cxnLst/>
              <a:rect l="0" t="0" r="0" b="0"/>
              <a:pathLst>
                <a:path w="342901" h="325756">
                  <a:moveTo>
                    <a:pt x="154305" y="308610"/>
                  </a:moveTo>
                  <a:lnTo>
                    <a:pt x="222885" y="325755"/>
                  </a:lnTo>
                  <a:lnTo>
                    <a:pt x="257176" y="325755"/>
                  </a:lnTo>
                  <a:lnTo>
                    <a:pt x="291465" y="308610"/>
                  </a:lnTo>
                  <a:lnTo>
                    <a:pt x="334328" y="265747"/>
                  </a:lnTo>
                  <a:lnTo>
                    <a:pt x="342900" y="240030"/>
                  </a:lnTo>
                  <a:lnTo>
                    <a:pt x="342900" y="214313"/>
                  </a:lnTo>
                  <a:lnTo>
                    <a:pt x="317183" y="171450"/>
                  </a:lnTo>
                  <a:lnTo>
                    <a:pt x="291465" y="162878"/>
                  </a:lnTo>
                  <a:lnTo>
                    <a:pt x="248603" y="162878"/>
                  </a:lnTo>
                  <a:lnTo>
                    <a:pt x="154305" y="171450"/>
                  </a:lnTo>
                  <a:lnTo>
                    <a:pt x="111443" y="171450"/>
                  </a:lnTo>
                  <a:lnTo>
                    <a:pt x="128588" y="162878"/>
                  </a:lnTo>
                  <a:lnTo>
                    <a:pt x="145732" y="154305"/>
                  </a:lnTo>
                  <a:lnTo>
                    <a:pt x="171450" y="128588"/>
                  </a:lnTo>
                  <a:lnTo>
                    <a:pt x="188595" y="94298"/>
                  </a:lnTo>
                  <a:lnTo>
                    <a:pt x="180023" y="42862"/>
                  </a:lnTo>
                  <a:lnTo>
                    <a:pt x="137160" y="8572"/>
                  </a:lnTo>
                  <a:lnTo>
                    <a:pt x="111443" y="0"/>
                  </a:lnTo>
                  <a:lnTo>
                    <a:pt x="25718" y="25718"/>
                  </a:lnTo>
                  <a:lnTo>
                    <a:pt x="0" y="6000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1" name="Oval 9240"/>
            <p:cNvSpPr/>
            <p:nvPr/>
          </p:nvSpPr>
          <p:spPr>
            <a:xfrm>
              <a:off x="4901327" y="23652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2" name="Oval 9241"/>
            <p:cNvSpPr/>
            <p:nvPr/>
          </p:nvSpPr>
          <p:spPr>
            <a:xfrm>
              <a:off x="4747021" y="21166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47" name="Group 9246"/>
          <p:cNvGrpSpPr/>
          <p:nvPr/>
        </p:nvGrpSpPr>
        <p:grpSpPr>
          <a:xfrm>
            <a:off x="1523762" y="3016806"/>
            <a:ext cx="138589" cy="369333"/>
            <a:chOff x="1523762" y="3016806"/>
            <a:chExt cx="138589" cy="369333"/>
          </a:xfrm>
        </p:grpSpPr>
        <p:sp>
          <p:nvSpPr>
            <p:cNvPr id="9244" name="Freeform 9243"/>
            <p:cNvSpPr/>
            <p:nvPr/>
          </p:nvSpPr>
          <p:spPr>
            <a:xfrm>
              <a:off x="1541621" y="3034665"/>
              <a:ext cx="102871" cy="351474"/>
            </a:xfrm>
            <a:custGeom>
              <a:avLst/>
              <a:gdLst/>
              <a:ahLst/>
              <a:cxnLst/>
              <a:rect l="0" t="0" r="0" b="0"/>
              <a:pathLst>
                <a:path w="102871" h="351474">
                  <a:moveTo>
                    <a:pt x="102870" y="291465"/>
                  </a:moveTo>
                  <a:lnTo>
                    <a:pt x="102870" y="325755"/>
                  </a:lnTo>
                  <a:lnTo>
                    <a:pt x="102870" y="334327"/>
                  </a:lnTo>
                  <a:lnTo>
                    <a:pt x="94298" y="351473"/>
                  </a:lnTo>
                  <a:lnTo>
                    <a:pt x="94298" y="334327"/>
                  </a:lnTo>
                  <a:lnTo>
                    <a:pt x="85725" y="308610"/>
                  </a:lnTo>
                  <a:lnTo>
                    <a:pt x="77153" y="282893"/>
                  </a:lnTo>
                  <a:lnTo>
                    <a:pt x="68580" y="248602"/>
                  </a:lnTo>
                  <a:lnTo>
                    <a:pt x="60008" y="205740"/>
                  </a:lnTo>
                  <a:lnTo>
                    <a:pt x="42863" y="171450"/>
                  </a:lnTo>
                  <a:lnTo>
                    <a:pt x="17145" y="68580"/>
                  </a:lnTo>
                  <a:lnTo>
                    <a:pt x="8573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5" name="Oval 9244"/>
            <p:cNvSpPr/>
            <p:nvPr/>
          </p:nvSpPr>
          <p:spPr>
            <a:xfrm>
              <a:off x="1626632" y="33082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6" name="Oval 9245"/>
            <p:cNvSpPr/>
            <p:nvPr/>
          </p:nvSpPr>
          <p:spPr>
            <a:xfrm>
              <a:off x="1523762" y="301680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51" name="Group 9250"/>
          <p:cNvGrpSpPr/>
          <p:nvPr/>
        </p:nvGrpSpPr>
        <p:grpSpPr>
          <a:xfrm>
            <a:off x="1772364" y="3043237"/>
            <a:ext cx="327184" cy="334329"/>
            <a:chOff x="1772364" y="3043237"/>
            <a:chExt cx="327184" cy="334329"/>
          </a:xfrm>
        </p:grpSpPr>
        <p:sp>
          <p:nvSpPr>
            <p:cNvPr id="9248" name="Freeform 9247"/>
            <p:cNvSpPr/>
            <p:nvPr/>
          </p:nvSpPr>
          <p:spPr>
            <a:xfrm>
              <a:off x="1790224" y="3043237"/>
              <a:ext cx="291466" cy="334329"/>
            </a:xfrm>
            <a:custGeom>
              <a:avLst/>
              <a:gdLst/>
              <a:ahLst/>
              <a:cxnLst/>
              <a:rect l="0" t="0" r="0" b="0"/>
              <a:pathLst>
                <a:path w="291466" h="334329">
                  <a:moveTo>
                    <a:pt x="291465" y="300038"/>
                  </a:moveTo>
                  <a:lnTo>
                    <a:pt x="257175" y="300038"/>
                  </a:lnTo>
                  <a:lnTo>
                    <a:pt x="240030" y="308610"/>
                  </a:lnTo>
                  <a:lnTo>
                    <a:pt x="222885" y="317183"/>
                  </a:lnTo>
                  <a:lnTo>
                    <a:pt x="188595" y="325755"/>
                  </a:lnTo>
                  <a:lnTo>
                    <a:pt x="120015" y="334328"/>
                  </a:lnTo>
                  <a:lnTo>
                    <a:pt x="145732" y="291466"/>
                  </a:lnTo>
                  <a:lnTo>
                    <a:pt x="154305" y="248603"/>
                  </a:lnTo>
                  <a:lnTo>
                    <a:pt x="180022" y="154305"/>
                  </a:lnTo>
                  <a:lnTo>
                    <a:pt x="188595" y="102871"/>
                  </a:lnTo>
                  <a:lnTo>
                    <a:pt x="180022" y="60008"/>
                  </a:lnTo>
                  <a:lnTo>
                    <a:pt x="145732" y="8573"/>
                  </a:lnTo>
                  <a:lnTo>
                    <a:pt x="120015" y="0"/>
                  </a:lnTo>
                  <a:lnTo>
                    <a:pt x="94297" y="0"/>
                  </a:lnTo>
                  <a:lnTo>
                    <a:pt x="34290" y="42863"/>
                  </a:lnTo>
                  <a:lnTo>
                    <a:pt x="8572" y="77153"/>
                  </a:lnTo>
                  <a:lnTo>
                    <a:pt x="0" y="111443"/>
                  </a:lnTo>
                  <a:lnTo>
                    <a:pt x="0" y="12858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9" name="Oval 9248"/>
            <p:cNvSpPr/>
            <p:nvPr/>
          </p:nvSpPr>
          <p:spPr>
            <a:xfrm>
              <a:off x="2063829" y="33254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0" name="Oval 9249"/>
            <p:cNvSpPr/>
            <p:nvPr/>
          </p:nvSpPr>
          <p:spPr>
            <a:xfrm>
              <a:off x="1772364" y="315396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55" name="Group 9254"/>
          <p:cNvGrpSpPr/>
          <p:nvPr/>
        </p:nvGrpSpPr>
        <p:grpSpPr>
          <a:xfrm>
            <a:off x="2115264" y="3111103"/>
            <a:ext cx="318612" cy="224314"/>
            <a:chOff x="2115264" y="3111103"/>
            <a:chExt cx="318612" cy="224314"/>
          </a:xfrm>
        </p:grpSpPr>
        <p:sp>
          <p:nvSpPr>
            <p:cNvPr id="9252" name="Freeform 9251"/>
            <p:cNvSpPr/>
            <p:nvPr/>
          </p:nvSpPr>
          <p:spPr>
            <a:xfrm>
              <a:off x="2133124" y="3128963"/>
              <a:ext cx="282893" cy="197168"/>
            </a:xfrm>
            <a:custGeom>
              <a:avLst/>
              <a:gdLst/>
              <a:ahLst/>
              <a:cxnLst/>
              <a:rect l="0" t="0" r="0" b="0"/>
              <a:pathLst>
                <a:path w="282893" h="197168">
                  <a:moveTo>
                    <a:pt x="282892" y="188595"/>
                  </a:moveTo>
                  <a:lnTo>
                    <a:pt x="282892" y="197167"/>
                  </a:lnTo>
                  <a:lnTo>
                    <a:pt x="274320" y="188595"/>
                  </a:lnTo>
                  <a:lnTo>
                    <a:pt x="248602" y="171450"/>
                  </a:lnTo>
                  <a:lnTo>
                    <a:pt x="180022" y="137160"/>
                  </a:lnTo>
                  <a:lnTo>
                    <a:pt x="145732" y="102870"/>
                  </a:lnTo>
                  <a:lnTo>
                    <a:pt x="94297" y="68579"/>
                  </a:lnTo>
                  <a:lnTo>
                    <a:pt x="60007" y="42862"/>
                  </a:lnTo>
                  <a:lnTo>
                    <a:pt x="25717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3" name="Oval 9252"/>
            <p:cNvSpPr/>
            <p:nvPr/>
          </p:nvSpPr>
          <p:spPr>
            <a:xfrm>
              <a:off x="2398157" y="32996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4" name="Oval 9253"/>
            <p:cNvSpPr/>
            <p:nvPr/>
          </p:nvSpPr>
          <p:spPr>
            <a:xfrm>
              <a:off x="2115264" y="31111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59" name="Group 9258"/>
          <p:cNvGrpSpPr/>
          <p:nvPr/>
        </p:nvGrpSpPr>
        <p:grpSpPr>
          <a:xfrm>
            <a:off x="2209562" y="3102531"/>
            <a:ext cx="121444" cy="275748"/>
            <a:chOff x="2209562" y="3102531"/>
            <a:chExt cx="121444" cy="275748"/>
          </a:xfrm>
        </p:grpSpPr>
        <p:sp>
          <p:nvSpPr>
            <p:cNvPr id="9256" name="Freeform 9255"/>
            <p:cNvSpPr/>
            <p:nvPr/>
          </p:nvSpPr>
          <p:spPr>
            <a:xfrm>
              <a:off x="2227421" y="3120390"/>
              <a:ext cx="85726" cy="257176"/>
            </a:xfrm>
            <a:custGeom>
              <a:avLst/>
              <a:gdLst/>
              <a:ahLst/>
              <a:cxnLst/>
              <a:rect l="0" t="0" r="0" b="0"/>
              <a:pathLst>
                <a:path w="85726" h="257176">
                  <a:moveTo>
                    <a:pt x="0" y="240030"/>
                  </a:moveTo>
                  <a:lnTo>
                    <a:pt x="0" y="257175"/>
                  </a:lnTo>
                  <a:lnTo>
                    <a:pt x="8573" y="205740"/>
                  </a:lnTo>
                  <a:lnTo>
                    <a:pt x="25718" y="171450"/>
                  </a:lnTo>
                  <a:lnTo>
                    <a:pt x="42863" y="128587"/>
                  </a:lnTo>
                  <a:lnTo>
                    <a:pt x="60008" y="85725"/>
                  </a:lnTo>
                  <a:lnTo>
                    <a:pt x="85725" y="17145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7" name="Oval 9256"/>
            <p:cNvSpPr/>
            <p:nvPr/>
          </p:nvSpPr>
          <p:spPr>
            <a:xfrm>
              <a:off x="2209562" y="33425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8" name="Oval 9257"/>
            <p:cNvSpPr/>
            <p:nvPr/>
          </p:nvSpPr>
          <p:spPr>
            <a:xfrm>
              <a:off x="2295287" y="310253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60" name="Oval 9259"/>
          <p:cNvSpPr/>
          <p:nvPr/>
        </p:nvSpPr>
        <p:spPr>
          <a:xfrm>
            <a:off x="2723912" y="3136821"/>
            <a:ext cx="35719" cy="35718"/>
          </a:xfrm>
          <a:prstGeom prst="ellipse">
            <a:avLst/>
          </a:prstGeom>
          <a:solidFill>
            <a:srgbClr val="0000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64" name="Group 9263"/>
          <p:cNvGrpSpPr/>
          <p:nvPr/>
        </p:nvGrpSpPr>
        <p:grpSpPr>
          <a:xfrm>
            <a:off x="2741057" y="3033951"/>
            <a:ext cx="155734" cy="207168"/>
            <a:chOff x="2741057" y="3033951"/>
            <a:chExt cx="155734" cy="207168"/>
          </a:xfrm>
        </p:grpSpPr>
        <p:sp>
          <p:nvSpPr>
            <p:cNvPr id="9261" name="Freeform 9260"/>
            <p:cNvSpPr/>
            <p:nvPr/>
          </p:nvSpPr>
          <p:spPr>
            <a:xfrm>
              <a:off x="2758916" y="3051810"/>
              <a:ext cx="120016" cy="180024"/>
            </a:xfrm>
            <a:custGeom>
              <a:avLst/>
              <a:gdLst/>
              <a:ahLst/>
              <a:cxnLst/>
              <a:rect l="0" t="0" r="0" b="0"/>
              <a:pathLst>
                <a:path w="120016" h="180024">
                  <a:moveTo>
                    <a:pt x="120015" y="171450"/>
                  </a:moveTo>
                  <a:lnTo>
                    <a:pt x="120015" y="180023"/>
                  </a:lnTo>
                  <a:lnTo>
                    <a:pt x="94298" y="171450"/>
                  </a:lnTo>
                  <a:lnTo>
                    <a:pt x="85725" y="162878"/>
                  </a:lnTo>
                  <a:lnTo>
                    <a:pt x="68580" y="111442"/>
                  </a:lnTo>
                  <a:lnTo>
                    <a:pt x="42863" y="68580"/>
                  </a:lnTo>
                  <a:lnTo>
                    <a:pt x="17145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2" name="Oval 9261"/>
            <p:cNvSpPr/>
            <p:nvPr/>
          </p:nvSpPr>
          <p:spPr>
            <a:xfrm>
              <a:off x="2861072" y="320540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3" name="Oval 9262"/>
            <p:cNvSpPr/>
            <p:nvPr/>
          </p:nvSpPr>
          <p:spPr>
            <a:xfrm>
              <a:off x="2741057" y="303395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68" name="Group 9267"/>
          <p:cNvGrpSpPr/>
          <p:nvPr/>
        </p:nvGrpSpPr>
        <p:grpSpPr>
          <a:xfrm>
            <a:off x="2603897" y="3136821"/>
            <a:ext cx="284321" cy="78581"/>
            <a:chOff x="2603897" y="3136821"/>
            <a:chExt cx="284321" cy="78581"/>
          </a:xfrm>
        </p:grpSpPr>
        <p:sp>
          <p:nvSpPr>
            <p:cNvPr id="9265" name="Freeform 9264"/>
            <p:cNvSpPr/>
            <p:nvPr/>
          </p:nvSpPr>
          <p:spPr>
            <a:xfrm>
              <a:off x="2621756" y="3154680"/>
              <a:ext cx="248604" cy="42863"/>
            </a:xfrm>
            <a:custGeom>
              <a:avLst/>
              <a:gdLst/>
              <a:ahLst/>
              <a:cxnLst/>
              <a:rect l="0" t="0" r="0" b="0"/>
              <a:pathLst>
                <a:path w="248604" h="42863">
                  <a:moveTo>
                    <a:pt x="248603" y="0"/>
                  </a:moveTo>
                  <a:lnTo>
                    <a:pt x="240030" y="0"/>
                  </a:lnTo>
                  <a:lnTo>
                    <a:pt x="180023" y="8572"/>
                  </a:lnTo>
                  <a:lnTo>
                    <a:pt x="137160" y="17145"/>
                  </a:lnTo>
                  <a:lnTo>
                    <a:pt x="94298" y="25718"/>
                  </a:lnTo>
                  <a:lnTo>
                    <a:pt x="60008" y="34290"/>
                  </a:lnTo>
                  <a:lnTo>
                    <a:pt x="25718" y="42862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6" name="Oval 9265"/>
            <p:cNvSpPr/>
            <p:nvPr/>
          </p:nvSpPr>
          <p:spPr>
            <a:xfrm>
              <a:off x="2852499" y="31368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7" name="Oval 9266"/>
            <p:cNvSpPr/>
            <p:nvPr/>
          </p:nvSpPr>
          <p:spPr>
            <a:xfrm>
              <a:off x="2603897" y="31796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72" name="Group 9271"/>
          <p:cNvGrpSpPr/>
          <p:nvPr/>
        </p:nvGrpSpPr>
        <p:grpSpPr>
          <a:xfrm>
            <a:off x="3135392" y="2991088"/>
            <a:ext cx="250031" cy="163593"/>
            <a:chOff x="3135392" y="2991088"/>
            <a:chExt cx="250031" cy="163593"/>
          </a:xfrm>
        </p:grpSpPr>
        <p:sp>
          <p:nvSpPr>
            <p:cNvPr id="9269" name="Freeform 9268"/>
            <p:cNvSpPr/>
            <p:nvPr/>
          </p:nvSpPr>
          <p:spPr>
            <a:xfrm>
              <a:off x="3153251" y="3008947"/>
              <a:ext cx="214314" cy="145734"/>
            </a:xfrm>
            <a:custGeom>
              <a:avLst/>
              <a:gdLst/>
              <a:ahLst/>
              <a:cxnLst/>
              <a:rect l="0" t="0" r="0" b="0"/>
              <a:pathLst>
                <a:path w="214314" h="145734">
                  <a:moveTo>
                    <a:pt x="214313" y="111443"/>
                  </a:moveTo>
                  <a:lnTo>
                    <a:pt x="197168" y="111443"/>
                  </a:lnTo>
                  <a:lnTo>
                    <a:pt x="171450" y="120016"/>
                  </a:lnTo>
                  <a:lnTo>
                    <a:pt x="145733" y="128588"/>
                  </a:lnTo>
                  <a:lnTo>
                    <a:pt x="120015" y="128588"/>
                  </a:lnTo>
                  <a:lnTo>
                    <a:pt x="85725" y="137161"/>
                  </a:lnTo>
                  <a:lnTo>
                    <a:pt x="51435" y="145733"/>
                  </a:lnTo>
                  <a:lnTo>
                    <a:pt x="25718" y="145733"/>
                  </a:lnTo>
                  <a:lnTo>
                    <a:pt x="8573" y="137161"/>
                  </a:lnTo>
                  <a:lnTo>
                    <a:pt x="0" y="128588"/>
                  </a:lnTo>
                  <a:lnTo>
                    <a:pt x="0" y="120016"/>
                  </a:lnTo>
                  <a:lnTo>
                    <a:pt x="8573" y="102871"/>
                  </a:lnTo>
                  <a:lnTo>
                    <a:pt x="8573" y="77153"/>
                  </a:lnTo>
                  <a:lnTo>
                    <a:pt x="8573" y="51436"/>
                  </a:lnTo>
                  <a:lnTo>
                    <a:pt x="0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0" name="Oval 9269"/>
            <p:cNvSpPr/>
            <p:nvPr/>
          </p:nvSpPr>
          <p:spPr>
            <a:xfrm>
              <a:off x="3349704" y="310253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1" name="Oval 9270"/>
            <p:cNvSpPr/>
            <p:nvPr/>
          </p:nvSpPr>
          <p:spPr>
            <a:xfrm>
              <a:off x="3135392" y="299108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76" name="Group 9275"/>
          <p:cNvGrpSpPr/>
          <p:nvPr/>
        </p:nvGrpSpPr>
        <p:grpSpPr>
          <a:xfrm>
            <a:off x="3375422" y="2982516"/>
            <a:ext cx="155734" cy="300752"/>
            <a:chOff x="3375422" y="2982516"/>
            <a:chExt cx="155734" cy="300752"/>
          </a:xfrm>
        </p:grpSpPr>
        <p:sp>
          <p:nvSpPr>
            <p:cNvPr id="9273" name="Freeform 9272"/>
            <p:cNvSpPr/>
            <p:nvPr/>
          </p:nvSpPr>
          <p:spPr>
            <a:xfrm>
              <a:off x="3393281" y="3000375"/>
              <a:ext cx="120016" cy="282893"/>
            </a:xfrm>
            <a:custGeom>
              <a:avLst/>
              <a:gdLst/>
              <a:ahLst/>
              <a:cxnLst/>
              <a:rect l="0" t="0" r="0" b="0"/>
              <a:pathLst>
                <a:path w="120016" h="282893">
                  <a:moveTo>
                    <a:pt x="120015" y="257175"/>
                  </a:moveTo>
                  <a:lnTo>
                    <a:pt x="111443" y="282892"/>
                  </a:lnTo>
                  <a:lnTo>
                    <a:pt x="111443" y="265748"/>
                  </a:lnTo>
                  <a:lnTo>
                    <a:pt x="94298" y="240030"/>
                  </a:lnTo>
                  <a:lnTo>
                    <a:pt x="68580" y="188595"/>
                  </a:lnTo>
                  <a:lnTo>
                    <a:pt x="34290" y="94298"/>
                  </a:lnTo>
                  <a:lnTo>
                    <a:pt x="17145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4" name="Oval 9273"/>
            <p:cNvSpPr/>
            <p:nvPr/>
          </p:nvSpPr>
          <p:spPr>
            <a:xfrm>
              <a:off x="3495437" y="32396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5" name="Oval 9274"/>
            <p:cNvSpPr/>
            <p:nvPr/>
          </p:nvSpPr>
          <p:spPr>
            <a:xfrm>
              <a:off x="3375422" y="29825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80" name="Group 9279"/>
          <p:cNvGrpSpPr/>
          <p:nvPr/>
        </p:nvGrpSpPr>
        <p:grpSpPr>
          <a:xfrm>
            <a:off x="3589734" y="3034665"/>
            <a:ext cx="309326" cy="402908"/>
            <a:chOff x="3589734" y="3034665"/>
            <a:chExt cx="309326" cy="402908"/>
          </a:xfrm>
        </p:grpSpPr>
        <p:sp>
          <p:nvSpPr>
            <p:cNvPr id="9277" name="Freeform 9276"/>
            <p:cNvSpPr/>
            <p:nvPr/>
          </p:nvSpPr>
          <p:spPr>
            <a:xfrm>
              <a:off x="3607594" y="3034665"/>
              <a:ext cx="291466" cy="402908"/>
            </a:xfrm>
            <a:custGeom>
              <a:avLst/>
              <a:gdLst/>
              <a:ahLst/>
              <a:cxnLst/>
              <a:rect l="0" t="0" r="0" b="0"/>
              <a:pathLst>
                <a:path w="291466" h="402908">
                  <a:moveTo>
                    <a:pt x="77152" y="351473"/>
                  </a:moveTo>
                  <a:lnTo>
                    <a:pt x="94297" y="385763"/>
                  </a:lnTo>
                  <a:lnTo>
                    <a:pt x="128587" y="402907"/>
                  </a:lnTo>
                  <a:lnTo>
                    <a:pt x="162877" y="402907"/>
                  </a:lnTo>
                  <a:lnTo>
                    <a:pt x="188595" y="385763"/>
                  </a:lnTo>
                  <a:lnTo>
                    <a:pt x="222885" y="368618"/>
                  </a:lnTo>
                  <a:lnTo>
                    <a:pt x="248602" y="351473"/>
                  </a:lnTo>
                  <a:lnTo>
                    <a:pt x="274320" y="325755"/>
                  </a:lnTo>
                  <a:lnTo>
                    <a:pt x="291465" y="282893"/>
                  </a:lnTo>
                  <a:lnTo>
                    <a:pt x="291465" y="265748"/>
                  </a:lnTo>
                  <a:lnTo>
                    <a:pt x="291465" y="240030"/>
                  </a:lnTo>
                  <a:lnTo>
                    <a:pt x="282892" y="214312"/>
                  </a:lnTo>
                  <a:lnTo>
                    <a:pt x="265747" y="188595"/>
                  </a:lnTo>
                  <a:lnTo>
                    <a:pt x="248602" y="154305"/>
                  </a:lnTo>
                  <a:lnTo>
                    <a:pt x="222885" y="111443"/>
                  </a:lnTo>
                  <a:lnTo>
                    <a:pt x="171450" y="34290"/>
                  </a:lnTo>
                  <a:lnTo>
                    <a:pt x="162877" y="0"/>
                  </a:lnTo>
                  <a:lnTo>
                    <a:pt x="171450" y="25718"/>
                  </a:lnTo>
                  <a:lnTo>
                    <a:pt x="180022" y="51435"/>
                  </a:lnTo>
                  <a:lnTo>
                    <a:pt x="180022" y="77153"/>
                  </a:lnTo>
                  <a:lnTo>
                    <a:pt x="162877" y="120015"/>
                  </a:lnTo>
                  <a:lnTo>
                    <a:pt x="137160" y="137160"/>
                  </a:lnTo>
                  <a:lnTo>
                    <a:pt x="102870" y="137160"/>
                  </a:lnTo>
                  <a:lnTo>
                    <a:pt x="60007" y="137160"/>
                  </a:lnTo>
                  <a:lnTo>
                    <a:pt x="0" y="9429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8" name="Oval 9277"/>
            <p:cNvSpPr/>
            <p:nvPr/>
          </p:nvSpPr>
          <p:spPr>
            <a:xfrm>
              <a:off x="3666887" y="33682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9" name="Oval 9278"/>
            <p:cNvSpPr/>
            <p:nvPr/>
          </p:nvSpPr>
          <p:spPr>
            <a:xfrm>
              <a:off x="3589734" y="31111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84" name="Group 9283"/>
          <p:cNvGrpSpPr/>
          <p:nvPr/>
        </p:nvGrpSpPr>
        <p:grpSpPr>
          <a:xfrm>
            <a:off x="4061222" y="2999661"/>
            <a:ext cx="224314" cy="44291"/>
            <a:chOff x="4061222" y="2999661"/>
            <a:chExt cx="224314" cy="44291"/>
          </a:xfrm>
        </p:grpSpPr>
        <p:sp>
          <p:nvSpPr>
            <p:cNvPr id="9281" name="Freeform 9280"/>
            <p:cNvSpPr/>
            <p:nvPr/>
          </p:nvSpPr>
          <p:spPr>
            <a:xfrm>
              <a:off x="4079081" y="3017520"/>
              <a:ext cx="188596" cy="8574"/>
            </a:xfrm>
            <a:custGeom>
              <a:avLst/>
              <a:gdLst/>
              <a:ahLst/>
              <a:cxnLst/>
              <a:rect l="0" t="0" r="0" b="0"/>
              <a:pathLst>
                <a:path w="188596" h="8574">
                  <a:moveTo>
                    <a:pt x="188595" y="0"/>
                  </a:moveTo>
                  <a:lnTo>
                    <a:pt x="102870" y="0"/>
                  </a:lnTo>
                  <a:lnTo>
                    <a:pt x="68580" y="8573"/>
                  </a:lnTo>
                  <a:lnTo>
                    <a:pt x="34290" y="857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2" name="Oval 9281"/>
            <p:cNvSpPr/>
            <p:nvPr/>
          </p:nvSpPr>
          <p:spPr>
            <a:xfrm>
              <a:off x="4249817" y="29996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3" name="Oval 9282"/>
            <p:cNvSpPr/>
            <p:nvPr/>
          </p:nvSpPr>
          <p:spPr>
            <a:xfrm>
              <a:off x="4061222" y="30082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88" name="Group 9287"/>
          <p:cNvGrpSpPr/>
          <p:nvPr/>
        </p:nvGrpSpPr>
        <p:grpSpPr>
          <a:xfrm>
            <a:off x="4086939" y="3076813"/>
            <a:ext cx="232887" cy="61436"/>
            <a:chOff x="4086939" y="3076813"/>
            <a:chExt cx="232887" cy="61436"/>
          </a:xfrm>
        </p:grpSpPr>
        <p:sp>
          <p:nvSpPr>
            <p:cNvPr id="9285" name="Freeform 9284"/>
            <p:cNvSpPr/>
            <p:nvPr/>
          </p:nvSpPr>
          <p:spPr>
            <a:xfrm>
              <a:off x="4104799" y="3094673"/>
              <a:ext cx="197168" cy="25718"/>
            </a:xfrm>
            <a:custGeom>
              <a:avLst/>
              <a:gdLst/>
              <a:ahLst/>
              <a:cxnLst/>
              <a:rect l="0" t="0" r="0" b="0"/>
              <a:pathLst>
                <a:path w="197168" h="25718">
                  <a:moveTo>
                    <a:pt x="197167" y="0"/>
                  </a:moveTo>
                  <a:lnTo>
                    <a:pt x="171450" y="8572"/>
                  </a:lnTo>
                  <a:lnTo>
                    <a:pt x="102870" y="17145"/>
                  </a:lnTo>
                  <a:lnTo>
                    <a:pt x="51435" y="25717"/>
                  </a:lnTo>
                  <a:lnTo>
                    <a:pt x="17145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6" name="Oval 9285"/>
            <p:cNvSpPr/>
            <p:nvPr/>
          </p:nvSpPr>
          <p:spPr>
            <a:xfrm>
              <a:off x="4284107" y="30768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7" name="Oval 9286"/>
            <p:cNvSpPr/>
            <p:nvPr/>
          </p:nvSpPr>
          <p:spPr>
            <a:xfrm>
              <a:off x="4086939" y="310253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92" name="Group 9291"/>
          <p:cNvGrpSpPr/>
          <p:nvPr/>
        </p:nvGrpSpPr>
        <p:grpSpPr>
          <a:xfrm>
            <a:off x="4516279" y="2853928"/>
            <a:ext cx="292179" cy="189310"/>
            <a:chOff x="4516279" y="2853928"/>
            <a:chExt cx="292179" cy="189310"/>
          </a:xfrm>
        </p:grpSpPr>
        <p:sp>
          <p:nvSpPr>
            <p:cNvPr id="9289" name="Freeform 9288"/>
            <p:cNvSpPr/>
            <p:nvPr/>
          </p:nvSpPr>
          <p:spPr>
            <a:xfrm>
              <a:off x="4516279" y="2871788"/>
              <a:ext cx="274321" cy="171450"/>
            </a:xfrm>
            <a:custGeom>
              <a:avLst/>
              <a:gdLst/>
              <a:ahLst/>
              <a:cxnLst/>
              <a:rect l="0" t="0" r="0" b="0"/>
              <a:pathLst>
                <a:path w="274321" h="171450">
                  <a:moveTo>
                    <a:pt x="274320" y="120015"/>
                  </a:moveTo>
                  <a:lnTo>
                    <a:pt x="257175" y="128587"/>
                  </a:lnTo>
                  <a:lnTo>
                    <a:pt x="248602" y="137159"/>
                  </a:lnTo>
                  <a:lnTo>
                    <a:pt x="231457" y="145732"/>
                  </a:lnTo>
                  <a:lnTo>
                    <a:pt x="197167" y="154305"/>
                  </a:lnTo>
                  <a:lnTo>
                    <a:pt x="154305" y="162877"/>
                  </a:lnTo>
                  <a:lnTo>
                    <a:pt x="68580" y="171449"/>
                  </a:lnTo>
                  <a:lnTo>
                    <a:pt x="42862" y="145732"/>
                  </a:lnTo>
                  <a:lnTo>
                    <a:pt x="8572" y="137159"/>
                  </a:lnTo>
                  <a:lnTo>
                    <a:pt x="0" y="120015"/>
                  </a:lnTo>
                  <a:lnTo>
                    <a:pt x="8572" y="111442"/>
                  </a:lnTo>
                  <a:lnTo>
                    <a:pt x="8572" y="77152"/>
                  </a:lnTo>
                  <a:lnTo>
                    <a:pt x="5143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0" name="Oval 9289"/>
            <p:cNvSpPr/>
            <p:nvPr/>
          </p:nvSpPr>
          <p:spPr>
            <a:xfrm>
              <a:off x="4772739" y="297394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1" name="Oval 9290"/>
            <p:cNvSpPr/>
            <p:nvPr/>
          </p:nvSpPr>
          <p:spPr>
            <a:xfrm>
              <a:off x="4549854" y="28539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96" name="Group 9295"/>
          <p:cNvGrpSpPr/>
          <p:nvPr/>
        </p:nvGrpSpPr>
        <p:grpSpPr>
          <a:xfrm>
            <a:off x="4781312" y="2819638"/>
            <a:ext cx="52863" cy="352188"/>
            <a:chOff x="4781312" y="2819638"/>
            <a:chExt cx="52863" cy="352188"/>
          </a:xfrm>
        </p:grpSpPr>
        <p:sp>
          <p:nvSpPr>
            <p:cNvPr id="9293" name="Freeform 9292"/>
            <p:cNvSpPr/>
            <p:nvPr/>
          </p:nvSpPr>
          <p:spPr>
            <a:xfrm>
              <a:off x="4799171" y="2837498"/>
              <a:ext cx="17146" cy="334328"/>
            </a:xfrm>
            <a:custGeom>
              <a:avLst/>
              <a:gdLst/>
              <a:ahLst/>
              <a:cxnLst/>
              <a:rect l="0" t="0" r="0" b="0"/>
              <a:pathLst>
                <a:path w="17146" h="334328">
                  <a:moveTo>
                    <a:pt x="17145" y="300037"/>
                  </a:moveTo>
                  <a:lnTo>
                    <a:pt x="17145" y="334327"/>
                  </a:lnTo>
                  <a:lnTo>
                    <a:pt x="8573" y="308610"/>
                  </a:lnTo>
                  <a:lnTo>
                    <a:pt x="8573" y="282892"/>
                  </a:lnTo>
                  <a:lnTo>
                    <a:pt x="8573" y="240030"/>
                  </a:lnTo>
                  <a:lnTo>
                    <a:pt x="8573" y="188595"/>
                  </a:lnTo>
                  <a:lnTo>
                    <a:pt x="0" y="128587"/>
                  </a:lnTo>
                  <a:lnTo>
                    <a:pt x="0" y="51434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4" name="Oval 9293"/>
            <p:cNvSpPr/>
            <p:nvPr/>
          </p:nvSpPr>
          <p:spPr>
            <a:xfrm>
              <a:off x="4798457" y="3119675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5" name="Oval 9294"/>
            <p:cNvSpPr/>
            <p:nvPr/>
          </p:nvSpPr>
          <p:spPr>
            <a:xfrm>
              <a:off x="4781312" y="28196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00" name="Group 9299"/>
          <p:cNvGrpSpPr/>
          <p:nvPr/>
        </p:nvGrpSpPr>
        <p:grpSpPr>
          <a:xfrm>
            <a:off x="975122" y="3719750"/>
            <a:ext cx="335756" cy="87154"/>
            <a:chOff x="975122" y="3719750"/>
            <a:chExt cx="335756" cy="87154"/>
          </a:xfrm>
        </p:grpSpPr>
        <p:sp>
          <p:nvSpPr>
            <p:cNvPr id="9297" name="Freeform 9296"/>
            <p:cNvSpPr/>
            <p:nvPr/>
          </p:nvSpPr>
          <p:spPr>
            <a:xfrm>
              <a:off x="992981" y="3729038"/>
              <a:ext cx="300039" cy="60008"/>
            </a:xfrm>
            <a:custGeom>
              <a:avLst/>
              <a:gdLst/>
              <a:ahLst/>
              <a:cxnLst/>
              <a:rect l="0" t="0" r="0" b="0"/>
              <a:pathLst>
                <a:path w="300039" h="60008">
                  <a:moveTo>
                    <a:pt x="300038" y="8572"/>
                  </a:moveTo>
                  <a:lnTo>
                    <a:pt x="291465" y="8572"/>
                  </a:lnTo>
                  <a:lnTo>
                    <a:pt x="282893" y="0"/>
                  </a:lnTo>
                  <a:lnTo>
                    <a:pt x="257175" y="8572"/>
                  </a:lnTo>
                  <a:lnTo>
                    <a:pt x="180023" y="17145"/>
                  </a:lnTo>
                  <a:lnTo>
                    <a:pt x="137160" y="34290"/>
                  </a:lnTo>
                  <a:lnTo>
                    <a:pt x="94298" y="42862"/>
                  </a:lnTo>
                  <a:lnTo>
                    <a:pt x="17145" y="60007"/>
                  </a:lnTo>
                  <a:lnTo>
                    <a:pt x="0" y="6000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8" name="Oval 9297"/>
            <p:cNvSpPr/>
            <p:nvPr/>
          </p:nvSpPr>
          <p:spPr>
            <a:xfrm>
              <a:off x="1275159" y="37197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9" name="Oval 9298"/>
            <p:cNvSpPr/>
            <p:nvPr/>
          </p:nvSpPr>
          <p:spPr>
            <a:xfrm>
              <a:off x="975122" y="377118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04" name="Group 9303"/>
          <p:cNvGrpSpPr/>
          <p:nvPr/>
        </p:nvGrpSpPr>
        <p:grpSpPr>
          <a:xfrm>
            <a:off x="1498044" y="3565446"/>
            <a:ext cx="180738" cy="326470"/>
            <a:chOff x="1498044" y="3565446"/>
            <a:chExt cx="180738" cy="326470"/>
          </a:xfrm>
        </p:grpSpPr>
        <p:sp>
          <p:nvSpPr>
            <p:cNvPr id="9301" name="Freeform 9300"/>
            <p:cNvSpPr/>
            <p:nvPr/>
          </p:nvSpPr>
          <p:spPr>
            <a:xfrm>
              <a:off x="1515904" y="3583305"/>
              <a:ext cx="162878" cy="308611"/>
            </a:xfrm>
            <a:custGeom>
              <a:avLst/>
              <a:gdLst/>
              <a:ahLst/>
              <a:cxnLst/>
              <a:rect l="0" t="0" r="0" b="0"/>
              <a:pathLst>
                <a:path w="162878" h="308611">
                  <a:moveTo>
                    <a:pt x="137160" y="231458"/>
                  </a:moveTo>
                  <a:lnTo>
                    <a:pt x="162877" y="308610"/>
                  </a:lnTo>
                  <a:lnTo>
                    <a:pt x="154305" y="308610"/>
                  </a:lnTo>
                  <a:lnTo>
                    <a:pt x="145732" y="291465"/>
                  </a:lnTo>
                  <a:lnTo>
                    <a:pt x="111442" y="231458"/>
                  </a:lnTo>
                  <a:lnTo>
                    <a:pt x="85725" y="188595"/>
                  </a:lnTo>
                  <a:lnTo>
                    <a:pt x="60007" y="128587"/>
                  </a:lnTo>
                  <a:lnTo>
                    <a:pt x="34290" y="77153"/>
                  </a:lnTo>
                  <a:lnTo>
                    <a:pt x="17145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2" name="Oval 9301"/>
            <p:cNvSpPr/>
            <p:nvPr/>
          </p:nvSpPr>
          <p:spPr>
            <a:xfrm>
              <a:off x="1635204" y="37969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3" name="Oval 9302"/>
            <p:cNvSpPr/>
            <p:nvPr/>
          </p:nvSpPr>
          <p:spPr>
            <a:xfrm>
              <a:off x="1498044" y="35654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08" name="Group 9307"/>
          <p:cNvGrpSpPr/>
          <p:nvPr/>
        </p:nvGrpSpPr>
        <p:grpSpPr>
          <a:xfrm>
            <a:off x="1806654" y="3531870"/>
            <a:ext cx="421482" cy="308611"/>
            <a:chOff x="1806654" y="3531870"/>
            <a:chExt cx="421482" cy="308611"/>
          </a:xfrm>
        </p:grpSpPr>
        <p:sp>
          <p:nvSpPr>
            <p:cNvPr id="9305" name="Freeform 9304"/>
            <p:cNvSpPr/>
            <p:nvPr/>
          </p:nvSpPr>
          <p:spPr>
            <a:xfrm>
              <a:off x="1824514" y="3531870"/>
              <a:ext cx="385763" cy="308611"/>
            </a:xfrm>
            <a:custGeom>
              <a:avLst/>
              <a:gdLst/>
              <a:ahLst/>
              <a:cxnLst/>
              <a:rect l="0" t="0" r="0" b="0"/>
              <a:pathLst>
                <a:path w="385763" h="308611">
                  <a:moveTo>
                    <a:pt x="385762" y="214313"/>
                  </a:moveTo>
                  <a:lnTo>
                    <a:pt x="360045" y="240030"/>
                  </a:lnTo>
                  <a:lnTo>
                    <a:pt x="342900" y="248602"/>
                  </a:lnTo>
                  <a:lnTo>
                    <a:pt x="291465" y="274320"/>
                  </a:lnTo>
                  <a:lnTo>
                    <a:pt x="248602" y="291465"/>
                  </a:lnTo>
                  <a:lnTo>
                    <a:pt x="205740" y="308610"/>
                  </a:lnTo>
                  <a:lnTo>
                    <a:pt x="180022" y="308610"/>
                  </a:lnTo>
                  <a:lnTo>
                    <a:pt x="188595" y="291465"/>
                  </a:lnTo>
                  <a:lnTo>
                    <a:pt x="214312" y="197168"/>
                  </a:lnTo>
                  <a:lnTo>
                    <a:pt x="231457" y="145733"/>
                  </a:lnTo>
                  <a:lnTo>
                    <a:pt x="214312" y="60007"/>
                  </a:lnTo>
                  <a:lnTo>
                    <a:pt x="180022" y="8572"/>
                  </a:lnTo>
                  <a:lnTo>
                    <a:pt x="145732" y="0"/>
                  </a:lnTo>
                  <a:lnTo>
                    <a:pt x="102870" y="0"/>
                  </a:lnTo>
                  <a:lnTo>
                    <a:pt x="68580" y="8572"/>
                  </a:lnTo>
                  <a:lnTo>
                    <a:pt x="42862" y="34290"/>
                  </a:lnTo>
                  <a:lnTo>
                    <a:pt x="17145" y="68580"/>
                  </a:lnTo>
                  <a:lnTo>
                    <a:pt x="0" y="9429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6" name="Oval 9305"/>
            <p:cNvSpPr/>
            <p:nvPr/>
          </p:nvSpPr>
          <p:spPr>
            <a:xfrm>
              <a:off x="2192417" y="37283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7" name="Oval 9306"/>
            <p:cNvSpPr/>
            <p:nvPr/>
          </p:nvSpPr>
          <p:spPr>
            <a:xfrm>
              <a:off x="1806654" y="36083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12" name="Group 9311"/>
          <p:cNvGrpSpPr/>
          <p:nvPr/>
        </p:nvGrpSpPr>
        <p:grpSpPr>
          <a:xfrm>
            <a:off x="2252424" y="3556873"/>
            <a:ext cx="310039" cy="207169"/>
            <a:chOff x="2252424" y="3556873"/>
            <a:chExt cx="310039" cy="207169"/>
          </a:xfrm>
        </p:grpSpPr>
        <p:sp>
          <p:nvSpPr>
            <p:cNvPr id="9309" name="Freeform 9308"/>
            <p:cNvSpPr/>
            <p:nvPr/>
          </p:nvSpPr>
          <p:spPr>
            <a:xfrm>
              <a:off x="2270284" y="3574733"/>
              <a:ext cx="291466" cy="188596"/>
            </a:xfrm>
            <a:custGeom>
              <a:avLst/>
              <a:gdLst/>
              <a:ahLst/>
              <a:cxnLst/>
              <a:rect l="0" t="0" r="0" b="0"/>
              <a:pathLst>
                <a:path w="291466" h="188596">
                  <a:moveTo>
                    <a:pt x="274320" y="171450"/>
                  </a:moveTo>
                  <a:lnTo>
                    <a:pt x="291465" y="188595"/>
                  </a:lnTo>
                  <a:lnTo>
                    <a:pt x="274320" y="188595"/>
                  </a:lnTo>
                  <a:lnTo>
                    <a:pt x="265747" y="180022"/>
                  </a:lnTo>
                  <a:lnTo>
                    <a:pt x="248602" y="171450"/>
                  </a:lnTo>
                  <a:lnTo>
                    <a:pt x="231457" y="154305"/>
                  </a:lnTo>
                  <a:lnTo>
                    <a:pt x="162877" y="111442"/>
                  </a:lnTo>
                  <a:lnTo>
                    <a:pt x="51435" y="25717"/>
                  </a:lnTo>
                  <a:lnTo>
                    <a:pt x="17145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0" name="Oval 9309"/>
            <p:cNvSpPr/>
            <p:nvPr/>
          </p:nvSpPr>
          <p:spPr>
            <a:xfrm>
              <a:off x="2526744" y="37283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1" name="Oval 9310"/>
            <p:cNvSpPr/>
            <p:nvPr/>
          </p:nvSpPr>
          <p:spPr>
            <a:xfrm>
              <a:off x="2252424" y="35568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16" name="Group 9315"/>
          <p:cNvGrpSpPr/>
          <p:nvPr/>
        </p:nvGrpSpPr>
        <p:grpSpPr>
          <a:xfrm>
            <a:off x="2329577" y="3556873"/>
            <a:ext cx="147161" cy="292181"/>
            <a:chOff x="2329577" y="3556873"/>
            <a:chExt cx="147161" cy="292181"/>
          </a:xfrm>
        </p:grpSpPr>
        <p:sp>
          <p:nvSpPr>
            <p:cNvPr id="9313" name="Freeform 9312"/>
            <p:cNvSpPr/>
            <p:nvPr/>
          </p:nvSpPr>
          <p:spPr>
            <a:xfrm>
              <a:off x="2347436" y="3574733"/>
              <a:ext cx="111444" cy="274321"/>
            </a:xfrm>
            <a:custGeom>
              <a:avLst/>
              <a:gdLst/>
              <a:ahLst/>
              <a:cxnLst/>
              <a:rect l="0" t="0" r="0" b="0"/>
              <a:pathLst>
                <a:path w="111444" h="274321">
                  <a:moveTo>
                    <a:pt x="0" y="248602"/>
                  </a:moveTo>
                  <a:lnTo>
                    <a:pt x="0" y="274320"/>
                  </a:lnTo>
                  <a:lnTo>
                    <a:pt x="17145" y="257175"/>
                  </a:lnTo>
                  <a:lnTo>
                    <a:pt x="34290" y="231457"/>
                  </a:lnTo>
                  <a:lnTo>
                    <a:pt x="51435" y="197167"/>
                  </a:lnTo>
                  <a:lnTo>
                    <a:pt x="60008" y="162877"/>
                  </a:lnTo>
                  <a:lnTo>
                    <a:pt x="94298" y="68580"/>
                  </a:lnTo>
                  <a:lnTo>
                    <a:pt x="102870" y="25717"/>
                  </a:lnTo>
                  <a:lnTo>
                    <a:pt x="11144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4" name="Oval 9313"/>
            <p:cNvSpPr/>
            <p:nvPr/>
          </p:nvSpPr>
          <p:spPr>
            <a:xfrm>
              <a:off x="2329577" y="380547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5" name="Oval 9314"/>
            <p:cNvSpPr/>
            <p:nvPr/>
          </p:nvSpPr>
          <p:spPr>
            <a:xfrm>
              <a:off x="2441019" y="35568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20" name="Group 9319"/>
          <p:cNvGrpSpPr/>
          <p:nvPr/>
        </p:nvGrpSpPr>
        <p:grpSpPr>
          <a:xfrm>
            <a:off x="2758202" y="3582591"/>
            <a:ext cx="292894" cy="70009"/>
            <a:chOff x="2758202" y="3582591"/>
            <a:chExt cx="292894" cy="70009"/>
          </a:xfrm>
        </p:grpSpPr>
        <p:sp>
          <p:nvSpPr>
            <p:cNvPr id="9317" name="Freeform 9316"/>
            <p:cNvSpPr/>
            <p:nvPr/>
          </p:nvSpPr>
          <p:spPr>
            <a:xfrm>
              <a:off x="2776061" y="3591877"/>
              <a:ext cx="257176" cy="42864"/>
            </a:xfrm>
            <a:custGeom>
              <a:avLst/>
              <a:gdLst/>
              <a:ahLst/>
              <a:cxnLst/>
              <a:rect l="0" t="0" r="0" b="0"/>
              <a:pathLst>
                <a:path w="257176" h="42864">
                  <a:moveTo>
                    <a:pt x="257175" y="8573"/>
                  </a:moveTo>
                  <a:lnTo>
                    <a:pt x="248603" y="17145"/>
                  </a:lnTo>
                  <a:lnTo>
                    <a:pt x="240030" y="0"/>
                  </a:lnTo>
                  <a:lnTo>
                    <a:pt x="222885" y="0"/>
                  </a:lnTo>
                  <a:lnTo>
                    <a:pt x="188595" y="8573"/>
                  </a:lnTo>
                  <a:lnTo>
                    <a:pt x="145733" y="8573"/>
                  </a:lnTo>
                  <a:lnTo>
                    <a:pt x="51435" y="34290"/>
                  </a:lnTo>
                  <a:lnTo>
                    <a:pt x="17145" y="42863"/>
                  </a:lnTo>
                  <a:lnTo>
                    <a:pt x="0" y="4286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8" name="Oval 9317"/>
            <p:cNvSpPr/>
            <p:nvPr/>
          </p:nvSpPr>
          <p:spPr>
            <a:xfrm>
              <a:off x="3015377" y="35825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9" name="Oval 9318"/>
            <p:cNvSpPr/>
            <p:nvPr/>
          </p:nvSpPr>
          <p:spPr>
            <a:xfrm>
              <a:off x="2758202" y="361688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24" name="Group 9323"/>
          <p:cNvGrpSpPr/>
          <p:nvPr/>
        </p:nvGrpSpPr>
        <p:grpSpPr>
          <a:xfrm>
            <a:off x="3247549" y="3368992"/>
            <a:ext cx="317897" cy="325757"/>
            <a:chOff x="3247549" y="3368992"/>
            <a:chExt cx="317897" cy="325757"/>
          </a:xfrm>
        </p:grpSpPr>
        <p:sp>
          <p:nvSpPr>
            <p:cNvPr id="9321" name="Freeform 9320"/>
            <p:cNvSpPr/>
            <p:nvPr/>
          </p:nvSpPr>
          <p:spPr>
            <a:xfrm>
              <a:off x="3247549" y="3368992"/>
              <a:ext cx="300038" cy="325757"/>
            </a:xfrm>
            <a:custGeom>
              <a:avLst/>
              <a:gdLst/>
              <a:ahLst/>
              <a:cxnLst/>
              <a:rect l="0" t="0" r="0" b="0"/>
              <a:pathLst>
                <a:path w="300038" h="325757">
                  <a:moveTo>
                    <a:pt x="300037" y="300038"/>
                  </a:moveTo>
                  <a:lnTo>
                    <a:pt x="291465" y="325756"/>
                  </a:lnTo>
                  <a:lnTo>
                    <a:pt x="282892" y="317183"/>
                  </a:lnTo>
                  <a:lnTo>
                    <a:pt x="257175" y="282893"/>
                  </a:lnTo>
                  <a:lnTo>
                    <a:pt x="231457" y="240030"/>
                  </a:lnTo>
                  <a:lnTo>
                    <a:pt x="205740" y="188596"/>
                  </a:lnTo>
                  <a:lnTo>
                    <a:pt x="180022" y="137161"/>
                  </a:lnTo>
                  <a:lnTo>
                    <a:pt x="162877" y="85725"/>
                  </a:lnTo>
                  <a:lnTo>
                    <a:pt x="162877" y="68580"/>
                  </a:lnTo>
                  <a:lnTo>
                    <a:pt x="180022" y="85725"/>
                  </a:lnTo>
                  <a:lnTo>
                    <a:pt x="188595" y="128588"/>
                  </a:lnTo>
                  <a:lnTo>
                    <a:pt x="180022" y="180023"/>
                  </a:lnTo>
                  <a:lnTo>
                    <a:pt x="171450" y="214313"/>
                  </a:lnTo>
                  <a:lnTo>
                    <a:pt x="137160" y="248603"/>
                  </a:lnTo>
                  <a:lnTo>
                    <a:pt x="102870" y="274321"/>
                  </a:lnTo>
                  <a:lnTo>
                    <a:pt x="68580" y="274321"/>
                  </a:lnTo>
                  <a:lnTo>
                    <a:pt x="17145" y="231458"/>
                  </a:lnTo>
                  <a:lnTo>
                    <a:pt x="0" y="197168"/>
                  </a:lnTo>
                  <a:lnTo>
                    <a:pt x="0" y="137161"/>
                  </a:lnTo>
                  <a:lnTo>
                    <a:pt x="17145" y="85725"/>
                  </a:lnTo>
                  <a:lnTo>
                    <a:pt x="77152" y="25718"/>
                  </a:lnTo>
                  <a:lnTo>
                    <a:pt x="111442" y="8573"/>
                  </a:lnTo>
                  <a:lnTo>
                    <a:pt x="171450" y="0"/>
                  </a:lnTo>
                  <a:lnTo>
                    <a:pt x="188595" y="0"/>
                  </a:lnTo>
                  <a:lnTo>
                    <a:pt x="197167" y="17146"/>
                  </a:lnTo>
                  <a:lnTo>
                    <a:pt x="214312" y="25718"/>
                  </a:lnTo>
                  <a:lnTo>
                    <a:pt x="214312" y="3429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2" name="Oval 9321"/>
            <p:cNvSpPr/>
            <p:nvPr/>
          </p:nvSpPr>
          <p:spPr>
            <a:xfrm>
              <a:off x="3529727" y="36511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3" name="Oval 9322"/>
            <p:cNvSpPr/>
            <p:nvPr/>
          </p:nvSpPr>
          <p:spPr>
            <a:xfrm>
              <a:off x="3444002" y="33854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28" name="Group 9327"/>
          <p:cNvGrpSpPr/>
          <p:nvPr/>
        </p:nvGrpSpPr>
        <p:grpSpPr>
          <a:xfrm>
            <a:off x="3632597" y="3497580"/>
            <a:ext cx="335043" cy="428626"/>
            <a:chOff x="3632597" y="3497580"/>
            <a:chExt cx="335043" cy="428626"/>
          </a:xfrm>
        </p:grpSpPr>
        <p:sp>
          <p:nvSpPr>
            <p:cNvPr id="9325" name="Freeform 9324"/>
            <p:cNvSpPr/>
            <p:nvPr/>
          </p:nvSpPr>
          <p:spPr>
            <a:xfrm>
              <a:off x="3650456" y="3497580"/>
              <a:ext cx="317184" cy="428626"/>
            </a:xfrm>
            <a:custGeom>
              <a:avLst/>
              <a:gdLst/>
              <a:ahLst/>
              <a:cxnLst/>
              <a:rect l="0" t="0" r="0" b="0"/>
              <a:pathLst>
                <a:path w="317184" h="428626">
                  <a:moveTo>
                    <a:pt x="42863" y="394335"/>
                  </a:moveTo>
                  <a:lnTo>
                    <a:pt x="68580" y="428625"/>
                  </a:lnTo>
                  <a:lnTo>
                    <a:pt x="102870" y="420053"/>
                  </a:lnTo>
                  <a:lnTo>
                    <a:pt x="145733" y="420053"/>
                  </a:lnTo>
                  <a:lnTo>
                    <a:pt x="197168" y="402908"/>
                  </a:lnTo>
                  <a:lnTo>
                    <a:pt x="231458" y="385762"/>
                  </a:lnTo>
                  <a:lnTo>
                    <a:pt x="282893" y="342900"/>
                  </a:lnTo>
                  <a:lnTo>
                    <a:pt x="300038" y="317183"/>
                  </a:lnTo>
                  <a:lnTo>
                    <a:pt x="317183" y="291465"/>
                  </a:lnTo>
                  <a:lnTo>
                    <a:pt x="317183" y="274320"/>
                  </a:lnTo>
                  <a:lnTo>
                    <a:pt x="308610" y="240030"/>
                  </a:lnTo>
                  <a:lnTo>
                    <a:pt x="291465" y="214312"/>
                  </a:lnTo>
                  <a:lnTo>
                    <a:pt x="257175" y="171450"/>
                  </a:lnTo>
                  <a:lnTo>
                    <a:pt x="188595" y="85725"/>
                  </a:lnTo>
                  <a:lnTo>
                    <a:pt x="162878" y="34290"/>
                  </a:lnTo>
                  <a:lnTo>
                    <a:pt x="137160" y="0"/>
                  </a:lnTo>
                  <a:lnTo>
                    <a:pt x="145733" y="25717"/>
                  </a:lnTo>
                  <a:lnTo>
                    <a:pt x="154305" y="68580"/>
                  </a:lnTo>
                  <a:lnTo>
                    <a:pt x="154305" y="85725"/>
                  </a:lnTo>
                  <a:lnTo>
                    <a:pt x="145733" y="111442"/>
                  </a:lnTo>
                  <a:lnTo>
                    <a:pt x="128588" y="120015"/>
                  </a:lnTo>
                  <a:lnTo>
                    <a:pt x="94298" y="137160"/>
                  </a:lnTo>
                  <a:lnTo>
                    <a:pt x="60008" y="128587"/>
                  </a:lnTo>
                  <a:lnTo>
                    <a:pt x="25718" y="111442"/>
                  </a:lnTo>
                  <a:lnTo>
                    <a:pt x="0" y="8572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6" name="Oval 9325"/>
            <p:cNvSpPr/>
            <p:nvPr/>
          </p:nvSpPr>
          <p:spPr>
            <a:xfrm>
              <a:off x="3675459" y="387405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7" name="Oval 9326"/>
            <p:cNvSpPr/>
            <p:nvPr/>
          </p:nvSpPr>
          <p:spPr>
            <a:xfrm>
              <a:off x="3632597" y="35654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32" name="Group 9331"/>
          <p:cNvGrpSpPr/>
          <p:nvPr/>
        </p:nvGrpSpPr>
        <p:grpSpPr>
          <a:xfrm>
            <a:off x="4189809" y="3471863"/>
            <a:ext cx="207169" cy="43576"/>
            <a:chOff x="4189809" y="3471863"/>
            <a:chExt cx="207169" cy="43576"/>
          </a:xfrm>
        </p:grpSpPr>
        <p:sp>
          <p:nvSpPr>
            <p:cNvPr id="9329" name="Freeform 9328"/>
            <p:cNvSpPr/>
            <p:nvPr/>
          </p:nvSpPr>
          <p:spPr>
            <a:xfrm>
              <a:off x="4207669" y="3471863"/>
              <a:ext cx="171451" cy="25718"/>
            </a:xfrm>
            <a:custGeom>
              <a:avLst/>
              <a:gdLst/>
              <a:ahLst/>
              <a:cxnLst/>
              <a:rect l="0" t="0" r="0" b="0"/>
              <a:pathLst>
                <a:path w="171451" h="25718">
                  <a:moveTo>
                    <a:pt x="171450" y="25717"/>
                  </a:moveTo>
                  <a:lnTo>
                    <a:pt x="162877" y="25717"/>
                  </a:lnTo>
                  <a:lnTo>
                    <a:pt x="154305" y="0"/>
                  </a:lnTo>
                  <a:lnTo>
                    <a:pt x="120015" y="0"/>
                  </a:lnTo>
                  <a:lnTo>
                    <a:pt x="94297" y="8572"/>
                  </a:lnTo>
                  <a:lnTo>
                    <a:pt x="51435" y="8572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0" name="Oval 9329"/>
            <p:cNvSpPr/>
            <p:nvPr/>
          </p:nvSpPr>
          <p:spPr>
            <a:xfrm>
              <a:off x="4361259" y="34797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1" name="Oval 9330"/>
            <p:cNvSpPr/>
            <p:nvPr/>
          </p:nvSpPr>
          <p:spPr>
            <a:xfrm>
              <a:off x="4189809" y="34797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36" name="Group 9335"/>
          <p:cNvGrpSpPr/>
          <p:nvPr/>
        </p:nvGrpSpPr>
        <p:grpSpPr>
          <a:xfrm>
            <a:off x="4224100" y="3582591"/>
            <a:ext cx="215741" cy="44291"/>
            <a:chOff x="4224100" y="3582591"/>
            <a:chExt cx="215741" cy="44291"/>
          </a:xfrm>
        </p:grpSpPr>
        <p:sp>
          <p:nvSpPr>
            <p:cNvPr id="9333" name="Freeform 9332"/>
            <p:cNvSpPr/>
            <p:nvPr/>
          </p:nvSpPr>
          <p:spPr>
            <a:xfrm>
              <a:off x="4241959" y="3600450"/>
              <a:ext cx="180023" cy="8573"/>
            </a:xfrm>
            <a:custGeom>
              <a:avLst/>
              <a:gdLst/>
              <a:ahLst/>
              <a:cxnLst/>
              <a:rect l="0" t="0" r="0" b="0"/>
              <a:pathLst>
                <a:path w="180023" h="8573">
                  <a:moveTo>
                    <a:pt x="180022" y="0"/>
                  </a:moveTo>
                  <a:lnTo>
                    <a:pt x="145732" y="0"/>
                  </a:lnTo>
                  <a:lnTo>
                    <a:pt x="120015" y="0"/>
                  </a:lnTo>
                  <a:lnTo>
                    <a:pt x="77152" y="8572"/>
                  </a:lnTo>
                  <a:lnTo>
                    <a:pt x="25717" y="8572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4" name="Oval 9333"/>
            <p:cNvSpPr/>
            <p:nvPr/>
          </p:nvSpPr>
          <p:spPr>
            <a:xfrm>
              <a:off x="4404122" y="35825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5" name="Oval 9334"/>
            <p:cNvSpPr/>
            <p:nvPr/>
          </p:nvSpPr>
          <p:spPr>
            <a:xfrm>
              <a:off x="4224100" y="359116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40" name="Group 9339"/>
          <p:cNvGrpSpPr/>
          <p:nvPr/>
        </p:nvGrpSpPr>
        <p:grpSpPr>
          <a:xfrm>
            <a:off x="4618434" y="3445431"/>
            <a:ext cx="224314" cy="52864"/>
            <a:chOff x="4618434" y="3445431"/>
            <a:chExt cx="224314" cy="52864"/>
          </a:xfrm>
        </p:grpSpPr>
        <p:sp>
          <p:nvSpPr>
            <p:cNvPr id="9337" name="Freeform 9336"/>
            <p:cNvSpPr/>
            <p:nvPr/>
          </p:nvSpPr>
          <p:spPr>
            <a:xfrm>
              <a:off x="4636294" y="3463290"/>
              <a:ext cx="188596" cy="25719"/>
            </a:xfrm>
            <a:custGeom>
              <a:avLst/>
              <a:gdLst/>
              <a:ahLst/>
              <a:cxnLst/>
              <a:rect l="0" t="0" r="0" b="0"/>
              <a:pathLst>
                <a:path w="188596" h="25719">
                  <a:moveTo>
                    <a:pt x="188595" y="0"/>
                  </a:moveTo>
                  <a:lnTo>
                    <a:pt x="171450" y="8573"/>
                  </a:lnTo>
                  <a:lnTo>
                    <a:pt x="145732" y="8573"/>
                  </a:lnTo>
                  <a:lnTo>
                    <a:pt x="137160" y="17145"/>
                  </a:lnTo>
                  <a:lnTo>
                    <a:pt x="111442" y="17145"/>
                  </a:lnTo>
                  <a:lnTo>
                    <a:pt x="85725" y="25718"/>
                  </a:lnTo>
                  <a:lnTo>
                    <a:pt x="34290" y="25718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8" name="Oval 9337"/>
            <p:cNvSpPr/>
            <p:nvPr/>
          </p:nvSpPr>
          <p:spPr>
            <a:xfrm>
              <a:off x="4807029" y="34454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9" name="Oval 9338"/>
            <p:cNvSpPr/>
            <p:nvPr/>
          </p:nvSpPr>
          <p:spPr>
            <a:xfrm>
              <a:off x="4618434" y="346257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44" name="Group 9343"/>
          <p:cNvGrpSpPr/>
          <p:nvPr/>
        </p:nvGrpSpPr>
        <p:grpSpPr>
          <a:xfrm>
            <a:off x="4961334" y="3334703"/>
            <a:ext cx="352902" cy="342901"/>
            <a:chOff x="4961334" y="3334703"/>
            <a:chExt cx="352902" cy="342901"/>
          </a:xfrm>
        </p:grpSpPr>
        <p:sp>
          <p:nvSpPr>
            <p:cNvPr id="9341" name="Freeform 9340"/>
            <p:cNvSpPr/>
            <p:nvPr/>
          </p:nvSpPr>
          <p:spPr>
            <a:xfrm>
              <a:off x="4979193" y="3334703"/>
              <a:ext cx="317184" cy="342901"/>
            </a:xfrm>
            <a:custGeom>
              <a:avLst/>
              <a:gdLst/>
              <a:ahLst/>
              <a:cxnLst/>
              <a:rect l="0" t="0" r="0" b="0"/>
              <a:pathLst>
                <a:path w="317184" h="342901">
                  <a:moveTo>
                    <a:pt x="317183" y="308610"/>
                  </a:moveTo>
                  <a:lnTo>
                    <a:pt x="300038" y="334327"/>
                  </a:lnTo>
                  <a:lnTo>
                    <a:pt x="300038" y="325755"/>
                  </a:lnTo>
                  <a:lnTo>
                    <a:pt x="282894" y="325755"/>
                  </a:lnTo>
                  <a:lnTo>
                    <a:pt x="248603" y="325755"/>
                  </a:lnTo>
                  <a:lnTo>
                    <a:pt x="162878" y="334327"/>
                  </a:lnTo>
                  <a:lnTo>
                    <a:pt x="120016" y="342900"/>
                  </a:lnTo>
                  <a:lnTo>
                    <a:pt x="85726" y="342900"/>
                  </a:lnTo>
                  <a:lnTo>
                    <a:pt x="68581" y="334327"/>
                  </a:lnTo>
                  <a:lnTo>
                    <a:pt x="85726" y="325755"/>
                  </a:lnTo>
                  <a:lnTo>
                    <a:pt x="120016" y="300037"/>
                  </a:lnTo>
                  <a:lnTo>
                    <a:pt x="171451" y="265747"/>
                  </a:lnTo>
                  <a:lnTo>
                    <a:pt x="205741" y="222885"/>
                  </a:lnTo>
                  <a:lnTo>
                    <a:pt x="240031" y="180022"/>
                  </a:lnTo>
                  <a:lnTo>
                    <a:pt x="265748" y="137160"/>
                  </a:lnTo>
                  <a:lnTo>
                    <a:pt x="231458" y="25717"/>
                  </a:lnTo>
                  <a:lnTo>
                    <a:pt x="188595" y="8572"/>
                  </a:lnTo>
                  <a:lnTo>
                    <a:pt x="137161" y="0"/>
                  </a:lnTo>
                  <a:lnTo>
                    <a:pt x="25718" y="17144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2" name="Oval 9341"/>
            <p:cNvSpPr/>
            <p:nvPr/>
          </p:nvSpPr>
          <p:spPr>
            <a:xfrm>
              <a:off x="5278517" y="36254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3" name="Oval 9342"/>
            <p:cNvSpPr/>
            <p:nvPr/>
          </p:nvSpPr>
          <p:spPr>
            <a:xfrm>
              <a:off x="4961334" y="3359705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48" name="Group 9347"/>
          <p:cNvGrpSpPr/>
          <p:nvPr/>
        </p:nvGrpSpPr>
        <p:grpSpPr>
          <a:xfrm>
            <a:off x="5364956" y="3316843"/>
            <a:ext cx="326469" cy="223600"/>
            <a:chOff x="5364956" y="3316843"/>
            <a:chExt cx="326469" cy="223600"/>
          </a:xfrm>
        </p:grpSpPr>
        <p:sp>
          <p:nvSpPr>
            <p:cNvPr id="9345" name="Freeform 9344"/>
            <p:cNvSpPr/>
            <p:nvPr/>
          </p:nvSpPr>
          <p:spPr>
            <a:xfrm>
              <a:off x="5364956" y="3334703"/>
              <a:ext cx="308611" cy="205740"/>
            </a:xfrm>
            <a:custGeom>
              <a:avLst/>
              <a:gdLst/>
              <a:ahLst/>
              <a:cxnLst/>
              <a:rect l="0" t="0" r="0" b="0"/>
              <a:pathLst>
                <a:path w="308611" h="205740">
                  <a:moveTo>
                    <a:pt x="308610" y="154305"/>
                  </a:moveTo>
                  <a:lnTo>
                    <a:pt x="300038" y="171450"/>
                  </a:lnTo>
                  <a:lnTo>
                    <a:pt x="274320" y="180022"/>
                  </a:lnTo>
                  <a:lnTo>
                    <a:pt x="248603" y="188594"/>
                  </a:lnTo>
                  <a:lnTo>
                    <a:pt x="197168" y="197167"/>
                  </a:lnTo>
                  <a:lnTo>
                    <a:pt x="94298" y="205739"/>
                  </a:lnTo>
                  <a:lnTo>
                    <a:pt x="51435" y="205739"/>
                  </a:lnTo>
                  <a:lnTo>
                    <a:pt x="25718" y="197167"/>
                  </a:lnTo>
                  <a:lnTo>
                    <a:pt x="8573" y="180022"/>
                  </a:lnTo>
                  <a:lnTo>
                    <a:pt x="0" y="171450"/>
                  </a:lnTo>
                  <a:lnTo>
                    <a:pt x="0" y="154305"/>
                  </a:lnTo>
                  <a:lnTo>
                    <a:pt x="25718" y="77152"/>
                  </a:lnTo>
                  <a:lnTo>
                    <a:pt x="25718" y="51435"/>
                  </a:lnTo>
                  <a:lnTo>
                    <a:pt x="25718" y="25717"/>
                  </a:lnTo>
                  <a:lnTo>
                    <a:pt x="3429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6" name="Oval 9345"/>
            <p:cNvSpPr/>
            <p:nvPr/>
          </p:nvSpPr>
          <p:spPr>
            <a:xfrm>
              <a:off x="5655707" y="347114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7" name="Oval 9346"/>
            <p:cNvSpPr/>
            <p:nvPr/>
          </p:nvSpPr>
          <p:spPr>
            <a:xfrm>
              <a:off x="5381387" y="331684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2" name="Group 9351"/>
          <p:cNvGrpSpPr/>
          <p:nvPr/>
        </p:nvGrpSpPr>
        <p:grpSpPr>
          <a:xfrm>
            <a:off x="5664279" y="3213973"/>
            <a:ext cx="44292" cy="412195"/>
            <a:chOff x="5664279" y="3213973"/>
            <a:chExt cx="44292" cy="412195"/>
          </a:xfrm>
        </p:grpSpPr>
        <p:sp>
          <p:nvSpPr>
            <p:cNvPr id="9349" name="Freeform 9348"/>
            <p:cNvSpPr/>
            <p:nvPr/>
          </p:nvSpPr>
          <p:spPr>
            <a:xfrm>
              <a:off x="5664994" y="3231833"/>
              <a:ext cx="25719" cy="394335"/>
            </a:xfrm>
            <a:custGeom>
              <a:avLst/>
              <a:gdLst/>
              <a:ahLst/>
              <a:cxnLst/>
              <a:rect l="0" t="0" r="0" b="0"/>
              <a:pathLst>
                <a:path w="25719" h="394335">
                  <a:moveTo>
                    <a:pt x="25718" y="368617"/>
                  </a:moveTo>
                  <a:lnTo>
                    <a:pt x="17145" y="394334"/>
                  </a:lnTo>
                  <a:lnTo>
                    <a:pt x="8572" y="385762"/>
                  </a:lnTo>
                  <a:lnTo>
                    <a:pt x="8572" y="368617"/>
                  </a:lnTo>
                  <a:lnTo>
                    <a:pt x="0" y="308609"/>
                  </a:lnTo>
                  <a:lnTo>
                    <a:pt x="0" y="257175"/>
                  </a:lnTo>
                  <a:lnTo>
                    <a:pt x="8572" y="137159"/>
                  </a:lnTo>
                  <a:lnTo>
                    <a:pt x="8572" y="25717"/>
                  </a:lnTo>
                  <a:lnTo>
                    <a:pt x="1714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0" name="Oval 9349"/>
            <p:cNvSpPr/>
            <p:nvPr/>
          </p:nvSpPr>
          <p:spPr>
            <a:xfrm>
              <a:off x="5672852" y="35825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1" name="Oval 9350"/>
            <p:cNvSpPr/>
            <p:nvPr/>
          </p:nvSpPr>
          <p:spPr>
            <a:xfrm>
              <a:off x="5664279" y="32139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56" name="Group 9355"/>
          <p:cNvGrpSpPr/>
          <p:nvPr/>
        </p:nvGrpSpPr>
        <p:grpSpPr>
          <a:xfrm>
            <a:off x="1069419" y="3848338"/>
            <a:ext cx="5564981" cy="241459"/>
            <a:chOff x="1069419" y="3848338"/>
            <a:chExt cx="5564981" cy="241459"/>
          </a:xfrm>
        </p:grpSpPr>
        <p:sp>
          <p:nvSpPr>
            <p:cNvPr id="9353" name="Freeform 9352"/>
            <p:cNvSpPr/>
            <p:nvPr/>
          </p:nvSpPr>
          <p:spPr>
            <a:xfrm>
              <a:off x="1087279" y="3866197"/>
              <a:ext cx="5546409" cy="222887"/>
            </a:xfrm>
            <a:custGeom>
              <a:avLst/>
              <a:gdLst/>
              <a:ahLst/>
              <a:cxnLst/>
              <a:rect l="0" t="0" r="0" b="0"/>
              <a:pathLst>
                <a:path w="5546409" h="222887">
                  <a:moveTo>
                    <a:pt x="5529262" y="0"/>
                  </a:moveTo>
                  <a:lnTo>
                    <a:pt x="5546408" y="8573"/>
                  </a:lnTo>
                  <a:lnTo>
                    <a:pt x="5486400" y="17145"/>
                  </a:lnTo>
                  <a:lnTo>
                    <a:pt x="5323522" y="25718"/>
                  </a:lnTo>
                  <a:lnTo>
                    <a:pt x="5212080" y="34291"/>
                  </a:lnTo>
                  <a:lnTo>
                    <a:pt x="4972050" y="34291"/>
                  </a:lnTo>
                  <a:lnTo>
                    <a:pt x="4834890" y="42863"/>
                  </a:lnTo>
                  <a:lnTo>
                    <a:pt x="4689157" y="42863"/>
                  </a:lnTo>
                  <a:lnTo>
                    <a:pt x="4543425" y="60008"/>
                  </a:lnTo>
                  <a:lnTo>
                    <a:pt x="4389120" y="68581"/>
                  </a:lnTo>
                  <a:lnTo>
                    <a:pt x="4243387" y="85725"/>
                  </a:lnTo>
                  <a:lnTo>
                    <a:pt x="4097655" y="94298"/>
                  </a:lnTo>
                  <a:lnTo>
                    <a:pt x="3849052" y="102870"/>
                  </a:lnTo>
                  <a:lnTo>
                    <a:pt x="3729037" y="111443"/>
                  </a:lnTo>
                  <a:lnTo>
                    <a:pt x="3617595" y="111443"/>
                  </a:lnTo>
                  <a:lnTo>
                    <a:pt x="3514725" y="111443"/>
                  </a:lnTo>
                  <a:lnTo>
                    <a:pt x="3411855" y="120016"/>
                  </a:lnTo>
                  <a:lnTo>
                    <a:pt x="3317557" y="102870"/>
                  </a:lnTo>
                  <a:lnTo>
                    <a:pt x="3223260" y="102870"/>
                  </a:lnTo>
                  <a:lnTo>
                    <a:pt x="3034665" y="102870"/>
                  </a:lnTo>
                  <a:lnTo>
                    <a:pt x="2940367" y="102870"/>
                  </a:lnTo>
                  <a:lnTo>
                    <a:pt x="2846070" y="102870"/>
                  </a:lnTo>
                  <a:lnTo>
                    <a:pt x="2751772" y="102870"/>
                  </a:lnTo>
                  <a:lnTo>
                    <a:pt x="2666047" y="111443"/>
                  </a:lnTo>
                  <a:lnTo>
                    <a:pt x="2580322" y="111443"/>
                  </a:lnTo>
                  <a:lnTo>
                    <a:pt x="2494597" y="120016"/>
                  </a:lnTo>
                  <a:lnTo>
                    <a:pt x="2323147" y="137161"/>
                  </a:lnTo>
                  <a:lnTo>
                    <a:pt x="2245995" y="145733"/>
                  </a:lnTo>
                  <a:lnTo>
                    <a:pt x="2151697" y="154305"/>
                  </a:lnTo>
                  <a:lnTo>
                    <a:pt x="2074545" y="154305"/>
                  </a:lnTo>
                  <a:lnTo>
                    <a:pt x="1911667" y="171450"/>
                  </a:lnTo>
                  <a:lnTo>
                    <a:pt x="1825942" y="180023"/>
                  </a:lnTo>
                  <a:lnTo>
                    <a:pt x="1757362" y="188595"/>
                  </a:lnTo>
                  <a:lnTo>
                    <a:pt x="1603057" y="197168"/>
                  </a:lnTo>
                  <a:lnTo>
                    <a:pt x="1543050" y="197168"/>
                  </a:lnTo>
                  <a:lnTo>
                    <a:pt x="1474470" y="205741"/>
                  </a:lnTo>
                  <a:lnTo>
                    <a:pt x="1405890" y="205741"/>
                  </a:lnTo>
                  <a:lnTo>
                    <a:pt x="1294447" y="197168"/>
                  </a:lnTo>
                  <a:lnTo>
                    <a:pt x="1097280" y="197168"/>
                  </a:lnTo>
                  <a:lnTo>
                    <a:pt x="985837" y="205741"/>
                  </a:lnTo>
                  <a:lnTo>
                    <a:pt x="925830" y="205741"/>
                  </a:lnTo>
                  <a:lnTo>
                    <a:pt x="874395" y="214313"/>
                  </a:lnTo>
                  <a:lnTo>
                    <a:pt x="814387" y="214313"/>
                  </a:lnTo>
                  <a:lnTo>
                    <a:pt x="702945" y="222886"/>
                  </a:lnTo>
                  <a:lnTo>
                    <a:pt x="668655" y="222886"/>
                  </a:lnTo>
                  <a:lnTo>
                    <a:pt x="625792" y="222886"/>
                  </a:lnTo>
                  <a:lnTo>
                    <a:pt x="582930" y="222886"/>
                  </a:lnTo>
                  <a:lnTo>
                    <a:pt x="540067" y="222886"/>
                  </a:lnTo>
                  <a:lnTo>
                    <a:pt x="497205" y="222886"/>
                  </a:lnTo>
                  <a:lnTo>
                    <a:pt x="454342" y="222886"/>
                  </a:lnTo>
                  <a:lnTo>
                    <a:pt x="377190" y="214313"/>
                  </a:lnTo>
                  <a:lnTo>
                    <a:pt x="334327" y="214313"/>
                  </a:lnTo>
                  <a:lnTo>
                    <a:pt x="300037" y="214313"/>
                  </a:lnTo>
                  <a:lnTo>
                    <a:pt x="257175" y="214313"/>
                  </a:lnTo>
                  <a:lnTo>
                    <a:pt x="222885" y="214313"/>
                  </a:lnTo>
                  <a:lnTo>
                    <a:pt x="180022" y="214313"/>
                  </a:lnTo>
                  <a:lnTo>
                    <a:pt x="145732" y="214313"/>
                  </a:lnTo>
                  <a:lnTo>
                    <a:pt x="85725" y="214313"/>
                  </a:lnTo>
                  <a:lnTo>
                    <a:pt x="60007" y="214313"/>
                  </a:lnTo>
                  <a:lnTo>
                    <a:pt x="34290" y="214313"/>
                  </a:lnTo>
                  <a:lnTo>
                    <a:pt x="25717" y="214313"/>
                  </a:lnTo>
                  <a:lnTo>
                    <a:pt x="8572" y="205741"/>
                  </a:lnTo>
                  <a:lnTo>
                    <a:pt x="0" y="20574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4" name="Oval 9353"/>
            <p:cNvSpPr/>
            <p:nvPr/>
          </p:nvSpPr>
          <p:spPr>
            <a:xfrm>
              <a:off x="6598682" y="384833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5" name="Oval 9354"/>
            <p:cNvSpPr/>
            <p:nvPr/>
          </p:nvSpPr>
          <p:spPr>
            <a:xfrm>
              <a:off x="1069419" y="40540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60" name="Group 9359"/>
          <p:cNvGrpSpPr/>
          <p:nvPr/>
        </p:nvGrpSpPr>
        <p:grpSpPr>
          <a:xfrm>
            <a:off x="1884521" y="2922508"/>
            <a:ext cx="506492" cy="1037988"/>
            <a:chOff x="1884521" y="2922508"/>
            <a:chExt cx="506492" cy="1037988"/>
          </a:xfrm>
        </p:grpSpPr>
        <p:sp>
          <p:nvSpPr>
            <p:cNvPr id="9357" name="Freeform 9356"/>
            <p:cNvSpPr/>
            <p:nvPr/>
          </p:nvSpPr>
          <p:spPr>
            <a:xfrm>
              <a:off x="1884521" y="2940367"/>
              <a:ext cx="488634" cy="1020129"/>
            </a:xfrm>
            <a:custGeom>
              <a:avLst/>
              <a:gdLst/>
              <a:ahLst/>
              <a:cxnLst/>
              <a:rect l="0" t="0" r="0" b="0"/>
              <a:pathLst>
                <a:path w="488634" h="1020129">
                  <a:moveTo>
                    <a:pt x="34290" y="994411"/>
                  </a:moveTo>
                  <a:lnTo>
                    <a:pt x="0" y="1011555"/>
                  </a:lnTo>
                  <a:lnTo>
                    <a:pt x="0" y="1020128"/>
                  </a:lnTo>
                  <a:lnTo>
                    <a:pt x="8573" y="1002983"/>
                  </a:lnTo>
                  <a:lnTo>
                    <a:pt x="42863" y="951548"/>
                  </a:lnTo>
                  <a:lnTo>
                    <a:pt x="85725" y="882968"/>
                  </a:lnTo>
                  <a:lnTo>
                    <a:pt x="137160" y="797243"/>
                  </a:lnTo>
                  <a:lnTo>
                    <a:pt x="188595" y="694373"/>
                  </a:lnTo>
                  <a:lnTo>
                    <a:pt x="308610" y="454343"/>
                  </a:lnTo>
                  <a:lnTo>
                    <a:pt x="368618" y="317183"/>
                  </a:lnTo>
                  <a:lnTo>
                    <a:pt x="420053" y="197168"/>
                  </a:lnTo>
                  <a:lnTo>
                    <a:pt x="462915" y="77153"/>
                  </a:lnTo>
                  <a:lnTo>
                    <a:pt x="48863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8" name="Oval 9357"/>
            <p:cNvSpPr/>
            <p:nvPr/>
          </p:nvSpPr>
          <p:spPr>
            <a:xfrm>
              <a:off x="1900952" y="39169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9" name="Oval 9358"/>
            <p:cNvSpPr/>
            <p:nvPr/>
          </p:nvSpPr>
          <p:spPr>
            <a:xfrm>
              <a:off x="2355294" y="29225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64" name="Group 9363"/>
          <p:cNvGrpSpPr/>
          <p:nvPr/>
        </p:nvGrpSpPr>
        <p:grpSpPr>
          <a:xfrm>
            <a:off x="2123837" y="4371261"/>
            <a:ext cx="335756" cy="52864"/>
            <a:chOff x="2123837" y="4371261"/>
            <a:chExt cx="335756" cy="52864"/>
          </a:xfrm>
        </p:grpSpPr>
        <p:sp>
          <p:nvSpPr>
            <p:cNvPr id="9361" name="Freeform 9360"/>
            <p:cNvSpPr/>
            <p:nvPr/>
          </p:nvSpPr>
          <p:spPr>
            <a:xfrm>
              <a:off x="2141696" y="4389120"/>
              <a:ext cx="300039" cy="17146"/>
            </a:xfrm>
            <a:custGeom>
              <a:avLst/>
              <a:gdLst/>
              <a:ahLst/>
              <a:cxnLst/>
              <a:rect l="0" t="0" r="0" b="0"/>
              <a:pathLst>
                <a:path w="300039" h="17146">
                  <a:moveTo>
                    <a:pt x="300038" y="17145"/>
                  </a:moveTo>
                  <a:lnTo>
                    <a:pt x="282893" y="17145"/>
                  </a:lnTo>
                  <a:lnTo>
                    <a:pt x="214313" y="8572"/>
                  </a:lnTo>
                  <a:lnTo>
                    <a:pt x="120015" y="8572"/>
                  </a:lnTo>
                  <a:lnTo>
                    <a:pt x="77153" y="8572"/>
                  </a:lnTo>
                  <a:lnTo>
                    <a:pt x="42863" y="8572"/>
                  </a:lnTo>
                  <a:lnTo>
                    <a:pt x="8573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2" name="Oval 9361"/>
            <p:cNvSpPr/>
            <p:nvPr/>
          </p:nvSpPr>
          <p:spPr>
            <a:xfrm>
              <a:off x="2423874" y="4388406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3" name="Oval 9362"/>
            <p:cNvSpPr/>
            <p:nvPr/>
          </p:nvSpPr>
          <p:spPr>
            <a:xfrm>
              <a:off x="2123837" y="43712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68" name="Group 9367"/>
          <p:cNvGrpSpPr/>
          <p:nvPr/>
        </p:nvGrpSpPr>
        <p:grpSpPr>
          <a:xfrm>
            <a:off x="2621756" y="4174093"/>
            <a:ext cx="248604" cy="326471"/>
            <a:chOff x="2621756" y="4174093"/>
            <a:chExt cx="248604" cy="326471"/>
          </a:xfrm>
        </p:grpSpPr>
        <p:sp>
          <p:nvSpPr>
            <p:cNvPr id="9365" name="Freeform 9364"/>
            <p:cNvSpPr/>
            <p:nvPr/>
          </p:nvSpPr>
          <p:spPr>
            <a:xfrm>
              <a:off x="2621756" y="4191953"/>
              <a:ext cx="248604" cy="308611"/>
            </a:xfrm>
            <a:custGeom>
              <a:avLst/>
              <a:gdLst/>
              <a:ahLst/>
              <a:cxnLst/>
              <a:rect l="0" t="0" r="0" b="0"/>
              <a:pathLst>
                <a:path w="248604" h="308611">
                  <a:moveTo>
                    <a:pt x="77153" y="257174"/>
                  </a:moveTo>
                  <a:lnTo>
                    <a:pt x="68580" y="274319"/>
                  </a:lnTo>
                  <a:lnTo>
                    <a:pt x="77153" y="308610"/>
                  </a:lnTo>
                  <a:lnTo>
                    <a:pt x="102870" y="308610"/>
                  </a:lnTo>
                  <a:lnTo>
                    <a:pt x="137160" y="308610"/>
                  </a:lnTo>
                  <a:lnTo>
                    <a:pt x="180023" y="300037"/>
                  </a:lnTo>
                  <a:lnTo>
                    <a:pt x="214313" y="291464"/>
                  </a:lnTo>
                  <a:lnTo>
                    <a:pt x="231458" y="274319"/>
                  </a:lnTo>
                  <a:lnTo>
                    <a:pt x="248603" y="231457"/>
                  </a:lnTo>
                  <a:lnTo>
                    <a:pt x="248603" y="205739"/>
                  </a:lnTo>
                  <a:lnTo>
                    <a:pt x="231458" y="180022"/>
                  </a:lnTo>
                  <a:lnTo>
                    <a:pt x="205740" y="162877"/>
                  </a:lnTo>
                  <a:lnTo>
                    <a:pt x="162878" y="154305"/>
                  </a:lnTo>
                  <a:lnTo>
                    <a:pt x="128588" y="145732"/>
                  </a:lnTo>
                  <a:lnTo>
                    <a:pt x="85725" y="137160"/>
                  </a:lnTo>
                  <a:lnTo>
                    <a:pt x="25718" y="111442"/>
                  </a:lnTo>
                  <a:lnTo>
                    <a:pt x="0" y="102869"/>
                  </a:lnTo>
                  <a:lnTo>
                    <a:pt x="0" y="85725"/>
                  </a:lnTo>
                  <a:lnTo>
                    <a:pt x="8573" y="77152"/>
                  </a:lnTo>
                  <a:lnTo>
                    <a:pt x="25718" y="68580"/>
                  </a:lnTo>
                  <a:lnTo>
                    <a:pt x="77153" y="42862"/>
                  </a:lnTo>
                  <a:lnTo>
                    <a:pt x="102870" y="34289"/>
                  </a:lnTo>
                  <a:lnTo>
                    <a:pt x="128588" y="17144"/>
                  </a:lnTo>
                  <a:lnTo>
                    <a:pt x="145733" y="8572"/>
                  </a:lnTo>
                  <a:lnTo>
                    <a:pt x="15430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6" name="Oval 9365"/>
            <p:cNvSpPr/>
            <p:nvPr/>
          </p:nvSpPr>
          <p:spPr>
            <a:xfrm>
              <a:off x="2681049" y="44312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7" name="Oval 9366"/>
            <p:cNvSpPr/>
            <p:nvPr/>
          </p:nvSpPr>
          <p:spPr>
            <a:xfrm>
              <a:off x="2758202" y="41740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72" name="Group 9371"/>
          <p:cNvGrpSpPr/>
          <p:nvPr/>
        </p:nvGrpSpPr>
        <p:grpSpPr>
          <a:xfrm>
            <a:off x="2955369" y="4234815"/>
            <a:ext cx="480776" cy="437199"/>
            <a:chOff x="2955369" y="4234815"/>
            <a:chExt cx="480776" cy="437199"/>
          </a:xfrm>
        </p:grpSpPr>
        <p:sp>
          <p:nvSpPr>
            <p:cNvPr id="9369" name="Freeform 9368"/>
            <p:cNvSpPr/>
            <p:nvPr/>
          </p:nvSpPr>
          <p:spPr>
            <a:xfrm>
              <a:off x="2973229" y="4234815"/>
              <a:ext cx="462916" cy="437199"/>
            </a:xfrm>
            <a:custGeom>
              <a:avLst/>
              <a:gdLst/>
              <a:ahLst/>
              <a:cxnLst/>
              <a:rect l="0" t="0" r="0" b="0"/>
              <a:pathLst>
                <a:path w="462916" h="437199">
                  <a:moveTo>
                    <a:pt x="180022" y="377190"/>
                  </a:moveTo>
                  <a:lnTo>
                    <a:pt x="180022" y="411480"/>
                  </a:lnTo>
                  <a:lnTo>
                    <a:pt x="214312" y="411480"/>
                  </a:lnTo>
                  <a:lnTo>
                    <a:pt x="257175" y="428625"/>
                  </a:lnTo>
                  <a:lnTo>
                    <a:pt x="308610" y="437198"/>
                  </a:lnTo>
                  <a:lnTo>
                    <a:pt x="351472" y="428625"/>
                  </a:lnTo>
                  <a:lnTo>
                    <a:pt x="428625" y="394335"/>
                  </a:lnTo>
                  <a:lnTo>
                    <a:pt x="454342" y="377190"/>
                  </a:lnTo>
                  <a:lnTo>
                    <a:pt x="462915" y="342900"/>
                  </a:lnTo>
                  <a:lnTo>
                    <a:pt x="462915" y="308610"/>
                  </a:lnTo>
                  <a:lnTo>
                    <a:pt x="445770" y="274320"/>
                  </a:lnTo>
                  <a:lnTo>
                    <a:pt x="428625" y="231457"/>
                  </a:lnTo>
                  <a:lnTo>
                    <a:pt x="394335" y="197168"/>
                  </a:lnTo>
                  <a:lnTo>
                    <a:pt x="300037" y="120015"/>
                  </a:lnTo>
                  <a:lnTo>
                    <a:pt x="274320" y="77152"/>
                  </a:lnTo>
                  <a:lnTo>
                    <a:pt x="248602" y="42863"/>
                  </a:lnTo>
                  <a:lnTo>
                    <a:pt x="240030" y="8573"/>
                  </a:lnTo>
                  <a:lnTo>
                    <a:pt x="248602" y="0"/>
                  </a:lnTo>
                  <a:lnTo>
                    <a:pt x="282892" y="51435"/>
                  </a:lnTo>
                  <a:lnTo>
                    <a:pt x="291465" y="94298"/>
                  </a:lnTo>
                  <a:lnTo>
                    <a:pt x="282892" y="137160"/>
                  </a:lnTo>
                  <a:lnTo>
                    <a:pt x="265747" y="154305"/>
                  </a:lnTo>
                  <a:lnTo>
                    <a:pt x="214312" y="171450"/>
                  </a:lnTo>
                  <a:lnTo>
                    <a:pt x="162877" y="171450"/>
                  </a:lnTo>
                  <a:lnTo>
                    <a:pt x="120015" y="171450"/>
                  </a:lnTo>
                  <a:lnTo>
                    <a:pt x="42862" y="111443"/>
                  </a:lnTo>
                  <a:lnTo>
                    <a:pt x="17145" y="68580"/>
                  </a:lnTo>
                  <a:lnTo>
                    <a:pt x="0" y="34290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0" name="Oval 9369"/>
            <p:cNvSpPr/>
            <p:nvPr/>
          </p:nvSpPr>
          <p:spPr>
            <a:xfrm>
              <a:off x="3135392" y="45941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1" name="Oval 9370"/>
            <p:cNvSpPr/>
            <p:nvPr/>
          </p:nvSpPr>
          <p:spPr>
            <a:xfrm>
              <a:off x="2955369" y="42426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76" name="Group 9375"/>
          <p:cNvGrpSpPr/>
          <p:nvPr/>
        </p:nvGrpSpPr>
        <p:grpSpPr>
          <a:xfrm>
            <a:off x="3495437" y="4259818"/>
            <a:ext cx="267176" cy="61436"/>
            <a:chOff x="3495437" y="4259818"/>
            <a:chExt cx="267176" cy="61436"/>
          </a:xfrm>
        </p:grpSpPr>
        <p:sp>
          <p:nvSpPr>
            <p:cNvPr id="9373" name="Freeform 9372"/>
            <p:cNvSpPr/>
            <p:nvPr/>
          </p:nvSpPr>
          <p:spPr>
            <a:xfrm>
              <a:off x="3513296" y="4277678"/>
              <a:ext cx="231459" cy="25718"/>
            </a:xfrm>
            <a:custGeom>
              <a:avLst/>
              <a:gdLst/>
              <a:ahLst/>
              <a:cxnLst/>
              <a:rect l="0" t="0" r="0" b="0"/>
              <a:pathLst>
                <a:path w="231459" h="25718">
                  <a:moveTo>
                    <a:pt x="231458" y="0"/>
                  </a:moveTo>
                  <a:lnTo>
                    <a:pt x="222885" y="0"/>
                  </a:lnTo>
                  <a:lnTo>
                    <a:pt x="205740" y="0"/>
                  </a:lnTo>
                  <a:lnTo>
                    <a:pt x="188595" y="0"/>
                  </a:lnTo>
                  <a:lnTo>
                    <a:pt x="154305" y="8572"/>
                  </a:lnTo>
                  <a:lnTo>
                    <a:pt x="111443" y="17144"/>
                  </a:lnTo>
                  <a:lnTo>
                    <a:pt x="25718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4" name="Oval 9373"/>
            <p:cNvSpPr/>
            <p:nvPr/>
          </p:nvSpPr>
          <p:spPr>
            <a:xfrm>
              <a:off x="3726894" y="42598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5" name="Oval 9374"/>
            <p:cNvSpPr/>
            <p:nvPr/>
          </p:nvSpPr>
          <p:spPr>
            <a:xfrm>
              <a:off x="3495437" y="42855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80" name="Group 9379"/>
          <p:cNvGrpSpPr/>
          <p:nvPr/>
        </p:nvGrpSpPr>
        <p:grpSpPr>
          <a:xfrm>
            <a:off x="3538299" y="4379833"/>
            <a:ext cx="258604" cy="61436"/>
            <a:chOff x="3538299" y="4379833"/>
            <a:chExt cx="258604" cy="61436"/>
          </a:xfrm>
        </p:grpSpPr>
        <p:sp>
          <p:nvSpPr>
            <p:cNvPr id="9377" name="Freeform 9376"/>
            <p:cNvSpPr/>
            <p:nvPr/>
          </p:nvSpPr>
          <p:spPr>
            <a:xfrm>
              <a:off x="3556159" y="4389120"/>
              <a:ext cx="231458" cy="34291"/>
            </a:xfrm>
            <a:custGeom>
              <a:avLst/>
              <a:gdLst/>
              <a:ahLst/>
              <a:cxnLst/>
              <a:rect l="0" t="0" r="0" b="0"/>
              <a:pathLst>
                <a:path w="231458" h="34291">
                  <a:moveTo>
                    <a:pt x="222885" y="8572"/>
                  </a:moveTo>
                  <a:lnTo>
                    <a:pt x="231457" y="8572"/>
                  </a:lnTo>
                  <a:lnTo>
                    <a:pt x="197167" y="0"/>
                  </a:lnTo>
                  <a:lnTo>
                    <a:pt x="171450" y="8572"/>
                  </a:lnTo>
                  <a:lnTo>
                    <a:pt x="154305" y="8572"/>
                  </a:lnTo>
                  <a:lnTo>
                    <a:pt x="120015" y="8572"/>
                  </a:lnTo>
                  <a:lnTo>
                    <a:pt x="68580" y="25718"/>
                  </a:lnTo>
                  <a:lnTo>
                    <a:pt x="17145" y="34290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8" name="Oval 9377"/>
            <p:cNvSpPr/>
            <p:nvPr/>
          </p:nvSpPr>
          <p:spPr>
            <a:xfrm>
              <a:off x="3761184" y="43798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9" name="Oval 9378"/>
            <p:cNvSpPr/>
            <p:nvPr/>
          </p:nvSpPr>
          <p:spPr>
            <a:xfrm>
              <a:off x="3538299" y="44055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84" name="Group 9383"/>
          <p:cNvGrpSpPr/>
          <p:nvPr/>
        </p:nvGrpSpPr>
        <p:grpSpPr>
          <a:xfrm>
            <a:off x="3924062" y="4225528"/>
            <a:ext cx="292893" cy="61436"/>
            <a:chOff x="3924062" y="4225528"/>
            <a:chExt cx="292893" cy="61436"/>
          </a:xfrm>
        </p:grpSpPr>
        <p:sp>
          <p:nvSpPr>
            <p:cNvPr id="9381" name="Freeform 9380"/>
            <p:cNvSpPr/>
            <p:nvPr/>
          </p:nvSpPr>
          <p:spPr>
            <a:xfrm>
              <a:off x="3941921" y="4243388"/>
              <a:ext cx="257176" cy="25718"/>
            </a:xfrm>
            <a:custGeom>
              <a:avLst/>
              <a:gdLst/>
              <a:ahLst/>
              <a:cxnLst/>
              <a:rect l="0" t="0" r="0" b="0"/>
              <a:pathLst>
                <a:path w="257176" h="25718">
                  <a:moveTo>
                    <a:pt x="257175" y="0"/>
                  </a:moveTo>
                  <a:lnTo>
                    <a:pt x="257175" y="25717"/>
                  </a:lnTo>
                  <a:lnTo>
                    <a:pt x="248603" y="8572"/>
                  </a:lnTo>
                  <a:lnTo>
                    <a:pt x="231458" y="17145"/>
                  </a:lnTo>
                  <a:lnTo>
                    <a:pt x="214313" y="17145"/>
                  </a:lnTo>
                  <a:lnTo>
                    <a:pt x="180023" y="17145"/>
                  </a:lnTo>
                  <a:lnTo>
                    <a:pt x="94298" y="25717"/>
                  </a:lnTo>
                  <a:lnTo>
                    <a:pt x="25718" y="25717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2" name="Oval 9381"/>
            <p:cNvSpPr/>
            <p:nvPr/>
          </p:nvSpPr>
          <p:spPr>
            <a:xfrm>
              <a:off x="4181237" y="422552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3" name="Oval 9382"/>
            <p:cNvSpPr/>
            <p:nvPr/>
          </p:nvSpPr>
          <p:spPr>
            <a:xfrm>
              <a:off x="3924062" y="42512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88" name="Group 9387"/>
          <p:cNvGrpSpPr/>
          <p:nvPr/>
        </p:nvGrpSpPr>
        <p:grpSpPr>
          <a:xfrm>
            <a:off x="4352687" y="4123373"/>
            <a:ext cx="284321" cy="291466"/>
            <a:chOff x="4352687" y="4123373"/>
            <a:chExt cx="284321" cy="291466"/>
          </a:xfrm>
        </p:grpSpPr>
        <p:sp>
          <p:nvSpPr>
            <p:cNvPr id="9385" name="Freeform 9384"/>
            <p:cNvSpPr/>
            <p:nvPr/>
          </p:nvSpPr>
          <p:spPr>
            <a:xfrm>
              <a:off x="4370546" y="4123373"/>
              <a:ext cx="248604" cy="291466"/>
            </a:xfrm>
            <a:custGeom>
              <a:avLst/>
              <a:gdLst/>
              <a:ahLst/>
              <a:cxnLst/>
              <a:rect l="0" t="0" r="0" b="0"/>
              <a:pathLst>
                <a:path w="248604" h="291466">
                  <a:moveTo>
                    <a:pt x="248603" y="240030"/>
                  </a:moveTo>
                  <a:lnTo>
                    <a:pt x="222886" y="265747"/>
                  </a:lnTo>
                  <a:lnTo>
                    <a:pt x="205740" y="274319"/>
                  </a:lnTo>
                  <a:lnTo>
                    <a:pt x="180023" y="274319"/>
                  </a:lnTo>
                  <a:lnTo>
                    <a:pt x="102870" y="291465"/>
                  </a:lnTo>
                  <a:lnTo>
                    <a:pt x="77153" y="291465"/>
                  </a:lnTo>
                  <a:lnTo>
                    <a:pt x="60008" y="282892"/>
                  </a:lnTo>
                  <a:lnTo>
                    <a:pt x="68580" y="265747"/>
                  </a:lnTo>
                  <a:lnTo>
                    <a:pt x="94298" y="248602"/>
                  </a:lnTo>
                  <a:lnTo>
                    <a:pt x="162878" y="188594"/>
                  </a:lnTo>
                  <a:lnTo>
                    <a:pt x="188595" y="145732"/>
                  </a:lnTo>
                  <a:lnTo>
                    <a:pt x="214313" y="111442"/>
                  </a:lnTo>
                  <a:lnTo>
                    <a:pt x="188595" y="17144"/>
                  </a:lnTo>
                  <a:lnTo>
                    <a:pt x="120015" y="0"/>
                  </a:lnTo>
                  <a:lnTo>
                    <a:pt x="25718" y="17144"/>
                  </a:lnTo>
                  <a:lnTo>
                    <a:pt x="0" y="3429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6" name="Oval 9385"/>
            <p:cNvSpPr/>
            <p:nvPr/>
          </p:nvSpPr>
          <p:spPr>
            <a:xfrm>
              <a:off x="4601290" y="434554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7" name="Oval 9386"/>
            <p:cNvSpPr/>
            <p:nvPr/>
          </p:nvSpPr>
          <p:spPr>
            <a:xfrm>
              <a:off x="4352687" y="413980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92" name="Group 9391"/>
          <p:cNvGrpSpPr/>
          <p:nvPr/>
        </p:nvGrpSpPr>
        <p:grpSpPr>
          <a:xfrm>
            <a:off x="4678442" y="4071223"/>
            <a:ext cx="300752" cy="300753"/>
            <a:chOff x="4678442" y="4071223"/>
            <a:chExt cx="300752" cy="300753"/>
          </a:xfrm>
        </p:grpSpPr>
        <p:sp>
          <p:nvSpPr>
            <p:cNvPr id="9389" name="Freeform 9388"/>
            <p:cNvSpPr/>
            <p:nvPr/>
          </p:nvSpPr>
          <p:spPr>
            <a:xfrm>
              <a:off x="4679156" y="4089083"/>
              <a:ext cx="300038" cy="282893"/>
            </a:xfrm>
            <a:custGeom>
              <a:avLst/>
              <a:gdLst/>
              <a:ahLst/>
              <a:cxnLst/>
              <a:rect l="0" t="0" r="0" b="0"/>
              <a:pathLst>
                <a:path w="300038" h="282893">
                  <a:moveTo>
                    <a:pt x="17145" y="60007"/>
                  </a:moveTo>
                  <a:lnTo>
                    <a:pt x="60007" y="68580"/>
                  </a:lnTo>
                  <a:lnTo>
                    <a:pt x="111443" y="51434"/>
                  </a:lnTo>
                  <a:lnTo>
                    <a:pt x="171450" y="60007"/>
                  </a:lnTo>
                  <a:lnTo>
                    <a:pt x="265748" y="94297"/>
                  </a:lnTo>
                  <a:lnTo>
                    <a:pt x="291465" y="120014"/>
                  </a:lnTo>
                  <a:lnTo>
                    <a:pt x="300037" y="154305"/>
                  </a:lnTo>
                  <a:lnTo>
                    <a:pt x="291465" y="197167"/>
                  </a:lnTo>
                  <a:lnTo>
                    <a:pt x="265748" y="231457"/>
                  </a:lnTo>
                  <a:lnTo>
                    <a:pt x="222885" y="257175"/>
                  </a:lnTo>
                  <a:lnTo>
                    <a:pt x="77153" y="282892"/>
                  </a:lnTo>
                  <a:lnTo>
                    <a:pt x="42863" y="265747"/>
                  </a:lnTo>
                  <a:lnTo>
                    <a:pt x="17145" y="231457"/>
                  </a:lnTo>
                  <a:lnTo>
                    <a:pt x="0" y="188595"/>
                  </a:lnTo>
                  <a:lnTo>
                    <a:pt x="0" y="154305"/>
                  </a:lnTo>
                  <a:lnTo>
                    <a:pt x="17145" y="111442"/>
                  </a:lnTo>
                  <a:lnTo>
                    <a:pt x="51435" y="42862"/>
                  </a:lnTo>
                  <a:lnTo>
                    <a:pt x="68580" y="17145"/>
                  </a:lnTo>
                  <a:lnTo>
                    <a:pt x="9429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0" name="Oval 9389"/>
            <p:cNvSpPr/>
            <p:nvPr/>
          </p:nvSpPr>
          <p:spPr>
            <a:xfrm>
              <a:off x="4678442" y="4131231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1" name="Oval 9390"/>
            <p:cNvSpPr/>
            <p:nvPr/>
          </p:nvSpPr>
          <p:spPr>
            <a:xfrm>
              <a:off x="4755594" y="40712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96" name="Group 9395"/>
          <p:cNvGrpSpPr/>
          <p:nvPr/>
        </p:nvGrpSpPr>
        <p:grpSpPr>
          <a:xfrm>
            <a:off x="2929652" y="4859893"/>
            <a:ext cx="429340" cy="455058"/>
            <a:chOff x="2929652" y="4859893"/>
            <a:chExt cx="429340" cy="455058"/>
          </a:xfrm>
        </p:grpSpPr>
        <p:sp>
          <p:nvSpPr>
            <p:cNvPr id="9393" name="Freeform 9392"/>
            <p:cNvSpPr/>
            <p:nvPr/>
          </p:nvSpPr>
          <p:spPr>
            <a:xfrm>
              <a:off x="2947511" y="4869180"/>
              <a:ext cx="411481" cy="445771"/>
            </a:xfrm>
            <a:custGeom>
              <a:avLst/>
              <a:gdLst/>
              <a:ahLst/>
              <a:cxnLst/>
              <a:rect l="0" t="0" r="0" b="0"/>
              <a:pathLst>
                <a:path w="411481" h="445771">
                  <a:moveTo>
                    <a:pt x="171450" y="377190"/>
                  </a:moveTo>
                  <a:lnTo>
                    <a:pt x="180023" y="445770"/>
                  </a:lnTo>
                  <a:lnTo>
                    <a:pt x="248603" y="445770"/>
                  </a:lnTo>
                  <a:lnTo>
                    <a:pt x="334328" y="428625"/>
                  </a:lnTo>
                  <a:lnTo>
                    <a:pt x="360045" y="411480"/>
                  </a:lnTo>
                  <a:lnTo>
                    <a:pt x="411480" y="368617"/>
                  </a:lnTo>
                  <a:lnTo>
                    <a:pt x="411480" y="334327"/>
                  </a:lnTo>
                  <a:lnTo>
                    <a:pt x="402908" y="300037"/>
                  </a:lnTo>
                  <a:lnTo>
                    <a:pt x="385763" y="257175"/>
                  </a:lnTo>
                  <a:lnTo>
                    <a:pt x="308610" y="162878"/>
                  </a:lnTo>
                  <a:lnTo>
                    <a:pt x="265748" y="111443"/>
                  </a:lnTo>
                  <a:lnTo>
                    <a:pt x="222885" y="68580"/>
                  </a:lnTo>
                  <a:lnTo>
                    <a:pt x="197168" y="25717"/>
                  </a:lnTo>
                  <a:lnTo>
                    <a:pt x="180023" y="0"/>
                  </a:lnTo>
                  <a:lnTo>
                    <a:pt x="197168" y="8572"/>
                  </a:lnTo>
                  <a:lnTo>
                    <a:pt x="231458" y="162878"/>
                  </a:lnTo>
                  <a:lnTo>
                    <a:pt x="205740" y="188595"/>
                  </a:lnTo>
                  <a:lnTo>
                    <a:pt x="162878" y="205740"/>
                  </a:lnTo>
                  <a:lnTo>
                    <a:pt x="128588" y="205740"/>
                  </a:lnTo>
                  <a:lnTo>
                    <a:pt x="85725" y="188595"/>
                  </a:lnTo>
                  <a:lnTo>
                    <a:pt x="25718" y="111443"/>
                  </a:lnTo>
                  <a:lnTo>
                    <a:pt x="0" y="51435"/>
                  </a:lnTo>
                  <a:lnTo>
                    <a:pt x="0" y="17145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4" name="Oval 9393"/>
            <p:cNvSpPr/>
            <p:nvPr/>
          </p:nvSpPr>
          <p:spPr>
            <a:xfrm>
              <a:off x="3101102" y="52285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5" name="Oval 9394"/>
            <p:cNvSpPr/>
            <p:nvPr/>
          </p:nvSpPr>
          <p:spPr>
            <a:xfrm>
              <a:off x="2929652" y="48598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00" name="Group 9399"/>
          <p:cNvGrpSpPr/>
          <p:nvPr/>
        </p:nvGrpSpPr>
        <p:grpSpPr>
          <a:xfrm>
            <a:off x="3426857" y="4817031"/>
            <a:ext cx="267176" cy="61436"/>
            <a:chOff x="3426857" y="4817031"/>
            <a:chExt cx="267176" cy="61436"/>
          </a:xfrm>
        </p:grpSpPr>
        <p:sp>
          <p:nvSpPr>
            <p:cNvPr id="9397" name="Freeform 9396"/>
            <p:cNvSpPr/>
            <p:nvPr/>
          </p:nvSpPr>
          <p:spPr>
            <a:xfrm>
              <a:off x="3444716" y="4826317"/>
              <a:ext cx="231459" cy="34292"/>
            </a:xfrm>
            <a:custGeom>
              <a:avLst/>
              <a:gdLst/>
              <a:ahLst/>
              <a:cxnLst/>
              <a:rect l="0" t="0" r="0" b="0"/>
              <a:pathLst>
                <a:path w="231459" h="34292">
                  <a:moveTo>
                    <a:pt x="231458" y="8573"/>
                  </a:moveTo>
                  <a:lnTo>
                    <a:pt x="214313" y="0"/>
                  </a:lnTo>
                  <a:lnTo>
                    <a:pt x="180023" y="0"/>
                  </a:lnTo>
                  <a:lnTo>
                    <a:pt x="145733" y="8573"/>
                  </a:lnTo>
                  <a:lnTo>
                    <a:pt x="60008" y="25718"/>
                  </a:lnTo>
                  <a:lnTo>
                    <a:pt x="0" y="34291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8" name="Oval 9397"/>
            <p:cNvSpPr/>
            <p:nvPr/>
          </p:nvSpPr>
          <p:spPr>
            <a:xfrm>
              <a:off x="3658314" y="481703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9" name="Oval 9398"/>
            <p:cNvSpPr/>
            <p:nvPr/>
          </p:nvSpPr>
          <p:spPr>
            <a:xfrm>
              <a:off x="3426857" y="484274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04" name="Group 9403"/>
          <p:cNvGrpSpPr/>
          <p:nvPr/>
        </p:nvGrpSpPr>
        <p:grpSpPr>
          <a:xfrm>
            <a:off x="3452575" y="4911328"/>
            <a:ext cx="232886" cy="78581"/>
            <a:chOff x="3452575" y="4911328"/>
            <a:chExt cx="232886" cy="78581"/>
          </a:xfrm>
        </p:grpSpPr>
        <p:sp>
          <p:nvSpPr>
            <p:cNvPr id="9401" name="Freeform 9400"/>
            <p:cNvSpPr/>
            <p:nvPr/>
          </p:nvSpPr>
          <p:spPr>
            <a:xfrm>
              <a:off x="3470434" y="4929188"/>
              <a:ext cx="197168" cy="42863"/>
            </a:xfrm>
            <a:custGeom>
              <a:avLst/>
              <a:gdLst/>
              <a:ahLst/>
              <a:cxnLst/>
              <a:rect l="0" t="0" r="0" b="0"/>
              <a:pathLst>
                <a:path w="197168" h="42863">
                  <a:moveTo>
                    <a:pt x="197167" y="0"/>
                  </a:moveTo>
                  <a:lnTo>
                    <a:pt x="197167" y="8572"/>
                  </a:lnTo>
                  <a:lnTo>
                    <a:pt x="180022" y="17144"/>
                  </a:lnTo>
                  <a:lnTo>
                    <a:pt x="154305" y="25717"/>
                  </a:lnTo>
                  <a:lnTo>
                    <a:pt x="128587" y="25717"/>
                  </a:lnTo>
                  <a:lnTo>
                    <a:pt x="94297" y="34290"/>
                  </a:lnTo>
                  <a:lnTo>
                    <a:pt x="68580" y="42862"/>
                  </a:lnTo>
                  <a:lnTo>
                    <a:pt x="25717" y="42862"/>
                  </a:lnTo>
                  <a:lnTo>
                    <a:pt x="0" y="4286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2" name="Oval 9401"/>
            <p:cNvSpPr/>
            <p:nvPr/>
          </p:nvSpPr>
          <p:spPr>
            <a:xfrm>
              <a:off x="3649742" y="49113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3" name="Oval 9402"/>
            <p:cNvSpPr/>
            <p:nvPr/>
          </p:nvSpPr>
          <p:spPr>
            <a:xfrm>
              <a:off x="3452575" y="495419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08" name="Group 9407"/>
          <p:cNvGrpSpPr/>
          <p:nvPr/>
        </p:nvGrpSpPr>
        <p:grpSpPr>
          <a:xfrm>
            <a:off x="3872627" y="4671298"/>
            <a:ext cx="318611" cy="172166"/>
            <a:chOff x="3872627" y="4671298"/>
            <a:chExt cx="318611" cy="172166"/>
          </a:xfrm>
        </p:grpSpPr>
        <p:sp>
          <p:nvSpPr>
            <p:cNvPr id="9405" name="Freeform 9404"/>
            <p:cNvSpPr/>
            <p:nvPr/>
          </p:nvSpPr>
          <p:spPr>
            <a:xfrm>
              <a:off x="3890486" y="4689158"/>
              <a:ext cx="282894" cy="154306"/>
            </a:xfrm>
            <a:custGeom>
              <a:avLst/>
              <a:gdLst/>
              <a:ahLst/>
              <a:cxnLst/>
              <a:rect l="0" t="0" r="0" b="0"/>
              <a:pathLst>
                <a:path w="282894" h="154306">
                  <a:moveTo>
                    <a:pt x="282893" y="85724"/>
                  </a:moveTo>
                  <a:lnTo>
                    <a:pt x="282893" y="102870"/>
                  </a:lnTo>
                  <a:lnTo>
                    <a:pt x="265748" y="102870"/>
                  </a:lnTo>
                  <a:lnTo>
                    <a:pt x="240030" y="111442"/>
                  </a:lnTo>
                  <a:lnTo>
                    <a:pt x="154305" y="137159"/>
                  </a:lnTo>
                  <a:lnTo>
                    <a:pt x="111443" y="145732"/>
                  </a:lnTo>
                  <a:lnTo>
                    <a:pt x="60008" y="154305"/>
                  </a:lnTo>
                  <a:lnTo>
                    <a:pt x="34290" y="154305"/>
                  </a:lnTo>
                  <a:lnTo>
                    <a:pt x="8573" y="145732"/>
                  </a:lnTo>
                  <a:lnTo>
                    <a:pt x="0" y="128587"/>
                  </a:lnTo>
                  <a:lnTo>
                    <a:pt x="8573" y="94297"/>
                  </a:lnTo>
                  <a:lnTo>
                    <a:pt x="8573" y="68580"/>
                  </a:lnTo>
                  <a:lnTo>
                    <a:pt x="0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6" name="Oval 9405"/>
            <p:cNvSpPr/>
            <p:nvPr/>
          </p:nvSpPr>
          <p:spPr>
            <a:xfrm>
              <a:off x="4155519" y="47570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7" name="Oval 9406"/>
            <p:cNvSpPr/>
            <p:nvPr/>
          </p:nvSpPr>
          <p:spPr>
            <a:xfrm>
              <a:off x="3872627" y="467129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12" name="Group 9411"/>
          <p:cNvGrpSpPr/>
          <p:nvPr/>
        </p:nvGrpSpPr>
        <p:grpSpPr>
          <a:xfrm>
            <a:off x="4138375" y="4637008"/>
            <a:ext cx="172878" cy="369333"/>
            <a:chOff x="4138375" y="4637008"/>
            <a:chExt cx="172878" cy="369333"/>
          </a:xfrm>
        </p:grpSpPr>
        <p:sp>
          <p:nvSpPr>
            <p:cNvPr id="9409" name="Freeform 9408"/>
            <p:cNvSpPr/>
            <p:nvPr/>
          </p:nvSpPr>
          <p:spPr>
            <a:xfrm>
              <a:off x="4156234" y="4654868"/>
              <a:ext cx="137161" cy="351473"/>
            </a:xfrm>
            <a:custGeom>
              <a:avLst/>
              <a:gdLst/>
              <a:ahLst/>
              <a:cxnLst/>
              <a:rect l="0" t="0" r="0" b="0"/>
              <a:pathLst>
                <a:path w="137161" h="351473">
                  <a:moveTo>
                    <a:pt x="137160" y="308610"/>
                  </a:moveTo>
                  <a:lnTo>
                    <a:pt x="137160" y="325755"/>
                  </a:lnTo>
                  <a:lnTo>
                    <a:pt x="120015" y="351472"/>
                  </a:lnTo>
                  <a:lnTo>
                    <a:pt x="111442" y="334327"/>
                  </a:lnTo>
                  <a:lnTo>
                    <a:pt x="111442" y="317182"/>
                  </a:lnTo>
                  <a:lnTo>
                    <a:pt x="77152" y="240029"/>
                  </a:lnTo>
                  <a:lnTo>
                    <a:pt x="51435" y="180022"/>
                  </a:lnTo>
                  <a:lnTo>
                    <a:pt x="51435" y="111442"/>
                  </a:lnTo>
                  <a:lnTo>
                    <a:pt x="17145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0" name="Oval 9409"/>
            <p:cNvSpPr/>
            <p:nvPr/>
          </p:nvSpPr>
          <p:spPr>
            <a:xfrm>
              <a:off x="4275534" y="49456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1" name="Oval 9410"/>
            <p:cNvSpPr/>
            <p:nvPr/>
          </p:nvSpPr>
          <p:spPr>
            <a:xfrm>
              <a:off x="4138375" y="463700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16" name="Group 9415"/>
          <p:cNvGrpSpPr/>
          <p:nvPr/>
        </p:nvGrpSpPr>
        <p:grpSpPr>
          <a:xfrm>
            <a:off x="5827871" y="959406"/>
            <a:ext cx="232172" cy="455771"/>
            <a:chOff x="5827871" y="959406"/>
            <a:chExt cx="232172" cy="455771"/>
          </a:xfrm>
        </p:grpSpPr>
        <p:sp>
          <p:nvSpPr>
            <p:cNvPr id="9413" name="Freeform 9412"/>
            <p:cNvSpPr/>
            <p:nvPr/>
          </p:nvSpPr>
          <p:spPr>
            <a:xfrm>
              <a:off x="5827871" y="977265"/>
              <a:ext cx="231459" cy="437198"/>
            </a:xfrm>
            <a:custGeom>
              <a:avLst/>
              <a:gdLst/>
              <a:ahLst/>
              <a:cxnLst/>
              <a:rect l="0" t="0" r="0" b="0"/>
              <a:pathLst>
                <a:path w="231459" h="437198">
                  <a:moveTo>
                    <a:pt x="214313" y="420052"/>
                  </a:moveTo>
                  <a:lnTo>
                    <a:pt x="180023" y="428625"/>
                  </a:lnTo>
                  <a:lnTo>
                    <a:pt x="162878" y="437197"/>
                  </a:lnTo>
                  <a:lnTo>
                    <a:pt x="120016" y="428625"/>
                  </a:lnTo>
                  <a:lnTo>
                    <a:pt x="94298" y="385762"/>
                  </a:lnTo>
                  <a:lnTo>
                    <a:pt x="94298" y="351473"/>
                  </a:lnTo>
                  <a:lnTo>
                    <a:pt x="102870" y="300037"/>
                  </a:lnTo>
                  <a:lnTo>
                    <a:pt x="128588" y="257175"/>
                  </a:lnTo>
                  <a:lnTo>
                    <a:pt x="154305" y="222885"/>
                  </a:lnTo>
                  <a:lnTo>
                    <a:pt x="171450" y="214313"/>
                  </a:lnTo>
                  <a:lnTo>
                    <a:pt x="188595" y="214313"/>
                  </a:lnTo>
                  <a:lnTo>
                    <a:pt x="222885" y="257175"/>
                  </a:lnTo>
                  <a:lnTo>
                    <a:pt x="231458" y="291465"/>
                  </a:lnTo>
                  <a:lnTo>
                    <a:pt x="231458" y="325755"/>
                  </a:lnTo>
                  <a:lnTo>
                    <a:pt x="214313" y="360045"/>
                  </a:lnTo>
                  <a:lnTo>
                    <a:pt x="180023" y="402907"/>
                  </a:lnTo>
                  <a:lnTo>
                    <a:pt x="154305" y="420052"/>
                  </a:lnTo>
                  <a:lnTo>
                    <a:pt x="102870" y="428625"/>
                  </a:lnTo>
                  <a:lnTo>
                    <a:pt x="42863" y="428625"/>
                  </a:lnTo>
                  <a:lnTo>
                    <a:pt x="25718" y="402907"/>
                  </a:lnTo>
                  <a:lnTo>
                    <a:pt x="8572" y="377190"/>
                  </a:lnTo>
                  <a:lnTo>
                    <a:pt x="0" y="342900"/>
                  </a:lnTo>
                  <a:lnTo>
                    <a:pt x="0" y="308610"/>
                  </a:lnTo>
                  <a:lnTo>
                    <a:pt x="0" y="274320"/>
                  </a:lnTo>
                  <a:lnTo>
                    <a:pt x="8572" y="231458"/>
                  </a:lnTo>
                  <a:lnTo>
                    <a:pt x="42863" y="162878"/>
                  </a:lnTo>
                  <a:lnTo>
                    <a:pt x="60008" y="145733"/>
                  </a:lnTo>
                  <a:lnTo>
                    <a:pt x="77153" y="111442"/>
                  </a:lnTo>
                  <a:lnTo>
                    <a:pt x="102870" y="85725"/>
                  </a:lnTo>
                  <a:lnTo>
                    <a:pt x="120016" y="60008"/>
                  </a:lnTo>
                  <a:lnTo>
                    <a:pt x="137160" y="42862"/>
                  </a:lnTo>
                  <a:lnTo>
                    <a:pt x="162878" y="25717"/>
                  </a:lnTo>
                  <a:lnTo>
                    <a:pt x="18002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4" name="Oval 9413"/>
            <p:cNvSpPr/>
            <p:nvPr/>
          </p:nvSpPr>
          <p:spPr>
            <a:xfrm>
              <a:off x="6024325" y="137945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5" name="Oval 9414"/>
            <p:cNvSpPr/>
            <p:nvPr/>
          </p:nvSpPr>
          <p:spPr>
            <a:xfrm>
              <a:off x="5990034" y="95940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20" name="Group 9419"/>
          <p:cNvGrpSpPr/>
          <p:nvPr/>
        </p:nvGrpSpPr>
        <p:grpSpPr>
          <a:xfrm>
            <a:off x="6127194" y="1122283"/>
            <a:ext cx="250031" cy="250031"/>
            <a:chOff x="6127194" y="1122283"/>
            <a:chExt cx="250031" cy="250031"/>
          </a:xfrm>
        </p:grpSpPr>
        <p:sp>
          <p:nvSpPr>
            <p:cNvPr id="9417" name="Freeform 9416"/>
            <p:cNvSpPr/>
            <p:nvPr/>
          </p:nvSpPr>
          <p:spPr>
            <a:xfrm>
              <a:off x="6145054" y="1140143"/>
              <a:ext cx="222886" cy="231458"/>
            </a:xfrm>
            <a:custGeom>
              <a:avLst/>
              <a:gdLst/>
              <a:ahLst/>
              <a:cxnLst/>
              <a:rect l="0" t="0" r="0" b="0"/>
              <a:pathLst>
                <a:path w="222886" h="231458">
                  <a:moveTo>
                    <a:pt x="214312" y="214312"/>
                  </a:moveTo>
                  <a:lnTo>
                    <a:pt x="222885" y="214312"/>
                  </a:lnTo>
                  <a:lnTo>
                    <a:pt x="205740" y="231457"/>
                  </a:lnTo>
                  <a:lnTo>
                    <a:pt x="197167" y="222884"/>
                  </a:lnTo>
                  <a:lnTo>
                    <a:pt x="171450" y="205739"/>
                  </a:lnTo>
                  <a:lnTo>
                    <a:pt x="111442" y="154305"/>
                  </a:lnTo>
                  <a:lnTo>
                    <a:pt x="77152" y="120014"/>
                  </a:lnTo>
                  <a:lnTo>
                    <a:pt x="60007" y="94297"/>
                  </a:lnTo>
                  <a:lnTo>
                    <a:pt x="34290" y="60007"/>
                  </a:lnTo>
                  <a:lnTo>
                    <a:pt x="0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8" name="Oval 9417"/>
            <p:cNvSpPr/>
            <p:nvPr/>
          </p:nvSpPr>
          <p:spPr>
            <a:xfrm>
              <a:off x="6341507" y="133659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9" name="Oval 9418"/>
            <p:cNvSpPr/>
            <p:nvPr/>
          </p:nvSpPr>
          <p:spPr>
            <a:xfrm>
              <a:off x="6127194" y="11222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24" name="Group 9423"/>
          <p:cNvGrpSpPr/>
          <p:nvPr/>
        </p:nvGrpSpPr>
        <p:grpSpPr>
          <a:xfrm>
            <a:off x="6187916" y="1139428"/>
            <a:ext cx="120730" cy="249318"/>
            <a:chOff x="6187916" y="1139428"/>
            <a:chExt cx="120730" cy="249318"/>
          </a:xfrm>
        </p:grpSpPr>
        <p:sp>
          <p:nvSpPr>
            <p:cNvPr id="9421" name="Freeform 9420"/>
            <p:cNvSpPr/>
            <p:nvPr/>
          </p:nvSpPr>
          <p:spPr>
            <a:xfrm>
              <a:off x="6187916" y="1157288"/>
              <a:ext cx="102871" cy="231458"/>
            </a:xfrm>
            <a:custGeom>
              <a:avLst/>
              <a:gdLst/>
              <a:ahLst/>
              <a:cxnLst/>
              <a:rect l="0" t="0" r="0" b="0"/>
              <a:pathLst>
                <a:path w="102871" h="231458">
                  <a:moveTo>
                    <a:pt x="25718" y="205739"/>
                  </a:moveTo>
                  <a:lnTo>
                    <a:pt x="8572" y="231457"/>
                  </a:lnTo>
                  <a:lnTo>
                    <a:pt x="0" y="214312"/>
                  </a:lnTo>
                  <a:lnTo>
                    <a:pt x="8572" y="197167"/>
                  </a:lnTo>
                  <a:lnTo>
                    <a:pt x="25718" y="171450"/>
                  </a:lnTo>
                  <a:lnTo>
                    <a:pt x="42863" y="137160"/>
                  </a:lnTo>
                  <a:lnTo>
                    <a:pt x="85725" y="42862"/>
                  </a:lnTo>
                  <a:lnTo>
                    <a:pt x="10287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2" name="Oval 9421"/>
            <p:cNvSpPr/>
            <p:nvPr/>
          </p:nvSpPr>
          <p:spPr>
            <a:xfrm>
              <a:off x="6195775" y="134516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3" name="Oval 9422"/>
            <p:cNvSpPr/>
            <p:nvPr/>
          </p:nvSpPr>
          <p:spPr>
            <a:xfrm>
              <a:off x="6272927" y="11394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28" name="Group 9427"/>
          <p:cNvGrpSpPr/>
          <p:nvPr/>
        </p:nvGrpSpPr>
        <p:grpSpPr>
          <a:xfrm>
            <a:off x="6435804" y="1190863"/>
            <a:ext cx="241459" cy="52864"/>
            <a:chOff x="6435804" y="1190863"/>
            <a:chExt cx="241459" cy="52864"/>
          </a:xfrm>
        </p:grpSpPr>
        <p:sp>
          <p:nvSpPr>
            <p:cNvPr id="9425" name="Freeform 9424"/>
            <p:cNvSpPr/>
            <p:nvPr/>
          </p:nvSpPr>
          <p:spPr>
            <a:xfrm>
              <a:off x="6453663" y="1208723"/>
              <a:ext cx="205742" cy="17146"/>
            </a:xfrm>
            <a:custGeom>
              <a:avLst/>
              <a:gdLst/>
              <a:ahLst/>
              <a:cxnLst/>
              <a:rect l="0" t="0" r="0" b="0"/>
              <a:pathLst>
                <a:path w="205742" h="17146">
                  <a:moveTo>
                    <a:pt x="205741" y="17145"/>
                  </a:moveTo>
                  <a:lnTo>
                    <a:pt x="180024" y="17145"/>
                  </a:lnTo>
                  <a:lnTo>
                    <a:pt x="180024" y="8572"/>
                  </a:lnTo>
                  <a:lnTo>
                    <a:pt x="171450" y="0"/>
                  </a:lnTo>
                  <a:lnTo>
                    <a:pt x="120016" y="0"/>
                  </a:lnTo>
                  <a:lnTo>
                    <a:pt x="94299" y="8572"/>
                  </a:lnTo>
                  <a:lnTo>
                    <a:pt x="68581" y="0"/>
                  </a:lnTo>
                  <a:lnTo>
                    <a:pt x="42863" y="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6" name="Oval 9425"/>
            <p:cNvSpPr/>
            <p:nvPr/>
          </p:nvSpPr>
          <p:spPr>
            <a:xfrm>
              <a:off x="6641544" y="12080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7" name="Oval 9426"/>
            <p:cNvSpPr/>
            <p:nvPr/>
          </p:nvSpPr>
          <p:spPr>
            <a:xfrm>
              <a:off x="6435804" y="11908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32" name="Group 9431"/>
          <p:cNvGrpSpPr/>
          <p:nvPr/>
        </p:nvGrpSpPr>
        <p:grpSpPr>
          <a:xfrm>
            <a:off x="6512957" y="1139428"/>
            <a:ext cx="130016" cy="197883"/>
            <a:chOff x="6512957" y="1139428"/>
            <a:chExt cx="130016" cy="197883"/>
          </a:xfrm>
        </p:grpSpPr>
        <p:sp>
          <p:nvSpPr>
            <p:cNvPr id="9429" name="Freeform 9428"/>
            <p:cNvSpPr/>
            <p:nvPr/>
          </p:nvSpPr>
          <p:spPr>
            <a:xfrm>
              <a:off x="6530816" y="1157288"/>
              <a:ext cx="94298" cy="180023"/>
            </a:xfrm>
            <a:custGeom>
              <a:avLst/>
              <a:gdLst/>
              <a:ahLst/>
              <a:cxnLst/>
              <a:rect l="0" t="0" r="0" b="0"/>
              <a:pathLst>
                <a:path w="94298" h="180023">
                  <a:moveTo>
                    <a:pt x="94297" y="145732"/>
                  </a:moveTo>
                  <a:lnTo>
                    <a:pt x="94297" y="180022"/>
                  </a:lnTo>
                  <a:lnTo>
                    <a:pt x="60008" y="171450"/>
                  </a:lnTo>
                  <a:lnTo>
                    <a:pt x="51435" y="154305"/>
                  </a:lnTo>
                  <a:lnTo>
                    <a:pt x="51435" y="137160"/>
                  </a:lnTo>
                  <a:lnTo>
                    <a:pt x="25718" y="77152"/>
                  </a:lnTo>
                  <a:lnTo>
                    <a:pt x="8572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0" name="Oval 9429"/>
            <p:cNvSpPr/>
            <p:nvPr/>
          </p:nvSpPr>
          <p:spPr>
            <a:xfrm>
              <a:off x="6607254" y="128516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1" name="Oval 9430"/>
            <p:cNvSpPr/>
            <p:nvPr/>
          </p:nvSpPr>
          <p:spPr>
            <a:xfrm>
              <a:off x="6512957" y="113942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36" name="Group 9435"/>
          <p:cNvGrpSpPr/>
          <p:nvPr/>
        </p:nvGrpSpPr>
        <p:grpSpPr>
          <a:xfrm>
            <a:off x="6770132" y="1045131"/>
            <a:ext cx="207168" cy="300752"/>
            <a:chOff x="6770132" y="1045131"/>
            <a:chExt cx="207168" cy="300752"/>
          </a:xfrm>
        </p:grpSpPr>
        <p:sp>
          <p:nvSpPr>
            <p:cNvPr id="9433" name="Freeform 9432"/>
            <p:cNvSpPr/>
            <p:nvPr/>
          </p:nvSpPr>
          <p:spPr>
            <a:xfrm>
              <a:off x="6787991" y="1054418"/>
              <a:ext cx="171451" cy="291465"/>
            </a:xfrm>
            <a:custGeom>
              <a:avLst/>
              <a:gdLst/>
              <a:ahLst/>
              <a:cxnLst/>
              <a:rect l="0" t="0" r="0" b="0"/>
              <a:pathLst>
                <a:path w="171451" h="291465">
                  <a:moveTo>
                    <a:pt x="171450" y="257175"/>
                  </a:moveTo>
                  <a:lnTo>
                    <a:pt x="171450" y="248602"/>
                  </a:lnTo>
                  <a:lnTo>
                    <a:pt x="145732" y="274320"/>
                  </a:lnTo>
                  <a:lnTo>
                    <a:pt x="128588" y="282892"/>
                  </a:lnTo>
                  <a:lnTo>
                    <a:pt x="102871" y="291464"/>
                  </a:lnTo>
                  <a:lnTo>
                    <a:pt x="68580" y="291464"/>
                  </a:lnTo>
                  <a:lnTo>
                    <a:pt x="34290" y="291464"/>
                  </a:lnTo>
                  <a:lnTo>
                    <a:pt x="17146" y="291464"/>
                  </a:lnTo>
                  <a:lnTo>
                    <a:pt x="0" y="282892"/>
                  </a:lnTo>
                  <a:lnTo>
                    <a:pt x="0" y="274320"/>
                  </a:lnTo>
                  <a:lnTo>
                    <a:pt x="8572" y="257175"/>
                  </a:lnTo>
                  <a:lnTo>
                    <a:pt x="51435" y="205739"/>
                  </a:lnTo>
                  <a:lnTo>
                    <a:pt x="85725" y="171450"/>
                  </a:lnTo>
                  <a:lnTo>
                    <a:pt x="102871" y="137160"/>
                  </a:lnTo>
                  <a:lnTo>
                    <a:pt x="120015" y="94297"/>
                  </a:lnTo>
                  <a:lnTo>
                    <a:pt x="120015" y="34289"/>
                  </a:lnTo>
                  <a:lnTo>
                    <a:pt x="102871" y="17145"/>
                  </a:lnTo>
                  <a:lnTo>
                    <a:pt x="68580" y="0"/>
                  </a:lnTo>
                  <a:lnTo>
                    <a:pt x="34290" y="0"/>
                  </a:lnTo>
                  <a:lnTo>
                    <a:pt x="0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4" name="Oval 9433"/>
            <p:cNvSpPr/>
            <p:nvPr/>
          </p:nvSpPr>
          <p:spPr>
            <a:xfrm>
              <a:off x="6941582" y="129373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5" name="Oval 9434"/>
            <p:cNvSpPr/>
            <p:nvPr/>
          </p:nvSpPr>
          <p:spPr>
            <a:xfrm>
              <a:off x="6770132" y="104513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40" name="Group 9439"/>
          <p:cNvGrpSpPr/>
          <p:nvPr/>
        </p:nvGrpSpPr>
        <p:grpSpPr>
          <a:xfrm>
            <a:off x="7062312" y="993696"/>
            <a:ext cx="129301" cy="360760"/>
            <a:chOff x="7062312" y="993696"/>
            <a:chExt cx="129301" cy="360760"/>
          </a:xfrm>
        </p:grpSpPr>
        <p:sp>
          <p:nvSpPr>
            <p:cNvPr id="9437" name="Freeform 9436"/>
            <p:cNvSpPr/>
            <p:nvPr/>
          </p:nvSpPr>
          <p:spPr>
            <a:xfrm>
              <a:off x="7062312" y="1011555"/>
              <a:ext cx="120015" cy="342901"/>
            </a:xfrm>
            <a:custGeom>
              <a:avLst/>
              <a:gdLst/>
              <a:ahLst/>
              <a:cxnLst/>
              <a:rect l="0" t="0" r="0" b="0"/>
              <a:pathLst>
                <a:path w="120015" h="342901">
                  <a:moveTo>
                    <a:pt x="111442" y="317183"/>
                  </a:moveTo>
                  <a:lnTo>
                    <a:pt x="120014" y="334327"/>
                  </a:lnTo>
                  <a:lnTo>
                    <a:pt x="85724" y="342900"/>
                  </a:lnTo>
                  <a:lnTo>
                    <a:pt x="77152" y="342900"/>
                  </a:lnTo>
                  <a:lnTo>
                    <a:pt x="60007" y="334327"/>
                  </a:lnTo>
                  <a:lnTo>
                    <a:pt x="17144" y="282893"/>
                  </a:lnTo>
                  <a:lnTo>
                    <a:pt x="8572" y="248602"/>
                  </a:lnTo>
                  <a:lnTo>
                    <a:pt x="0" y="205740"/>
                  </a:lnTo>
                  <a:lnTo>
                    <a:pt x="0" y="145733"/>
                  </a:lnTo>
                  <a:lnTo>
                    <a:pt x="8572" y="94297"/>
                  </a:lnTo>
                  <a:lnTo>
                    <a:pt x="42862" y="25718"/>
                  </a:lnTo>
                  <a:lnTo>
                    <a:pt x="51434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8" name="Oval 9437"/>
            <p:cNvSpPr/>
            <p:nvPr/>
          </p:nvSpPr>
          <p:spPr>
            <a:xfrm>
              <a:off x="7155894" y="13108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9" name="Oval 9438"/>
            <p:cNvSpPr/>
            <p:nvPr/>
          </p:nvSpPr>
          <p:spPr>
            <a:xfrm>
              <a:off x="7095887" y="9936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44" name="Group 9443"/>
          <p:cNvGrpSpPr/>
          <p:nvPr/>
        </p:nvGrpSpPr>
        <p:grpSpPr>
          <a:xfrm>
            <a:off x="7233762" y="1027986"/>
            <a:ext cx="206454" cy="163593"/>
            <a:chOff x="7233762" y="1027986"/>
            <a:chExt cx="206454" cy="163593"/>
          </a:xfrm>
        </p:grpSpPr>
        <p:sp>
          <p:nvSpPr>
            <p:cNvPr id="9441" name="Freeform 9440"/>
            <p:cNvSpPr/>
            <p:nvPr/>
          </p:nvSpPr>
          <p:spPr>
            <a:xfrm>
              <a:off x="7233762" y="1045845"/>
              <a:ext cx="188595" cy="145734"/>
            </a:xfrm>
            <a:custGeom>
              <a:avLst/>
              <a:gdLst/>
              <a:ahLst/>
              <a:cxnLst/>
              <a:rect l="0" t="0" r="0" b="0"/>
              <a:pathLst>
                <a:path w="188595" h="145734">
                  <a:moveTo>
                    <a:pt x="188594" y="102870"/>
                  </a:moveTo>
                  <a:lnTo>
                    <a:pt x="188594" y="120015"/>
                  </a:lnTo>
                  <a:lnTo>
                    <a:pt x="137159" y="128588"/>
                  </a:lnTo>
                  <a:lnTo>
                    <a:pt x="102869" y="137160"/>
                  </a:lnTo>
                  <a:lnTo>
                    <a:pt x="68579" y="145733"/>
                  </a:lnTo>
                  <a:lnTo>
                    <a:pt x="42862" y="137160"/>
                  </a:lnTo>
                  <a:lnTo>
                    <a:pt x="17144" y="137160"/>
                  </a:lnTo>
                  <a:lnTo>
                    <a:pt x="0" y="120015"/>
                  </a:lnTo>
                  <a:lnTo>
                    <a:pt x="0" y="111443"/>
                  </a:lnTo>
                  <a:lnTo>
                    <a:pt x="17144" y="77153"/>
                  </a:lnTo>
                  <a:lnTo>
                    <a:pt x="25717" y="51435"/>
                  </a:lnTo>
                  <a:lnTo>
                    <a:pt x="34289" y="25718"/>
                  </a:lnTo>
                  <a:lnTo>
                    <a:pt x="34289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2" name="Oval 9441"/>
            <p:cNvSpPr/>
            <p:nvPr/>
          </p:nvSpPr>
          <p:spPr>
            <a:xfrm>
              <a:off x="7404497" y="113085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3" name="Oval 9442"/>
            <p:cNvSpPr/>
            <p:nvPr/>
          </p:nvSpPr>
          <p:spPr>
            <a:xfrm>
              <a:off x="7250192" y="102798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48" name="Group 9447"/>
          <p:cNvGrpSpPr/>
          <p:nvPr/>
        </p:nvGrpSpPr>
        <p:grpSpPr>
          <a:xfrm>
            <a:off x="7378779" y="1036558"/>
            <a:ext cx="95727" cy="310039"/>
            <a:chOff x="7378779" y="1036558"/>
            <a:chExt cx="95727" cy="310039"/>
          </a:xfrm>
        </p:grpSpPr>
        <p:sp>
          <p:nvSpPr>
            <p:cNvPr id="9445" name="Freeform 9444"/>
            <p:cNvSpPr/>
            <p:nvPr/>
          </p:nvSpPr>
          <p:spPr>
            <a:xfrm>
              <a:off x="7396638" y="1054418"/>
              <a:ext cx="60009" cy="282893"/>
            </a:xfrm>
            <a:custGeom>
              <a:avLst/>
              <a:gdLst/>
              <a:ahLst/>
              <a:cxnLst/>
              <a:rect l="0" t="0" r="0" b="0"/>
              <a:pathLst>
                <a:path w="60009" h="282893">
                  <a:moveTo>
                    <a:pt x="60008" y="274320"/>
                  </a:moveTo>
                  <a:lnTo>
                    <a:pt x="60008" y="282892"/>
                  </a:lnTo>
                  <a:lnTo>
                    <a:pt x="51436" y="265747"/>
                  </a:lnTo>
                  <a:lnTo>
                    <a:pt x="42863" y="248602"/>
                  </a:lnTo>
                  <a:lnTo>
                    <a:pt x="34291" y="222884"/>
                  </a:lnTo>
                  <a:lnTo>
                    <a:pt x="25718" y="171450"/>
                  </a:lnTo>
                  <a:lnTo>
                    <a:pt x="8574" y="6858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6" name="Oval 9445"/>
            <p:cNvSpPr/>
            <p:nvPr/>
          </p:nvSpPr>
          <p:spPr>
            <a:xfrm>
              <a:off x="7438787" y="131087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7" name="Oval 9446"/>
            <p:cNvSpPr/>
            <p:nvPr/>
          </p:nvSpPr>
          <p:spPr>
            <a:xfrm>
              <a:off x="7378779" y="103655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52" name="Group 9451"/>
          <p:cNvGrpSpPr/>
          <p:nvPr/>
        </p:nvGrpSpPr>
        <p:grpSpPr>
          <a:xfrm>
            <a:off x="7507367" y="967978"/>
            <a:ext cx="146447" cy="361474"/>
            <a:chOff x="7507367" y="967978"/>
            <a:chExt cx="146447" cy="361474"/>
          </a:xfrm>
        </p:grpSpPr>
        <p:sp>
          <p:nvSpPr>
            <p:cNvPr id="9449" name="Freeform 9448"/>
            <p:cNvSpPr/>
            <p:nvPr/>
          </p:nvSpPr>
          <p:spPr>
            <a:xfrm>
              <a:off x="7525226" y="985838"/>
              <a:ext cx="128588" cy="325756"/>
            </a:xfrm>
            <a:custGeom>
              <a:avLst/>
              <a:gdLst/>
              <a:ahLst/>
              <a:cxnLst/>
              <a:rect l="0" t="0" r="0" b="0"/>
              <a:pathLst>
                <a:path w="128588" h="325756">
                  <a:moveTo>
                    <a:pt x="51435" y="325755"/>
                  </a:moveTo>
                  <a:lnTo>
                    <a:pt x="60008" y="325755"/>
                  </a:lnTo>
                  <a:lnTo>
                    <a:pt x="77153" y="325755"/>
                  </a:lnTo>
                  <a:lnTo>
                    <a:pt x="94298" y="325755"/>
                  </a:lnTo>
                  <a:lnTo>
                    <a:pt x="102870" y="308610"/>
                  </a:lnTo>
                  <a:lnTo>
                    <a:pt x="128587" y="265747"/>
                  </a:lnTo>
                  <a:lnTo>
                    <a:pt x="128587" y="240030"/>
                  </a:lnTo>
                  <a:lnTo>
                    <a:pt x="128587" y="205740"/>
                  </a:lnTo>
                  <a:lnTo>
                    <a:pt x="111443" y="171450"/>
                  </a:lnTo>
                  <a:lnTo>
                    <a:pt x="85725" y="13716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0" name="Oval 9449"/>
            <p:cNvSpPr/>
            <p:nvPr/>
          </p:nvSpPr>
          <p:spPr>
            <a:xfrm>
              <a:off x="7558801" y="12937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1" name="Oval 9450"/>
            <p:cNvSpPr/>
            <p:nvPr/>
          </p:nvSpPr>
          <p:spPr>
            <a:xfrm>
              <a:off x="7507367" y="96797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56" name="Group 9455"/>
          <p:cNvGrpSpPr/>
          <p:nvPr/>
        </p:nvGrpSpPr>
        <p:grpSpPr>
          <a:xfrm>
            <a:off x="7764542" y="1087993"/>
            <a:ext cx="198596" cy="61436"/>
            <a:chOff x="7764542" y="1087993"/>
            <a:chExt cx="198596" cy="61436"/>
          </a:xfrm>
        </p:grpSpPr>
        <p:sp>
          <p:nvSpPr>
            <p:cNvPr id="9453" name="Freeform 9452"/>
            <p:cNvSpPr/>
            <p:nvPr/>
          </p:nvSpPr>
          <p:spPr>
            <a:xfrm>
              <a:off x="7782402" y="1105852"/>
              <a:ext cx="162878" cy="25719"/>
            </a:xfrm>
            <a:custGeom>
              <a:avLst/>
              <a:gdLst/>
              <a:ahLst/>
              <a:cxnLst/>
              <a:rect l="0" t="0" r="0" b="0"/>
              <a:pathLst>
                <a:path w="162878" h="25719">
                  <a:moveTo>
                    <a:pt x="162877" y="25718"/>
                  </a:moveTo>
                  <a:lnTo>
                    <a:pt x="145732" y="8573"/>
                  </a:lnTo>
                  <a:lnTo>
                    <a:pt x="137160" y="8573"/>
                  </a:lnTo>
                  <a:lnTo>
                    <a:pt x="111442" y="8573"/>
                  </a:lnTo>
                  <a:lnTo>
                    <a:pt x="77152" y="17146"/>
                  </a:lnTo>
                  <a:lnTo>
                    <a:pt x="25717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4" name="Oval 9453"/>
            <p:cNvSpPr/>
            <p:nvPr/>
          </p:nvSpPr>
          <p:spPr>
            <a:xfrm>
              <a:off x="7927419" y="111371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5" name="Oval 9454"/>
            <p:cNvSpPr/>
            <p:nvPr/>
          </p:nvSpPr>
          <p:spPr>
            <a:xfrm>
              <a:off x="7764542" y="108799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60" name="Group 9459"/>
          <p:cNvGrpSpPr/>
          <p:nvPr/>
        </p:nvGrpSpPr>
        <p:grpSpPr>
          <a:xfrm>
            <a:off x="7790259" y="1182291"/>
            <a:ext cx="164307" cy="52863"/>
            <a:chOff x="7790259" y="1182291"/>
            <a:chExt cx="164307" cy="52863"/>
          </a:xfrm>
        </p:grpSpPr>
        <p:sp>
          <p:nvSpPr>
            <p:cNvPr id="9457" name="Freeform 9456"/>
            <p:cNvSpPr/>
            <p:nvPr/>
          </p:nvSpPr>
          <p:spPr>
            <a:xfrm>
              <a:off x="7808119" y="1200150"/>
              <a:ext cx="128588" cy="17146"/>
            </a:xfrm>
            <a:custGeom>
              <a:avLst/>
              <a:gdLst/>
              <a:ahLst/>
              <a:cxnLst/>
              <a:rect l="0" t="0" r="0" b="0"/>
              <a:pathLst>
                <a:path w="128588" h="17146">
                  <a:moveTo>
                    <a:pt x="128587" y="17145"/>
                  </a:moveTo>
                  <a:lnTo>
                    <a:pt x="111443" y="8573"/>
                  </a:lnTo>
                  <a:lnTo>
                    <a:pt x="94297" y="8573"/>
                  </a:lnTo>
                  <a:lnTo>
                    <a:pt x="77152" y="17145"/>
                  </a:lnTo>
                  <a:lnTo>
                    <a:pt x="42862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8" name="Oval 9457"/>
            <p:cNvSpPr/>
            <p:nvPr/>
          </p:nvSpPr>
          <p:spPr>
            <a:xfrm>
              <a:off x="7918847" y="119943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9" name="Oval 9458"/>
            <p:cNvSpPr/>
            <p:nvPr/>
          </p:nvSpPr>
          <p:spPr>
            <a:xfrm>
              <a:off x="7790259" y="118229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64" name="Group 9463"/>
          <p:cNvGrpSpPr/>
          <p:nvPr/>
        </p:nvGrpSpPr>
        <p:grpSpPr>
          <a:xfrm>
            <a:off x="8090297" y="968693"/>
            <a:ext cx="190024" cy="335041"/>
            <a:chOff x="8090297" y="968693"/>
            <a:chExt cx="190024" cy="335041"/>
          </a:xfrm>
        </p:grpSpPr>
        <p:sp>
          <p:nvSpPr>
            <p:cNvPr id="9461" name="Freeform 9460"/>
            <p:cNvSpPr/>
            <p:nvPr/>
          </p:nvSpPr>
          <p:spPr>
            <a:xfrm>
              <a:off x="8108156" y="968693"/>
              <a:ext cx="162879" cy="317183"/>
            </a:xfrm>
            <a:custGeom>
              <a:avLst/>
              <a:gdLst/>
              <a:ahLst/>
              <a:cxnLst/>
              <a:rect l="0" t="0" r="0" b="0"/>
              <a:pathLst>
                <a:path w="162879" h="317183">
                  <a:moveTo>
                    <a:pt x="154306" y="317182"/>
                  </a:moveTo>
                  <a:lnTo>
                    <a:pt x="137160" y="317182"/>
                  </a:lnTo>
                  <a:lnTo>
                    <a:pt x="120015" y="317182"/>
                  </a:lnTo>
                  <a:lnTo>
                    <a:pt x="94298" y="317182"/>
                  </a:lnTo>
                  <a:lnTo>
                    <a:pt x="42863" y="317182"/>
                  </a:lnTo>
                  <a:lnTo>
                    <a:pt x="17145" y="317182"/>
                  </a:lnTo>
                  <a:lnTo>
                    <a:pt x="8573" y="308609"/>
                  </a:lnTo>
                  <a:lnTo>
                    <a:pt x="51435" y="274320"/>
                  </a:lnTo>
                  <a:lnTo>
                    <a:pt x="77153" y="248602"/>
                  </a:lnTo>
                  <a:lnTo>
                    <a:pt x="102871" y="222885"/>
                  </a:lnTo>
                  <a:lnTo>
                    <a:pt x="128588" y="197167"/>
                  </a:lnTo>
                  <a:lnTo>
                    <a:pt x="145732" y="171450"/>
                  </a:lnTo>
                  <a:lnTo>
                    <a:pt x="154306" y="137159"/>
                  </a:lnTo>
                  <a:lnTo>
                    <a:pt x="162878" y="102870"/>
                  </a:lnTo>
                  <a:lnTo>
                    <a:pt x="154306" y="42862"/>
                  </a:lnTo>
                  <a:lnTo>
                    <a:pt x="102871" y="0"/>
                  </a:lnTo>
                  <a:lnTo>
                    <a:pt x="60007" y="0"/>
                  </a:lnTo>
                  <a:lnTo>
                    <a:pt x="34290" y="8572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2" name="Oval 9461"/>
            <p:cNvSpPr/>
            <p:nvPr/>
          </p:nvSpPr>
          <p:spPr>
            <a:xfrm>
              <a:off x="8244602" y="126801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3" name="Oval 9462"/>
            <p:cNvSpPr/>
            <p:nvPr/>
          </p:nvSpPr>
          <p:spPr>
            <a:xfrm>
              <a:off x="8090297" y="97655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68" name="Group 9467"/>
          <p:cNvGrpSpPr/>
          <p:nvPr/>
        </p:nvGrpSpPr>
        <p:grpSpPr>
          <a:xfrm>
            <a:off x="5845016" y="1508046"/>
            <a:ext cx="257176" cy="395050"/>
            <a:chOff x="5845016" y="1508046"/>
            <a:chExt cx="257176" cy="395050"/>
          </a:xfrm>
        </p:grpSpPr>
        <p:sp>
          <p:nvSpPr>
            <p:cNvPr id="9465" name="Freeform 9464"/>
            <p:cNvSpPr/>
            <p:nvPr/>
          </p:nvSpPr>
          <p:spPr>
            <a:xfrm>
              <a:off x="5845016" y="1525905"/>
              <a:ext cx="257176" cy="377191"/>
            </a:xfrm>
            <a:custGeom>
              <a:avLst/>
              <a:gdLst/>
              <a:ahLst/>
              <a:cxnLst/>
              <a:rect l="0" t="0" r="0" b="0"/>
              <a:pathLst>
                <a:path w="257176" h="377191">
                  <a:moveTo>
                    <a:pt x="205740" y="342900"/>
                  </a:moveTo>
                  <a:lnTo>
                    <a:pt x="188595" y="360045"/>
                  </a:lnTo>
                  <a:lnTo>
                    <a:pt x="154305" y="360045"/>
                  </a:lnTo>
                  <a:lnTo>
                    <a:pt x="145733" y="351472"/>
                  </a:lnTo>
                  <a:lnTo>
                    <a:pt x="137160" y="334328"/>
                  </a:lnTo>
                  <a:lnTo>
                    <a:pt x="137160" y="308610"/>
                  </a:lnTo>
                  <a:lnTo>
                    <a:pt x="145733" y="265747"/>
                  </a:lnTo>
                  <a:lnTo>
                    <a:pt x="154305" y="222885"/>
                  </a:lnTo>
                  <a:lnTo>
                    <a:pt x="197168" y="154305"/>
                  </a:lnTo>
                  <a:lnTo>
                    <a:pt x="205740" y="145733"/>
                  </a:lnTo>
                  <a:lnTo>
                    <a:pt x="231458" y="154305"/>
                  </a:lnTo>
                  <a:lnTo>
                    <a:pt x="248603" y="188595"/>
                  </a:lnTo>
                  <a:lnTo>
                    <a:pt x="257175" y="222885"/>
                  </a:lnTo>
                  <a:lnTo>
                    <a:pt x="248603" y="265747"/>
                  </a:lnTo>
                  <a:lnTo>
                    <a:pt x="222885" y="308610"/>
                  </a:lnTo>
                  <a:lnTo>
                    <a:pt x="145733" y="368618"/>
                  </a:lnTo>
                  <a:lnTo>
                    <a:pt x="111443" y="377190"/>
                  </a:lnTo>
                  <a:lnTo>
                    <a:pt x="68580" y="368618"/>
                  </a:lnTo>
                  <a:lnTo>
                    <a:pt x="51435" y="351472"/>
                  </a:lnTo>
                  <a:lnTo>
                    <a:pt x="8573" y="282893"/>
                  </a:lnTo>
                  <a:lnTo>
                    <a:pt x="0" y="231458"/>
                  </a:lnTo>
                  <a:lnTo>
                    <a:pt x="17145" y="128587"/>
                  </a:lnTo>
                  <a:lnTo>
                    <a:pt x="25718" y="85725"/>
                  </a:lnTo>
                  <a:lnTo>
                    <a:pt x="42863" y="51435"/>
                  </a:lnTo>
                  <a:lnTo>
                    <a:pt x="60008" y="25717"/>
                  </a:lnTo>
                  <a:lnTo>
                    <a:pt x="77153" y="8572"/>
                  </a:lnTo>
                  <a:lnTo>
                    <a:pt x="94298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6" name="Oval 9465"/>
            <p:cNvSpPr/>
            <p:nvPr/>
          </p:nvSpPr>
          <p:spPr>
            <a:xfrm>
              <a:off x="6032896" y="18509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7" name="Oval 9466"/>
            <p:cNvSpPr/>
            <p:nvPr/>
          </p:nvSpPr>
          <p:spPr>
            <a:xfrm>
              <a:off x="5921454" y="15080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2" name="Group 9471"/>
          <p:cNvGrpSpPr/>
          <p:nvPr/>
        </p:nvGrpSpPr>
        <p:grpSpPr>
          <a:xfrm>
            <a:off x="6144340" y="1628061"/>
            <a:ext cx="275748" cy="215028"/>
            <a:chOff x="6144340" y="1628061"/>
            <a:chExt cx="275748" cy="215028"/>
          </a:xfrm>
        </p:grpSpPr>
        <p:sp>
          <p:nvSpPr>
            <p:cNvPr id="9469" name="Freeform 9468"/>
            <p:cNvSpPr/>
            <p:nvPr/>
          </p:nvSpPr>
          <p:spPr>
            <a:xfrm>
              <a:off x="6162199" y="1645920"/>
              <a:ext cx="257176" cy="197169"/>
            </a:xfrm>
            <a:custGeom>
              <a:avLst/>
              <a:gdLst/>
              <a:ahLst/>
              <a:cxnLst/>
              <a:rect l="0" t="0" r="0" b="0"/>
              <a:pathLst>
                <a:path w="257176" h="197169">
                  <a:moveTo>
                    <a:pt x="240030" y="120015"/>
                  </a:moveTo>
                  <a:lnTo>
                    <a:pt x="257175" y="188595"/>
                  </a:lnTo>
                  <a:lnTo>
                    <a:pt x="240030" y="197168"/>
                  </a:lnTo>
                  <a:lnTo>
                    <a:pt x="222885" y="188595"/>
                  </a:lnTo>
                  <a:lnTo>
                    <a:pt x="197167" y="171450"/>
                  </a:lnTo>
                  <a:lnTo>
                    <a:pt x="137160" y="120015"/>
                  </a:lnTo>
                  <a:lnTo>
                    <a:pt x="102869" y="85725"/>
                  </a:lnTo>
                  <a:lnTo>
                    <a:pt x="68580" y="51435"/>
                  </a:lnTo>
                  <a:lnTo>
                    <a:pt x="42862" y="17145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0" name="Oval 9469"/>
            <p:cNvSpPr/>
            <p:nvPr/>
          </p:nvSpPr>
          <p:spPr>
            <a:xfrm>
              <a:off x="6384370" y="174807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1" name="Oval 9470"/>
            <p:cNvSpPr/>
            <p:nvPr/>
          </p:nvSpPr>
          <p:spPr>
            <a:xfrm>
              <a:off x="6144340" y="162806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76" name="Group 9475"/>
          <p:cNvGrpSpPr/>
          <p:nvPr/>
        </p:nvGrpSpPr>
        <p:grpSpPr>
          <a:xfrm>
            <a:off x="6212920" y="1662351"/>
            <a:ext cx="147160" cy="224313"/>
            <a:chOff x="6212920" y="1662351"/>
            <a:chExt cx="147160" cy="224313"/>
          </a:xfrm>
        </p:grpSpPr>
        <p:sp>
          <p:nvSpPr>
            <p:cNvPr id="9473" name="Freeform 9472"/>
            <p:cNvSpPr/>
            <p:nvPr/>
          </p:nvSpPr>
          <p:spPr>
            <a:xfrm>
              <a:off x="6230779" y="1680210"/>
              <a:ext cx="111443" cy="197168"/>
            </a:xfrm>
            <a:custGeom>
              <a:avLst/>
              <a:gdLst/>
              <a:ahLst/>
              <a:cxnLst/>
              <a:rect l="0" t="0" r="0" b="0"/>
              <a:pathLst>
                <a:path w="111443" h="197168">
                  <a:moveTo>
                    <a:pt x="0" y="188595"/>
                  </a:moveTo>
                  <a:lnTo>
                    <a:pt x="0" y="197167"/>
                  </a:lnTo>
                  <a:lnTo>
                    <a:pt x="8572" y="180023"/>
                  </a:lnTo>
                  <a:lnTo>
                    <a:pt x="34289" y="154305"/>
                  </a:lnTo>
                  <a:lnTo>
                    <a:pt x="51435" y="128588"/>
                  </a:lnTo>
                  <a:lnTo>
                    <a:pt x="77153" y="85725"/>
                  </a:lnTo>
                  <a:lnTo>
                    <a:pt x="94297" y="42863"/>
                  </a:lnTo>
                  <a:lnTo>
                    <a:pt x="111442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4" name="Oval 9473"/>
            <p:cNvSpPr/>
            <p:nvPr/>
          </p:nvSpPr>
          <p:spPr>
            <a:xfrm>
              <a:off x="6212920" y="185094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5" name="Oval 9474"/>
            <p:cNvSpPr/>
            <p:nvPr/>
          </p:nvSpPr>
          <p:spPr>
            <a:xfrm>
              <a:off x="6324362" y="166235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80" name="Group 9479"/>
          <p:cNvGrpSpPr/>
          <p:nvPr/>
        </p:nvGrpSpPr>
        <p:grpSpPr>
          <a:xfrm>
            <a:off x="6530102" y="1679496"/>
            <a:ext cx="241458" cy="44291"/>
            <a:chOff x="6530102" y="1679496"/>
            <a:chExt cx="241458" cy="44291"/>
          </a:xfrm>
        </p:grpSpPr>
        <p:sp>
          <p:nvSpPr>
            <p:cNvPr id="9477" name="Freeform 9476"/>
            <p:cNvSpPr/>
            <p:nvPr/>
          </p:nvSpPr>
          <p:spPr>
            <a:xfrm>
              <a:off x="6547962" y="1697355"/>
              <a:ext cx="205740" cy="17146"/>
            </a:xfrm>
            <a:custGeom>
              <a:avLst/>
              <a:gdLst/>
              <a:ahLst/>
              <a:cxnLst/>
              <a:rect l="0" t="0" r="0" b="0"/>
              <a:pathLst>
                <a:path w="205740" h="17146">
                  <a:moveTo>
                    <a:pt x="205739" y="8572"/>
                  </a:moveTo>
                  <a:lnTo>
                    <a:pt x="205739" y="17145"/>
                  </a:lnTo>
                  <a:lnTo>
                    <a:pt x="197167" y="8572"/>
                  </a:lnTo>
                  <a:lnTo>
                    <a:pt x="180022" y="8572"/>
                  </a:lnTo>
                  <a:lnTo>
                    <a:pt x="145732" y="8572"/>
                  </a:lnTo>
                  <a:lnTo>
                    <a:pt x="102869" y="8572"/>
                  </a:lnTo>
                  <a:lnTo>
                    <a:pt x="60007" y="8572"/>
                  </a:lnTo>
                  <a:lnTo>
                    <a:pt x="25717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8" name="Oval 9477"/>
            <p:cNvSpPr/>
            <p:nvPr/>
          </p:nvSpPr>
          <p:spPr>
            <a:xfrm>
              <a:off x="6735842" y="168806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9" name="Oval 9478"/>
            <p:cNvSpPr/>
            <p:nvPr/>
          </p:nvSpPr>
          <p:spPr>
            <a:xfrm>
              <a:off x="6530102" y="16794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84" name="Group 9483"/>
          <p:cNvGrpSpPr/>
          <p:nvPr/>
        </p:nvGrpSpPr>
        <p:grpSpPr>
          <a:xfrm>
            <a:off x="6624400" y="1645206"/>
            <a:ext cx="87153" cy="155733"/>
            <a:chOff x="6624400" y="1645206"/>
            <a:chExt cx="87153" cy="155733"/>
          </a:xfrm>
        </p:grpSpPr>
        <p:sp>
          <p:nvSpPr>
            <p:cNvPr id="9481" name="Freeform 9480"/>
            <p:cNvSpPr/>
            <p:nvPr/>
          </p:nvSpPr>
          <p:spPr>
            <a:xfrm>
              <a:off x="6642259" y="1663065"/>
              <a:ext cx="51436" cy="137161"/>
            </a:xfrm>
            <a:custGeom>
              <a:avLst/>
              <a:gdLst/>
              <a:ahLst/>
              <a:cxnLst/>
              <a:rect l="0" t="0" r="0" b="0"/>
              <a:pathLst>
                <a:path w="51436" h="137161">
                  <a:moveTo>
                    <a:pt x="51435" y="120015"/>
                  </a:moveTo>
                  <a:lnTo>
                    <a:pt x="42862" y="137160"/>
                  </a:lnTo>
                  <a:lnTo>
                    <a:pt x="34290" y="120015"/>
                  </a:lnTo>
                  <a:lnTo>
                    <a:pt x="34290" y="111443"/>
                  </a:lnTo>
                  <a:lnTo>
                    <a:pt x="25717" y="94298"/>
                  </a:lnTo>
                  <a:lnTo>
                    <a:pt x="17145" y="68580"/>
                  </a:lnTo>
                  <a:lnTo>
                    <a:pt x="8572" y="3429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2" name="Oval 9481"/>
            <p:cNvSpPr/>
            <p:nvPr/>
          </p:nvSpPr>
          <p:spPr>
            <a:xfrm>
              <a:off x="6675834" y="17652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3" name="Oval 9482"/>
            <p:cNvSpPr/>
            <p:nvPr/>
          </p:nvSpPr>
          <p:spPr>
            <a:xfrm>
              <a:off x="6624400" y="164520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88" name="Group 9487"/>
          <p:cNvGrpSpPr/>
          <p:nvPr/>
        </p:nvGrpSpPr>
        <p:grpSpPr>
          <a:xfrm>
            <a:off x="6925152" y="1533763"/>
            <a:ext cx="317896" cy="275036"/>
            <a:chOff x="6925152" y="1533763"/>
            <a:chExt cx="317896" cy="275036"/>
          </a:xfrm>
        </p:grpSpPr>
        <p:sp>
          <p:nvSpPr>
            <p:cNvPr id="9485" name="Freeform 9484"/>
            <p:cNvSpPr/>
            <p:nvPr/>
          </p:nvSpPr>
          <p:spPr>
            <a:xfrm>
              <a:off x="6925152" y="1543050"/>
              <a:ext cx="300037" cy="265749"/>
            </a:xfrm>
            <a:custGeom>
              <a:avLst/>
              <a:gdLst/>
              <a:ahLst/>
              <a:cxnLst/>
              <a:rect l="0" t="0" r="0" b="0"/>
              <a:pathLst>
                <a:path w="300037" h="265749">
                  <a:moveTo>
                    <a:pt x="300036" y="51435"/>
                  </a:moveTo>
                  <a:lnTo>
                    <a:pt x="300036" y="42863"/>
                  </a:lnTo>
                  <a:lnTo>
                    <a:pt x="265747" y="34290"/>
                  </a:lnTo>
                  <a:lnTo>
                    <a:pt x="197167" y="42863"/>
                  </a:lnTo>
                  <a:lnTo>
                    <a:pt x="154304" y="68580"/>
                  </a:lnTo>
                  <a:lnTo>
                    <a:pt x="120014" y="102870"/>
                  </a:lnTo>
                  <a:lnTo>
                    <a:pt x="94297" y="137160"/>
                  </a:lnTo>
                  <a:lnTo>
                    <a:pt x="94297" y="180023"/>
                  </a:lnTo>
                  <a:lnTo>
                    <a:pt x="102869" y="222885"/>
                  </a:lnTo>
                  <a:lnTo>
                    <a:pt x="120014" y="248602"/>
                  </a:lnTo>
                  <a:lnTo>
                    <a:pt x="137160" y="265748"/>
                  </a:lnTo>
                  <a:lnTo>
                    <a:pt x="197167" y="257175"/>
                  </a:lnTo>
                  <a:lnTo>
                    <a:pt x="214312" y="248602"/>
                  </a:lnTo>
                  <a:lnTo>
                    <a:pt x="231457" y="222885"/>
                  </a:lnTo>
                  <a:lnTo>
                    <a:pt x="231457" y="205740"/>
                  </a:lnTo>
                  <a:lnTo>
                    <a:pt x="205739" y="188595"/>
                  </a:lnTo>
                  <a:lnTo>
                    <a:pt x="171449" y="171450"/>
                  </a:lnTo>
                  <a:lnTo>
                    <a:pt x="85724" y="137160"/>
                  </a:lnTo>
                  <a:lnTo>
                    <a:pt x="51435" y="120015"/>
                  </a:lnTo>
                  <a:lnTo>
                    <a:pt x="17144" y="102870"/>
                  </a:lnTo>
                  <a:lnTo>
                    <a:pt x="0" y="85725"/>
                  </a:lnTo>
                  <a:lnTo>
                    <a:pt x="0" y="68580"/>
                  </a:lnTo>
                  <a:lnTo>
                    <a:pt x="42861" y="34290"/>
                  </a:lnTo>
                  <a:lnTo>
                    <a:pt x="102869" y="8572"/>
                  </a:lnTo>
                  <a:lnTo>
                    <a:pt x="120014" y="0"/>
                  </a:lnTo>
                  <a:lnTo>
                    <a:pt x="145732" y="857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6" name="Oval 9485"/>
            <p:cNvSpPr/>
            <p:nvPr/>
          </p:nvSpPr>
          <p:spPr>
            <a:xfrm>
              <a:off x="7207329" y="157662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7" name="Oval 9486"/>
            <p:cNvSpPr/>
            <p:nvPr/>
          </p:nvSpPr>
          <p:spPr>
            <a:xfrm>
              <a:off x="7053025" y="153376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92" name="Group 9491"/>
          <p:cNvGrpSpPr/>
          <p:nvPr/>
        </p:nvGrpSpPr>
        <p:grpSpPr>
          <a:xfrm>
            <a:off x="7361634" y="1568053"/>
            <a:ext cx="198597" cy="44291"/>
            <a:chOff x="7361634" y="1568053"/>
            <a:chExt cx="198597" cy="44291"/>
          </a:xfrm>
        </p:grpSpPr>
        <p:sp>
          <p:nvSpPr>
            <p:cNvPr id="9489" name="Freeform 9488"/>
            <p:cNvSpPr/>
            <p:nvPr/>
          </p:nvSpPr>
          <p:spPr>
            <a:xfrm>
              <a:off x="7379494" y="1577340"/>
              <a:ext cx="162878" cy="17146"/>
            </a:xfrm>
            <a:custGeom>
              <a:avLst/>
              <a:gdLst/>
              <a:ahLst/>
              <a:cxnLst/>
              <a:rect l="0" t="0" r="0" b="0"/>
              <a:pathLst>
                <a:path w="162878" h="17146">
                  <a:moveTo>
                    <a:pt x="162877" y="17145"/>
                  </a:moveTo>
                  <a:lnTo>
                    <a:pt x="145732" y="8573"/>
                  </a:lnTo>
                  <a:lnTo>
                    <a:pt x="137160" y="0"/>
                  </a:lnTo>
                  <a:lnTo>
                    <a:pt x="102869" y="0"/>
                  </a:lnTo>
                  <a:lnTo>
                    <a:pt x="25718" y="8573"/>
                  </a:lnTo>
                  <a:lnTo>
                    <a:pt x="0" y="8573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0" name="Oval 9489"/>
            <p:cNvSpPr/>
            <p:nvPr/>
          </p:nvSpPr>
          <p:spPr>
            <a:xfrm>
              <a:off x="7524512" y="157662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1" name="Oval 9490"/>
            <p:cNvSpPr/>
            <p:nvPr/>
          </p:nvSpPr>
          <p:spPr>
            <a:xfrm>
              <a:off x="7361634" y="15680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96" name="Group 9495"/>
          <p:cNvGrpSpPr/>
          <p:nvPr/>
        </p:nvGrpSpPr>
        <p:grpSpPr>
          <a:xfrm>
            <a:off x="7395925" y="1636633"/>
            <a:ext cx="164306" cy="52864"/>
            <a:chOff x="7395925" y="1636633"/>
            <a:chExt cx="164306" cy="52864"/>
          </a:xfrm>
        </p:grpSpPr>
        <p:sp>
          <p:nvSpPr>
            <p:cNvPr id="9493" name="Freeform 9492"/>
            <p:cNvSpPr/>
            <p:nvPr/>
          </p:nvSpPr>
          <p:spPr>
            <a:xfrm>
              <a:off x="7413784" y="1654492"/>
              <a:ext cx="128588" cy="25719"/>
            </a:xfrm>
            <a:custGeom>
              <a:avLst/>
              <a:gdLst/>
              <a:ahLst/>
              <a:cxnLst/>
              <a:rect l="0" t="0" r="0" b="0"/>
              <a:pathLst>
                <a:path w="128588" h="25719">
                  <a:moveTo>
                    <a:pt x="128587" y="0"/>
                  </a:moveTo>
                  <a:lnTo>
                    <a:pt x="111442" y="17146"/>
                  </a:lnTo>
                  <a:lnTo>
                    <a:pt x="85725" y="25718"/>
                  </a:lnTo>
                  <a:lnTo>
                    <a:pt x="51435" y="25718"/>
                  </a:lnTo>
                  <a:lnTo>
                    <a:pt x="17145" y="25718"/>
                  </a:lnTo>
                  <a:lnTo>
                    <a:pt x="0" y="17146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4" name="Oval 9493"/>
            <p:cNvSpPr/>
            <p:nvPr/>
          </p:nvSpPr>
          <p:spPr>
            <a:xfrm>
              <a:off x="7524512" y="16366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5" name="Oval 9494"/>
            <p:cNvSpPr/>
            <p:nvPr/>
          </p:nvSpPr>
          <p:spPr>
            <a:xfrm>
              <a:off x="7395925" y="165377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00" name="Group 9499"/>
          <p:cNvGrpSpPr/>
          <p:nvPr/>
        </p:nvGrpSpPr>
        <p:grpSpPr>
          <a:xfrm>
            <a:off x="7790259" y="1482328"/>
            <a:ext cx="197883" cy="267176"/>
            <a:chOff x="7790259" y="1482328"/>
            <a:chExt cx="197883" cy="267176"/>
          </a:xfrm>
        </p:grpSpPr>
        <p:sp>
          <p:nvSpPr>
            <p:cNvPr id="9497" name="Freeform 9496"/>
            <p:cNvSpPr/>
            <p:nvPr/>
          </p:nvSpPr>
          <p:spPr>
            <a:xfrm>
              <a:off x="7808119" y="1483043"/>
              <a:ext cx="180023" cy="248603"/>
            </a:xfrm>
            <a:custGeom>
              <a:avLst/>
              <a:gdLst/>
              <a:ahLst/>
              <a:cxnLst/>
              <a:rect l="0" t="0" r="0" b="0"/>
              <a:pathLst>
                <a:path w="180023" h="248603">
                  <a:moveTo>
                    <a:pt x="154305" y="248602"/>
                  </a:moveTo>
                  <a:lnTo>
                    <a:pt x="180022" y="248602"/>
                  </a:lnTo>
                  <a:lnTo>
                    <a:pt x="145732" y="240030"/>
                  </a:lnTo>
                  <a:lnTo>
                    <a:pt x="128587" y="248602"/>
                  </a:lnTo>
                  <a:lnTo>
                    <a:pt x="102869" y="248602"/>
                  </a:lnTo>
                  <a:lnTo>
                    <a:pt x="77152" y="248602"/>
                  </a:lnTo>
                  <a:lnTo>
                    <a:pt x="51435" y="248602"/>
                  </a:lnTo>
                  <a:lnTo>
                    <a:pt x="34290" y="248602"/>
                  </a:lnTo>
                  <a:lnTo>
                    <a:pt x="17144" y="240030"/>
                  </a:lnTo>
                  <a:lnTo>
                    <a:pt x="34290" y="222884"/>
                  </a:lnTo>
                  <a:lnTo>
                    <a:pt x="68580" y="197167"/>
                  </a:lnTo>
                  <a:lnTo>
                    <a:pt x="94297" y="171449"/>
                  </a:lnTo>
                  <a:lnTo>
                    <a:pt x="111443" y="145732"/>
                  </a:lnTo>
                  <a:lnTo>
                    <a:pt x="145732" y="85724"/>
                  </a:lnTo>
                  <a:lnTo>
                    <a:pt x="145732" y="51434"/>
                  </a:lnTo>
                  <a:lnTo>
                    <a:pt x="137160" y="25717"/>
                  </a:lnTo>
                  <a:lnTo>
                    <a:pt x="111443" y="8572"/>
                  </a:lnTo>
                  <a:lnTo>
                    <a:pt x="34290" y="0"/>
                  </a:lnTo>
                  <a:lnTo>
                    <a:pt x="0" y="17145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8" name="Oval 9497"/>
            <p:cNvSpPr/>
            <p:nvPr/>
          </p:nvSpPr>
          <p:spPr>
            <a:xfrm>
              <a:off x="7944565" y="171378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9" name="Oval 9498"/>
            <p:cNvSpPr/>
            <p:nvPr/>
          </p:nvSpPr>
          <p:spPr>
            <a:xfrm>
              <a:off x="7790259" y="148232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04" name="Group 9503"/>
          <p:cNvGrpSpPr/>
          <p:nvPr/>
        </p:nvGrpSpPr>
        <p:grpSpPr>
          <a:xfrm>
            <a:off x="6376512" y="1893808"/>
            <a:ext cx="265748" cy="361474"/>
            <a:chOff x="6376512" y="1893808"/>
            <a:chExt cx="265748" cy="361474"/>
          </a:xfrm>
        </p:grpSpPr>
        <p:sp>
          <p:nvSpPr>
            <p:cNvPr id="9501" name="Freeform 9500"/>
            <p:cNvSpPr/>
            <p:nvPr/>
          </p:nvSpPr>
          <p:spPr>
            <a:xfrm>
              <a:off x="6376512" y="1911667"/>
              <a:ext cx="265748" cy="342901"/>
            </a:xfrm>
            <a:custGeom>
              <a:avLst/>
              <a:gdLst/>
              <a:ahLst/>
              <a:cxnLst/>
              <a:rect l="0" t="0" r="0" b="0"/>
              <a:pathLst>
                <a:path w="265748" h="342901">
                  <a:moveTo>
                    <a:pt x="231457" y="325756"/>
                  </a:moveTo>
                  <a:lnTo>
                    <a:pt x="222884" y="342900"/>
                  </a:lnTo>
                  <a:lnTo>
                    <a:pt x="154304" y="317183"/>
                  </a:lnTo>
                  <a:lnTo>
                    <a:pt x="162876" y="265748"/>
                  </a:lnTo>
                  <a:lnTo>
                    <a:pt x="180022" y="214313"/>
                  </a:lnTo>
                  <a:lnTo>
                    <a:pt x="205739" y="171450"/>
                  </a:lnTo>
                  <a:lnTo>
                    <a:pt x="231457" y="154306"/>
                  </a:lnTo>
                  <a:lnTo>
                    <a:pt x="248601" y="154306"/>
                  </a:lnTo>
                  <a:lnTo>
                    <a:pt x="265747" y="180023"/>
                  </a:lnTo>
                  <a:lnTo>
                    <a:pt x="248601" y="248603"/>
                  </a:lnTo>
                  <a:lnTo>
                    <a:pt x="162876" y="325756"/>
                  </a:lnTo>
                  <a:lnTo>
                    <a:pt x="111442" y="342900"/>
                  </a:lnTo>
                  <a:lnTo>
                    <a:pt x="60007" y="342900"/>
                  </a:lnTo>
                  <a:lnTo>
                    <a:pt x="25717" y="317183"/>
                  </a:lnTo>
                  <a:lnTo>
                    <a:pt x="0" y="274321"/>
                  </a:lnTo>
                  <a:lnTo>
                    <a:pt x="0" y="154306"/>
                  </a:lnTo>
                  <a:lnTo>
                    <a:pt x="8572" y="94298"/>
                  </a:lnTo>
                  <a:lnTo>
                    <a:pt x="68579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2" name="Oval 9501"/>
            <p:cNvSpPr/>
            <p:nvPr/>
          </p:nvSpPr>
          <p:spPr>
            <a:xfrm>
              <a:off x="6590109" y="221956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3" name="Oval 9502"/>
            <p:cNvSpPr/>
            <p:nvPr/>
          </p:nvSpPr>
          <p:spPr>
            <a:xfrm>
              <a:off x="6427232" y="189380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08" name="Group 9507"/>
          <p:cNvGrpSpPr/>
          <p:nvPr/>
        </p:nvGrpSpPr>
        <p:grpSpPr>
          <a:xfrm>
            <a:off x="6744415" y="2030968"/>
            <a:ext cx="250031" cy="223600"/>
            <a:chOff x="6744415" y="2030968"/>
            <a:chExt cx="250031" cy="223600"/>
          </a:xfrm>
        </p:grpSpPr>
        <p:sp>
          <p:nvSpPr>
            <p:cNvPr id="9505" name="Freeform 9504"/>
            <p:cNvSpPr/>
            <p:nvPr/>
          </p:nvSpPr>
          <p:spPr>
            <a:xfrm>
              <a:off x="6762274" y="2048827"/>
              <a:ext cx="222886" cy="205741"/>
            </a:xfrm>
            <a:custGeom>
              <a:avLst/>
              <a:gdLst/>
              <a:ahLst/>
              <a:cxnLst/>
              <a:rect l="0" t="0" r="0" b="0"/>
              <a:pathLst>
                <a:path w="222886" h="205741">
                  <a:moveTo>
                    <a:pt x="214313" y="171450"/>
                  </a:moveTo>
                  <a:lnTo>
                    <a:pt x="222885" y="197168"/>
                  </a:lnTo>
                  <a:lnTo>
                    <a:pt x="197167" y="205740"/>
                  </a:lnTo>
                  <a:lnTo>
                    <a:pt x="188595" y="197168"/>
                  </a:lnTo>
                  <a:lnTo>
                    <a:pt x="162878" y="171450"/>
                  </a:lnTo>
                  <a:lnTo>
                    <a:pt x="137160" y="145733"/>
                  </a:lnTo>
                  <a:lnTo>
                    <a:pt x="25717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6" name="Oval 9505"/>
            <p:cNvSpPr/>
            <p:nvPr/>
          </p:nvSpPr>
          <p:spPr>
            <a:xfrm>
              <a:off x="6958727" y="220241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7" name="Oval 9506"/>
            <p:cNvSpPr/>
            <p:nvPr/>
          </p:nvSpPr>
          <p:spPr>
            <a:xfrm>
              <a:off x="6744415" y="203096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12" name="Group 9511"/>
          <p:cNvGrpSpPr/>
          <p:nvPr/>
        </p:nvGrpSpPr>
        <p:grpSpPr>
          <a:xfrm>
            <a:off x="6770846" y="2030968"/>
            <a:ext cx="155020" cy="215028"/>
            <a:chOff x="6770846" y="2030968"/>
            <a:chExt cx="155020" cy="215028"/>
          </a:xfrm>
        </p:grpSpPr>
        <p:sp>
          <p:nvSpPr>
            <p:cNvPr id="9509" name="Freeform 9508"/>
            <p:cNvSpPr/>
            <p:nvPr/>
          </p:nvSpPr>
          <p:spPr>
            <a:xfrm>
              <a:off x="6770846" y="2048827"/>
              <a:ext cx="137161" cy="197169"/>
            </a:xfrm>
            <a:custGeom>
              <a:avLst/>
              <a:gdLst/>
              <a:ahLst/>
              <a:cxnLst/>
              <a:rect l="0" t="0" r="0" b="0"/>
              <a:pathLst>
                <a:path w="137161" h="197169">
                  <a:moveTo>
                    <a:pt x="34291" y="154306"/>
                  </a:moveTo>
                  <a:lnTo>
                    <a:pt x="0" y="197168"/>
                  </a:lnTo>
                  <a:lnTo>
                    <a:pt x="25717" y="180023"/>
                  </a:lnTo>
                  <a:lnTo>
                    <a:pt x="42863" y="154306"/>
                  </a:lnTo>
                  <a:lnTo>
                    <a:pt x="94298" y="77153"/>
                  </a:lnTo>
                  <a:lnTo>
                    <a:pt x="13716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0" name="Oval 9509"/>
            <p:cNvSpPr/>
            <p:nvPr/>
          </p:nvSpPr>
          <p:spPr>
            <a:xfrm>
              <a:off x="6787277" y="218527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1" name="Oval 9510"/>
            <p:cNvSpPr/>
            <p:nvPr/>
          </p:nvSpPr>
          <p:spPr>
            <a:xfrm>
              <a:off x="6890147" y="20309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16" name="Group 9515"/>
          <p:cNvGrpSpPr/>
          <p:nvPr/>
        </p:nvGrpSpPr>
        <p:grpSpPr>
          <a:xfrm>
            <a:off x="7078742" y="2039541"/>
            <a:ext cx="224314" cy="44291"/>
            <a:chOff x="7078742" y="2039541"/>
            <a:chExt cx="224314" cy="44291"/>
          </a:xfrm>
        </p:grpSpPr>
        <p:sp>
          <p:nvSpPr>
            <p:cNvPr id="9513" name="Freeform 9512"/>
            <p:cNvSpPr/>
            <p:nvPr/>
          </p:nvSpPr>
          <p:spPr>
            <a:xfrm>
              <a:off x="7096601" y="2057400"/>
              <a:ext cx="188596" cy="8574"/>
            </a:xfrm>
            <a:custGeom>
              <a:avLst/>
              <a:gdLst/>
              <a:ahLst/>
              <a:cxnLst/>
              <a:rect l="0" t="0" r="0" b="0"/>
              <a:pathLst>
                <a:path w="188596" h="8574">
                  <a:moveTo>
                    <a:pt x="188595" y="8573"/>
                  </a:moveTo>
                  <a:lnTo>
                    <a:pt x="180023" y="0"/>
                  </a:lnTo>
                  <a:lnTo>
                    <a:pt x="145733" y="0"/>
                  </a:lnTo>
                  <a:lnTo>
                    <a:pt x="102870" y="8573"/>
                  </a:lnTo>
                  <a:lnTo>
                    <a:pt x="51435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4" name="Oval 9513"/>
            <p:cNvSpPr/>
            <p:nvPr/>
          </p:nvSpPr>
          <p:spPr>
            <a:xfrm>
              <a:off x="7267337" y="204811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5" name="Oval 9514"/>
            <p:cNvSpPr/>
            <p:nvPr/>
          </p:nvSpPr>
          <p:spPr>
            <a:xfrm>
              <a:off x="7078742" y="203954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20" name="Group 9519"/>
          <p:cNvGrpSpPr/>
          <p:nvPr/>
        </p:nvGrpSpPr>
        <p:grpSpPr>
          <a:xfrm>
            <a:off x="7121605" y="2108121"/>
            <a:ext cx="232886" cy="61436"/>
            <a:chOff x="7121605" y="2108121"/>
            <a:chExt cx="232886" cy="61436"/>
          </a:xfrm>
        </p:grpSpPr>
        <p:sp>
          <p:nvSpPr>
            <p:cNvPr id="9517" name="Freeform 9516"/>
            <p:cNvSpPr/>
            <p:nvPr/>
          </p:nvSpPr>
          <p:spPr>
            <a:xfrm>
              <a:off x="7139464" y="2125980"/>
              <a:ext cx="197168" cy="34291"/>
            </a:xfrm>
            <a:custGeom>
              <a:avLst/>
              <a:gdLst/>
              <a:ahLst/>
              <a:cxnLst/>
              <a:rect l="0" t="0" r="0" b="0"/>
              <a:pathLst>
                <a:path w="197168" h="34291">
                  <a:moveTo>
                    <a:pt x="197167" y="0"/>
                  </a:moveTo>
                  <a:lnTo>
                    <a:pt x="171449" y="8572"/>
                  </a:lnTo>
                  <a:lnTo>
                    <a:pt x="154305" y="25718"/>
                  </a:lnTo>
                  <a:lnTo>
                    <a:pt x="137160" y="25718"/>
                  </a:lnTo>
                  <a:lnTo>
                    <a:pt x="68580" y="34290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8" name="Oval 9517"/>
            <p:cNvSpPr/>
            <p:nvPr/>
          </p:nvSpPr>
          <p:spPr>
            <a:xfrm>
              <a:off x="7318772" y="210812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9" name="Oval 9518"/>
            <p:cNvSpPr/>
            <p:nvPr/>
          </p:nvSpPr>
          <p:spPr>
            <a:xfrm>
              <a:off x="7121605" y="213383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24" name="Group 9523"/>
          <p:cNvGrpSpPr/>
          <p:nvPr/>
        </p:nvGrpSpPr>
        <p:grpSpPr>
          <a:xfrm>
            <a:off x="7455932" y="2030968"/>
            <a:ext cx="327184" cy="44291"/>
            <a:chOff x="7455932" y="2030968"/>
            <a:chExt cx="327184" cy="44291"/>
          </a:xfrm>
        </p:grpSpPr>
        <p:sp>
          <p:nvSpPr>
            <p:cNvPr id="9521" name="Freeform 9520"/>
            <p:cNvSpPr/>
            <p:nvPr/>
          </p:nvSpPr>
          <p:spPr>
            <a:xfrm>
              <a:off x="7473791" y="2048827"/>
              <a:ext cx="291466" cy="25719"/>
            </a:xfrm>
            <a:custGeom>
              <a:avLst/>
              <a:gdLst/>
              <a:ahLst/>
              <a:cxnLst/>
              <a:rect l="0" t="0" r="0" b="0"/>
              <a:pathLst>
                <a:path w="291466" h="25719">
                  <a:moveTo>
                    <a:pt x="291465" y="8573"/>
                  </a:moveTo>
                  <a:lnTo>
                    <a:pt x="257175" y="17146"/>
                  </a:lnTo>
                  <a:lnTo>
                    <a:pt x="240030" y="25718"/>
                  </a:lnTo>
                  <a:lnTo>
                    <a:pt x="197168" y="25718"/>
                  </a:lnTo>
                  <a:lnTo>
                    <a:pt x="145733" y="25718"/>
                  </a:lnTo>
                  <a:lnTo>
                    <a:pt x="34290" y="8573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2" name="Oval 9521"/>
            <p:cNvSpPr/>
            <p:nvPr/>
          </p:nvSpPr>
          <p:spPr>
            <a:xfrm>
              <a:off x="7747397" y="20395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3" name="Oval 9522"/>
            <p:cNvSpPr/>
            <p:nvPr/>
          </p:nvSpPr>
          <p:spPr>
            <a:xfrm>
              <a:off x="7455932" y="203096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28" name="Group 9527"/>
          <p:cNvGrpSpPr/>
          <p:nvPr/>
        </p:nvGrpSpPr>
        <p:grpSpPr>
          <a:xfrm>
            <a:off x="7816691" y="1868091"/>
            <a:ext cx="257176" cy="300753"/>
            <a:chOff x="7816691" y="1868091"/>
            <a:chExt cx="257176" cy="300753"/>
          </a:xfrm>
        </p:grpSpPr>
        <p:sp>
          <p:nvSpPr>
            <p:cNvPr id="9525" name="Freeform 9524"/>
            <p:cNvSpPr/>
            <p:nvPr/>
          </p:nvSpPr>
          <p:spPr>
            <a:xfrm>
              <a:off x="7816691" y="1885950"/>
              <a:ext cx="257176" cy="282894"/>
            </a:xfrm>
            <a:custGeom>
              <a:avLst/>
              <a:gdLst/>
              <a:ahLst/>
              <a:cxnLst/>
              <a:rect l="0" t="0" r="0" b="0"/>
              <a:pathLst>
                <a:path w="257176" h="282894">
                  <a:moveTo>
                    <a:pt x="197168" y="248602"/>
                  </a:moveTo>
                  <a:lnTo>
                    <a:pt x="180023" y="265748"/>
                  </a:lnTo>
                  <a:lnTo>
                    <a:pt x="162878" y="274320"/>
                  </a:lnTo>
                  <a:lnTo>
                    <a:pt x="145733" y="282893"/>
                  </a:lnTo>
                  <a:lnTo>
                    <a:pt x="137160" y="265748"/>
                  </a:lnTo>
                  <a:lnTo>
                    <a:pt x="137160" y="248602"/>
                  </a:lnTo>
                  <a:lnTo>
                    <a:pt x="145733" y="222885"/>
                  </a:lnTo>
                  <a:lnTo>
                    <a:pt x="162878" y="188595"/>
                  </a:lnTo>
                  <a:lnTo>
                    <a:pt x="180023" y="154305"/>
                  </a:lnTo>
                  <a:lnTo>
                    <a:pt x="205740" y="137160"/>
                  </a:lnTo>
                  <a:lnTo>
                    <a:pt x="231458" y="128588"/>
                  </a:lnTo>
                  <a:lnTo>
                    <a:pt x="257175" y="128588"/>
                  </a:lnTo>
                  <a:lnTo>
                    <a:pt x="257175" y="145733"/>
                  </a:lnTo>
                  <a:lnTo>
                    <a:pt x="257175" y="162877"/>
                  </a:lnTo>
                  <a:lnTo>
                    <a:pt x="248603" y="180023"/>
                  </a:lnTo>
                  <a:lnTo>
                    <a:pt x="231458" y="197167"/>
                  </a:lnTo>
                  <a:lnTo>
                    <a:pt x="214313" y="214313"/>
                  </a:lnTo>
                  <a:lnTo>
                    <a:pt x="180023" y="231457"/>
                  </a:lnTo>
                  <a:lnTo>
                    <a:pt x="120015" y="257175"/>
                  </a:lnTo>
                  <a:lnTo>
                    <a:pt x="60008" y="257175"/>
                  </a:lnTo>
                  <a:lnTo>
                    <a:pt x="42863" y="231457"/>
                  </a:lnTo>
                  <a:lnTo>
                    <a:pt x="17146" y="205740"/>
                  </a:lnTo>
                  <a:lnTo>
                    <a:pt x="8572" y="171450"/>
                  </a:lnTo>
                  <a:lnTo>
                    <a:pt x="0" y="128588"/>
                  </a:lnTo>
                  <a:lnTo>
                    <a:pt x="25718" y="60008"/>
                  </a:lnTo>
                  <a:lnTo>
                    <a:pt x="42863" y="34290"/>
                  </a:lnTo>
                  <a:lnTo>
                    <a:pt x="60008" y="17145"/>
                  </a:lnTo>
                  <a:lnTo>
                    <a:pt x="85725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6" name="Oval 9525"/>
            <p:cNvSpPr/>
            <p:nvPr/>
          </p:nvSpPr>
          <p:spPr>
            <a:xfrm>
              <a:off x="7996000" y="211669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7" name="Oval 9526"/>
            <p:cNvSpPr/>
            <p:nvPr/>
          </p:nvSpPr>
          <p:spPr>
            <a:xfrm>
              <a:off x="7884557" y="186809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32" name="Group 9531"/>
          <p:cNvGrpSpPr/>
          <p:nvPr/>
        </p:nvGrpSpPr>
        <p:grpSpPr>
          <a:xfrm>
            <a:off x="6787277" y="2519601"/>
            <a:ext cx="284321" cy="223600"/>
            <a:chOff x="6787277" y="2519601"/>
            <a:chExt cx="284321" cy="223600"/>
          </a:xfrm>
        </p:grpSpPr>
        <p:sp>
          <p:nvSpPr>
            <p:cNvPr id="9529" name="Freeform 9528"/>
            <p:cNvSpPr/>
            <p:nvPr/>
          </p:nvSpPr>
          <p:spPr>
            <a:xfrm>
              <a:off x="6805137" y="2537460"/>
              <a:ext cx="248602" cy="205741"/>
            </a:xfrm>
            <a:custGeom>
              <a:avLst/>
              <a:gdLst/>
              <a:ahLst/>
              <a:cxnLst/>
              <a:rect l="0" t="0" r="0" b="0"/>
              <a:pathLst>
                <a:path w="248602" h="205741">
                  <a:moveTo>
                    <a:pt x="248601" y="145733"/>
                  </a:moveTo>
                  <a:lnTo>
                    <a:pt x="214312" y="205740"/>
                  </a:lnTo>
                  <a:lnTo>
                    <a:pt x="188594" y="205740"/>
                  </a:lnTo>
                  <a:lnTo>
                    <a:pt x="154304" y="197167"/>
                  </a:lnTo>
                  <a:lnTo>
                    <a:pt x="111442" y="17145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0" name="Oval 9529"/>
            <p:cNvSpPr/>
            <p:nvPr/>
          </p:nvSpPr>
          <p:spPr>
            <a:xfrm>
              <a:off x="7035879" y="266533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1" name="Oval 9530"/>
            <p:cNvSpPr/>
            <p:nvPr/>
          </p:nvSpPr>
          <p:spPr>
            <a:xfrm>
              <a:off x="6787277" y="251960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36" name="Group 9535"/>
          <p:cNvGrpSpPr/>
          <p:nvPr/>
        </p:nvGrpSpPr>
        <p:grpSpPr>
          <a:xfrm>
            <a:off x="6795850" y="2476738"/>
            <a:ext cx="181450" cy="284322"/>
            <a:chOff x="6795850" y="2476738"/>
            <a:chExt cx="181450" cy="284322"/>
          </a:xfrm>
        </p:grpSpPr>
        <p:sp>
          <p:nvSpPr>
            <p:cNvPr id="9533" name="Freeform 9532"/>
            <p:cNvSpPr/>
            <p:nvPr/>
          </p:nvSpPr>
          <p:spPr>
            <a:xfrm>
              <a:off x="6805137" y="2494597"/>
              <a:ext cx="154305" cy="265749"/>
            </a:xfrm>
            <a:custGeom>
              <a:avLst/>
              <a:gdLst/>
              <a:ahLst/>
              <a:cxnLst/>
              <a:rect l="0" t="0" r="0" b="0"/>
              <a:pathLst>
                <a:path w="154305" h="265749">
                  <a:moveTo>
                    <a:pt x="8572" y="248603"/>
                  </a:moveTo>
                  <a:lnTo>
                    <a:pt x="0" y="265748"/>
                  </a:lnTo>
                  <a:lnTo>
                    <a:pt x="17144" y="265748"/>
                  </a:lnTo>
                  <a:lnTo>
                    <a:pt x="34289" y="248603"/>
                  </a:lnTo>
                  <a:lnTo>
                    <a:pt x="60007" y="222886"/>
                  </a:lnTo>
                  <a:lnTo>
                    <a:pt x="85725" y="180023"/>
                  </a:lnTo>
                  <a:lnTo>
                    <a:pt x="137159" y="77153"/>
                  </a:lnTo>
                  <a:lnTo>
                    <a:pt x="145732" y="34291"/>
                  </a:lnTo>
                  <a:lnTo>
                    <a:pt x="154304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4" name="Oval 9533"/>
            <p:cNvSpPr/>
            <p:nvPr/>
          </p:nvSpPr>
          <p:spPr>
            <a:xfrm>
              <a:off x="6795850" y="2725341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5" name="Oval 9534"/>
            <p:cNvSpPr/>
            <p:nvPr/>
          </p:nvSpPr>
          <p:spPr>
            <a:xfrm>
              <a:off x="6941582" y="2476738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40" name="Group 9539"/>
          <p:cNvGrpSpPr/>
          <p:nvPr/>
        </p:nvGrpSpPr>
        <p:grpSpPr>
          <a:xfrm>
            <a:off x="7113032" y="2528173"/>
            <a:ext cx="275749" cy="44291"/>
            <a:chOff x="7113032" y="2528173"/>
            <a:chExt cx="275749" cy="44291"/>
          </a:xfrm>
        </p:grpSpPr>
        <p:sp>
          <p:nvSpPr>
            <p:cNvPr id="9537" name="Freeform 9536"/>
            <p:cNvSpPr/>
            <p:nvPr/>
          </p:nvSpPr>
          <p:spPr>
            <a:xfrm>
              <a:off x="7130891" y="2528888"/>
              <a:ext cx="240031" cy="25718"/>
            </a:xfrm>
            <a:custGeom>
              <a:avLst/>
              <a:gdLst/>
              <a:ahLst/>
              <a:cxnLst/>
              <a:rect l="0" t="0" r="0" b="0"/>
              <a:pathLst>
                <a:path w="240031" h="25718">
                  <a:moveTo>
                    <a:pt x="240030" y="25717"/>
                  </a:moveTo>
                  <a:lnTo>
                    <a:pt x="222886" y="0"/>
                  </a:lnTo>
                  <a:lnTo>
                    <a:pt x="171450" y="0"/>
                  </a:lnTo>
                  <a:lnTo>
                    <a:pt x="128588" y="8572"/>
                  </a:lnTo>
                  <a:lnTo>
                    <a:pt x="60008" y="17144"/>
                  </a:lnTo>
                  <a:lnTo>
                    <a:pt x="17145" y="17144"/>
                  </a:lnTo>
                  <a:lnTo>
                    <a:pt x="0" y="17144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8" name="Oval 9537"/>
            <p:cNvSpPr/>
            <p:nvPr/>
          </p:nvSpPr>
          <p:spPr>
            <a:xfrm>
              <a:off x="7353062" y="253674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9" name="Oval 9538"/>
            <p:cNvSpPr/>
            <p:nvPr/>
          </p:nvSpPr>
          <p:spPr>
            <a:xfrm>
              <a:off x="7113032" y="2528173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44" name="Group 9543"/>
          <p:cNvGrpSpPr/>
          <p:nvPr/>
        </p:nvGrpSpPr>
        <p:grpSpPr>
          <a:xfrm>
            <a:off x="7190184" y="2596753"/>
            <a:ext cx="250032" cy="61436"/>
            <a:chOff x="7190184" y="2596753"/>
            <a:chExt cx="250032" cy="61436"/>
          </a:xfrm>
        </p:grpSpPr>
        <p:sp>
          <p:nvSpPr>
            <p:cNvPr id="9541" name="Freeform 9540"/>
            <p:cNvSpPr/>
            <p:nvPr/>
          </p:nvSpPr>
          <p:spPr>
            <a:xfrm>
              <a:off x="7208044" y="2614612"/>
              <a:ext cx="214313" cy="25719"/>
            </a:xfrm>
            <a:custGeom>
              <a:avLst/>
              <a:gdLst/>
              <a:ahLst/>
              <a:cxnLst/>
              <a:rect l="0" t="0" r="0" b="0"/>
              <a:pathLst>
                <a:path w="214313" h="25719">
                  <a:moveTo>
                    <a:pt x="214312" y="0"/>
                  </a:moveTo>
                  <a:lnTo>
                    <a:pt x="171450" y="0"/>
                  </a:lnTo>
                  <a:lnTo>
                    <a:pt x="154304" y="8573"/>
                  </a:lnTo>
                  <a:lnTo>
                    <a:pt x="128587" y="17146"/>
                  </a:lnTo>
                  <a:lnTo>
                    <a:pt x="85725" y="25718"/>
                  </a:lnTo>
                  <a:lnTo>
                    <a:pt x="34290" y="25718"/>
                  </a:lnTo>
                  <a:lnTo>
                    <a:pt x="0" y="25718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2" name="Oval 9541"/>
            <p:cNvSpPr/>
            <p:nvPr/>
          </p:nvSpPr>
          <p:spPr>
            <a:xfrm>
              <a:off x="7404497" y="259675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3" name="Oval 9542"/>
            <p:cNvSpPr/>
            <p:nvPr/>
          </p:nvSpPr>
          <p:spPr>
            <a:xfrm>
              <a:off x="7190184" y="262247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48" name="Group 9547"/>
          <p:cNvGrpSpPr/>
          <p:nvPr/>
        </p:nvGrpSpPr>
        <p:grpSpPr>
          <a:xfrm>
            <a:off x="7541657" y="2519601"/>
            <a:ext cx="292893" cy="43578"/>
            <a:chOff x="7541657" y="2519601"/>
            <a:chExt cx="292893" cy="43578"/>
          </a:xfrm>
        </p:grpSpPr>
        <p:sp>
          <p:nvSpPr>
            <p:cNvPr id="9545" name="Freeform 9544"/>
            <p:cNvSpPr/>
            <p:nvPr/>
          </p:nvSpPr>
          <p:spPr>
            <a:xfrm>
              <a:off x="7559516" y="2537460"/>
              <a:ext cx="257176" cy="25719"/>
            </a:xfrm>
            <a:custGeom>
              <a:avLst/>
              <a:gdLst/>
              <a:ahLst/>
              <a:cxnLst/>
              <a:rect l="0" t="0" r="0" b="0"/>
              <a:pathLst>
                <a:path w="257176" h="25719">
                  <a:moveTo>
                    <a:pt x="257175" y="0"/>
                  </a:moveTo>
                  <a:lnTo>
                    <a:pt x="248603" y="25718"/>
                  </a:lnTo>
                  <a:lnTo>
                    <a:pt x="231457" y="17145"/>
                  </a:lnTo>
                  <a:lnTo>
                    <a:pt x="188596" y="17145"/>
                  </a:lnTo>
                  <a:lnTo>
                    <a:pt x="145733" y="17145"/>
                  </a:lnTo>
                  <a:lnTo>
                    <a:pt x="85725" y="17145"/>
                  </a:lnTo>
                  <a:lnTo>
                    <a:pt x="34290" y="857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6" name="Oval 9545"/>
            <p:cNvSpPr/>
            <p:nvPr/>
          </p:nvSpPr>
          <p:spPr>
            <a:xfrm>
              <a:off x="7798832" y="251960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7" name="Oval 9546"/>
            <p:cNvSpPr/>
            <p:nvPr/>
          </p:nvSpPr>
          <p:spPr>
            <a:xfrm>
              <a:off x="7541657" y="251960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52" name="Group 9551"/>
          <p:cNvGrpSpPr/>
          <p:nvPr/>
        </p:nvGrpSpPr>
        <p:grpSpPr>
          <a:xfrm>
            <a:off x="7867412" y="2356723"/>
            <a:ext cx="44291" cy="404337"/>
            <a:chOff x="7867412" y="2356723"/>
            <a:chExt cx="44291" cy="404337"/>
          </a:xfrm>
        </p:grpSpPr>
        <p:sp>
          <p:nvSpPr>
            <p:cNvPr id="9549" name="Freeform 9548"/>
            <p:cNvSpPr/>
            <p:nvPr/>
          </p:nvSpPr>
          <p:spPr>
            <a:xfrm>
              <a:off x="7885271" y="2374583"/>
              <a:ext cx="8574" cy="368618"/>
            </a:xfrm>
            <a:custGeom>
              <a:avLst/>
              <a:gdLst/>
              <a:ahLst/>
              <a:cxnLst/>
              <a:rect l="0" t="0" r="0" b="0"/>
              <a:pathLst>
                <a:path w="8574" h="368618">
                  <a:moveTo>
                    <a:pt x="0" y="368617"/>
                  </a:moveTo>
                  <a:lnTo>
                    <a:pt x="0" y="360044"/>
                  </a:lnTo>
                  <a:lnTo>
                    <a:pt x="0" y="334327"/>
                  </a:lnTo>
                  <a:lnTo>
                    <a:pt x="0" y="317182"/>
                  </a:lnTo>
                  <a:lnTo>
                    <a:pt x="0" y="291465"/>
                  </a:lnTo>
                  <a:lnTo>
                    <a:pt x="0" y="197167"/>
                  </a:lnTo>
                  <a:lnTo>
                    <a:pt x="8573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0" name="Oval 9549"/>
            <p:cNvSpPr/>
            <p:nvPr/>
          </p:nvSpPr>
          <p:spPr>
            <a:xfrm>
              <a:off x="7867412" y="272534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1" name="Oval 9550"/>
            <p:cNvSpPr/>
            <p:nvPr/>
          </p:nvSpPr>
          <p:spPr>
            <a:xfrm>
              <a:off x="7875984" y="235672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56" name="Group 9555"/>
          <p:cNvGrpSpPr/>
          <p:nvPr/>
        </p:nvGrpSpPr>
        <p:grpSpPr>
          <a:xfrm>
            <a:off x="6007894" y="4096941"/>
            <a:ext cx="249316" cy="635080"/>
            <a:chOff x="6007894" y="4096941"/>
            <a:chExt cx="249316" cy="635080"/>
          </a:xfrm>
        </p:grpSpPr>
        <p:sp>
          <p:nvSpPr>
            <p:cNvPr id="9553" name="Freeform 9552"/>
            <p:cNvSpPr/>
            <p:nvPr/>
          </p:nvSpPr>
          <p:spPr>
            <a:xfrm>
              <a:off x="6007894" y="4114800"/>
              <a:ext cx="231458" cy="617221"/>
            </a:xfrm>
            <a:custGeom>
              <a:avLst/>
              <a:gdLst/>
              <a:ahLst/>
              <a:cxnLst/>
              <a:rect l="0" t="0" r="0" b="0"/>
              <a:pathLst>
                <a:path w="231458" h="617221">
                  <a:moveTo>
                    <a:pt x="231457" y="565785"/>
                  </a:moveTo>
                  <a:lnTo>
                    <a:pt x="188594" y="591502"/>
                  </a:lnTo>
                  <a:lnTo>
                    <a:pt x="162877" y="608648"/>
                  </a:lnTo>
                  <a:lnTo>
                    <a:pt x="137160" y="617220"/>
                  </a:lnTo>
                  <a:lnTo>
                    <a:pt x="94297" y="600075"/>
                  </a:lnTo>
                  <a:lnTo>
                    <a:pt x="68580" y="582930"/>
                  </a:lnTo>
                  <a:lnTo>
                    <a:pt x="34290" y="548640"/>
                  </a:lnTo>
                  <a:lnTo>
                    <a:pt x="8572" y="480060"/>
                  </a:lnTo>
                  <a:lnTo>
                    <a:pt x="0" y="300038"/>
                  </a:lnTo>
                  <a:lnTo>
                    <a:pt x="8572" y="205740"/>
                  </a:lnTo>
                  <a:lnTo>
                    <a:pt x="17144" y="137160"/>
                  </a:lnTo>
                  <a:lnTo>
                    <a:pt x="10287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4" name="Oval 9553"/>
            <p:cNvSpPr/>
            <p:nvPr/>
          </p:nvSpPr>
          <p:spPr>
            <a:xfrm>
              <a:off x="6221492" y="4662725"/>
              <a:ext cx="35718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5" name="Oval 9554"/>
            <p:cNvSpPr/>
            <p:nvPr/>
          </p:nvSpPr>
          <p:spPr>
            <a:xfrm>
              <a:off x="6092904" y="4096941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60" name="Group 9559"/>
          <p:cNvGrpSpPr/>
          <p:nvPr/>
        </p:nvGrpSpPr>
        <p:grpSpPr>
          <a:xfrm>
            <a:off x="6170057" y="4405550"/>
            <a:ext cx="267176" cy="61437"/>
            <a:chOff x="6170057" y="4405550"/>
            <a:chExt cx="267176" cy="61437"/>
          </a:xfrm>
        </p:grpSpPr>
        <p:sp>
          <p:nvSpPr>
            <p:cNvPr id="9557" name="Freeform 9556"/>
            <p:cNvSpPr/>
            <p:nvPr/>
          </p:nvSpPr>
          <p:spPr>
            <a:xfrm>
              <a:off x="6187916" y="4423410"/>
              <a:ext cx="231459" cy="25718"/>
            </a:xfrm>
            <a:custGeom>
              <a:avLst/>
              <a:gdLst/>
              <a:ahLst/>
              <a:cxnLst/>
              <a:rect l="0" t="0" r="0" b="0"/>
              <a:pathLst>
                <a:path w="231459" h="25718">
                  <a:moveTo>
                    <a:pt x="231458" y="0"/>
                  </a:moveTo>
                  <a:lnTo>
                    <a:pt x="188596" y="8573"/>
                  </a:lnTo>
                  <a:lnTo>
                    <a:pt x="128588" y="0"/>
                  </a:lnTo>
                  <a:lnTo>
                    <a:pt x="85725" y="0"/>
                  </a:lnTo>
                  <a:lnTo>
                    <a:pt x="42863" y="8573"/>
                  </a:lnTo>
                  <a:lnTo>
                    <a:pt x="0" y="25717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8" name="Oval 9557"/>
            <p:cNvSpPr/>
            <p:nvPr/>
          </p:nvSpPr>
          <p:spPr>
            <a:xfrm>
              <a:off x="6401514" y="440555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9" name="Oval 9558"/>
            <p:cNvSpPr/>
            <p:nvPr/>
          </p:nvSpPr>
          <p:spPr>
            <a:xfrm>
              <a:off x="6170057" y="4431268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64" name="Group 9563"/>
          <p:cNvGrpSpPr/>
          <p:nvPr/>
        </p:nvGrpSpPr>
        <p:grpSpPr>
          <a:xfrm>
            <a:off x="6461521" y="4208383"/>
            <a:ext cx="181452" cy="404336"/>
            <a:chOff x="6461521" y="4208383"/>
            <a:chExt cx="181452" cy="404336"/>
          </a:xfrm>
        </p:grpSpPr>
        <p:sp>
          <p:nvSpPr>
            <p:cNvPr id="9561" name="Freeform 9560"/>
            <p:cNvSpPr/>
            <p:nvPr/>
          </p:nvSpPr>
          <p:spPr>
            <a:xfrm>
              <a:off x="6479381" y="4226242"/>
              <a:ext cx="145733" cy="368619"/>
            </a:xfrm>
            <a:custGeom>
              <a:avLst/>
              <a:gdLst/>
              <a:ahLst/>
              <a:cxnLst/>
              <a:rect l="0" t="0" r="0" b="0"/>
              <a:pathLst>
                <a:path w="145733" h="368619">
                  <a:moveTo>
                    <a:pt x="145732" y="368618"/>
                  </a:moveTo>
                  <a:lnTo>
                    <a:pt x="137160" y="351473"/>
                  </a:lnTo>
                  <a:lnTo>
                    <a:pt x="120015" y="325756"/>
                  </a:lnTo>
                  <a:lnTo>
                    <a:pt x="77153" y="214313"/>
                  </a:lnTo>
                  <a:lnTo>
                    <a:pt x="51435" y="145733"/>
                  </a:lnTo>
                  <a:lnTo>
                    <a:pt x="25717" y="77153"/>
                  </a:lnTo>
                  <a:lnTo>
                    <a:pt x="8573" y="25718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2" name="Oval 9561"/>
            <p:cNvSpPr/>
            <p:nvPr/>
          </p:nvSpPr>
          <p:spPr>
            <a:xfrm>
              <a:off x="6607254" y="457700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3" name="Oval 9562"/>
            <p:cNvSpPr/>
            <p:nvPr/>
          </p:nvSpPr>
          <p:spPr>
            <a:xfrm>
              <a:off x="6461521" y="42083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68" name="Group 9567"/>
          <p:cNvGrpSpPr/>
          <p:nvPr/>
        </p:nvGrpSpPr>
        <p:grpSpPr>
          <a:xfrm>
            <a:off x="6795850" y="4508421"/>
            <a:ext cx="104298" cy="215028"/>
            <a:chOff x="6795850" y="4508421"/>
            <a:chExt cx="104298" cy="215028"/>
          </a:xfrm>
        </p:grpSpPr>
        <p:sp>
          <p:nvSpPr>
            <p:cNvPr id="9565" name="Freeform 9564"/>
            <p:cNvSpPr/>
            <p:nvPr/>
          </p:nvSpPr>
          <p:spPr>
            <a:xfrm>
              <a:off x="6813709" y="4526280"/>
              <a:ext cx="68580" cy="197169"/>
            </a:xfrm>
            <a:custGeom>
              <a:avLst/>
              <a:gdLst/>
              <a:ahLst/>
              <a:cxnLst/>
              <a:rect l="0" t="0" r="0" b="0"/>
              <a:pathLst>
                <a:path w="68580" h="197169">
                  <a:moveTo>
                    <a:pt x="68579" y="171450"/>
                  </a:moveTo>
                  <a:lnTo>
                    <a:pt x="51435" y="197168"/>
                  </a:lnTo>
                  <a:lnTo>
                    <a:pt x="51435" y="188595"/>
                  </a:lnTo>
                  <a:lnTo>
                    <a:pt x="51435" y="162878"/>
                  </a:lnTo>
                  <a:lnTo>
                    <a:pt x="17145" y="68580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6" name="Oval 9565"/>
            <p:cNvSpPr/>
            <p:nvPr/>
          </p:nvSpPr>
          <p:spPr>
            <a:xfrm>
              <a:off x="6864429" y="4679871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7" name="Oval 9566"/>
            <p:cNvSpPr/>
            <p:nvPr/>
          </p:nvSpPr>
          <p:spPr>
            <a:xfrm>
              <a:off x="6795850" y="450842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72" name="Group 9571"/>
          <p:cNvGrpSpPr/>
          <p:nvPr/>
        </p:nvGrpSpPr>
        <p:grpSpPr>
          <a:xfrm>
            <a:off x="6933009" y="4234100"/>
            <a:ext cx="335757" cy="206456"/>
            <a:chOff x="6933009" y="4234100"/>
            <a:chExt cx="335757" cy="206456"/>
          </a:xfrm>
        </p:grpSpPr>
        <p:sp>
          <p:nvSpPr>
            <p:cNvPr id="9569" name="Freeform 9568"/>
            <p:cNvSpPr/>
            <p:nvPr/>
          </p:nvSpPr>
          <p:spPr>
            <a:xfrm>
              <a:off x="6933723" y="4251960"/>
              <a:ext cx="317184" cy="188596"/>
            </a:xfrm>
            <a:custGeom>
              <a:avLst/>
              <a:gdLst/>
              <a:ahLst/>
              <a:cxnLst/>
              <a:rect l="0" t="0" r="0" b="0"/>
              <a:pathLst>
                <a:path w="317184" h="188596">
                  <a:moveTo>
                    <a:pt x="317183" y="111443"/>
                  </a:moveTo>
                  <a:lnTo>
                    <a:pt x="308611" y="128587"/>
                  </a:lnTo>
                  <a:lnTo>
                    <a:pt x="291465" y="137160"/>
                  </a:lnTo>
                  <a:lnTo>
                    <a:pt x="265748" y="154305"/>
                  </a:lnTo>
                  <a:lnTo>
                    <a:pt x="214313" y="162878"/>
                  </a:lnTo>
                  <a:lnTo>
                    <a:pt x="154306" y="171450"/>
                  </a:lnTo>
                  <a:lnTo>
                    <a:pt x="102871" y="180023"/>
                  </a:lnTo>
                  <a:lnTo>
                    <a:pt x="25718" y="188595"/>
                  </a:lnTo>
                  <a:lnTo>
                    <a:pt x="0" y="171450"/>
                  </a:lnTo>
                  <a:lnTo>
                    <a:pt x="0" y="154305"/>
                  </a:lnTo>
                  <a:lnTo>
                    <a:pt x="8573" y="145732"/>
                  </a:lnTo>
                  <a:lnTo>
                    <a:pt x="8573" y="120015"/>
                  </a:lnTo>
                  <a:lnTo>
                    <a:pt x="17146" y="94298"/>
                  </a:lnTo>
                  <a:lnTo>
                    <a:pt x="17146" y="25718"/>
                  </a:lnTo>
                  <a:lnTo>
                    <a:pt x="17146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0" name="Oval 9569"/>
            <p:cNvSpPr/>
            <p:nvPr/>
          </p:nvSpPr>
          <p:spPr>
            <a:xfrm>
              <a:off x="7233047" y="434554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1" name="Oval 9570"/>
            <p:cNvSpPr/>
            <p:nvPr/>
          </p:nvSpPr>
          <p:spPr>
            <a:xfrm>
              <a:off x="6933009" y="423410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76" name="Group 9575"/>
          <p:cNvGrpSpPr/>
          <p:nvPr/>
        </p:nvGrpSpPr>
        <p:grpSpPr>
          <a:xfrm>
            <a:off x="7207329" y="4208383"/>
            <a:ext cx="112871" cy="335756"/>
            <a:chOff x="7207329" y="4208383"/>
            <a:chExt cx="112871" cy="335756"/>
          </a:xfrm>
        </p:grpSpPr>
        <p:sp>
          <p:nvSpPr>
            <p:cNvPr id="9573" name="Freeform 9572"/>
            <p:cNvSpPr/>
            <p:nvPr/>
          </p:nvSpPr>
          <p:spPr>
            <a:xfrm>
              <a:off x="7225188" y="4226242"/>
              <a:ext cx="77154" cy="300039"/>
            </a:xfrm>
            <a:custGeom>
              <a:avLst/>
              <a:gdLst/>
              <a:ahLst/>
              <a:cxnLst/>
              <a:rect l="0" t="0" r="0" b="0"/>
              <a:pathLst>
                <a:path w="77154" h="300039">
                  <a:moveTo>
                    <a:pt x="77153" y="300038"/>
                  </a:moveTo>
                  <a:lnTo>
                    <a:pt x="60008" y="291466"/>
                  </a:lnTo>
                  <a:lnTo>
                    <a:pt x="60008" y="274321"/>
                  </a:lnTo>
                  <a:lnTo>
                    <a:pt x="60008" y="240030"/>
                  </a:lnTo>
                  <a:lnTo>
                    <a:pt x="51436" y="197168"/>
                  </a:lnTo>
                  <a:lnTo>
                    <a:pt x="25718" y="85725"/>
                  </a:lnTo>
                  <a:lnTo>
                    <a:pt x="8574" y="34291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4" name="Oval 9573"/>
            <p:cNvSpPr/>
            <p:nvPr/>
          </p:nvSpPr>
          <p:spPr>
            <a:xfrm>
              <a:off x="7284482" y="4508421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5" name="Oval 9574"/>
            <p:cNvSpPr/>
            <p:nvPr/>
          </p:nvSpPr>
          <p:spPr>
            <a:xfrm>
              <a:off x="7207329" y="42083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80" name="Group 9579"/>
          <p:cNvGrpSpPr/>
          <p:nvPr/>
        </p:nvGrpSpPr>
        <p:grpSpPr>
          <a:xfrm>
            <a:off x="7353062" y="4079796"/>
            <a:ext cx="223600" cy="532923"/>
            <a:chOff x="7353062" y="4079796"/>
            <a:chExt cx="223600" cy="532923"/>
          </a:xfrm>
        </p:grpSpPr>
        <p:sp>
          <p:nvSpPr>
            <p:cNvPr id="9577" name="Freeform 9576"/>
            <p:cNvSpPr/>
            <p:nvPr/>
          </p:nvSpPr>
          <p:spPr>
            <a:xfrm>
              <a:off x="7370921" y="4097655"/>
              <a:ext cx="205741" cy="505779"/>
            </a:xfrm>
            <a:custGeom>
              <a:avLst/>
              <a:gdLst/>
              <a:ahLst/>
              <a:cxnLst/>
              <a:rect l="0" t="0" r="0" b="0"/>
              <a:pathLst>
                <a:path w="205741" h="505779">
                  <a:moveTo>
                    <a:pt x="111442" y="497205"/>
                  </a:moveTo>
                  <a:lnTo>
                    <a:pt x="111442" y="505778"/>
                  </a:lnTo>
                  <a:lnTo>
                    <a:pt x="137160" y="480060"/>
                  </a:lnTo>
                  <a:lnTo>
                    <a:pt x="171450" y="454343"/>
                  </a:lnTo>
                  <a:lnTo>
                    <a:pt x="188595" y="420053"/>
                  </a:lnTo>
                  <a:lnTo>
                    <a:pt x="205740" y="385762"/>
                  </a:lnTo>
                  <a:lnTo>
                    <a:pt x="205740" y="342900"/>
                  </a:lnTo>
                  <a:lnTo>
                    <a:pt x="197168" y="282892"/>
                  </a:lnTo>
                  <a:lnTo>
                    <a:pt x="162878" y="222885"/>
                  </a:lnTo>
                  <a:lnTo>
                    <a:pt x="111442" y="162878"/>
                  </a:lnTo>
                  <a:lnTo>
                    <a:pt x="25717" y="42862"/>
                  </a:lnTo>
                  <a:lnTo>
                    <a:pt x="0" y="0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8" name="Oval 9577"/>
            <p:cNvSpPr/>
            <p:nvPr/>
          </p:nvSpPr>
          <p:spPr>
            <a:xfrm>
              <a:off x="7464504" y="4577000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9" name="Oval 9578"/>
            <p:cNvSpPr/>
            <p:nvPr/>
          </p:nvSpPr>
          <p:spPr>
            <a:xfrm>
              <a:off x="7353062" y="4079796"/>
              <a:ext cx="35719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84" name="Group 9583"/>
          <p:cNvGrpSpPr/>
          <p:nvPr/>
        </p:nvGrpSpPr>
        <p:grpSpPr>
          <a:xfrm>
            <a:off x="5699284" y="3839766"/>
            <a:ext cx="2125980" cy="1192293"/>
            <a:chOff x="5699284" y="3839766"/>
            <a:chExt cx="2125980" cy="1192293"/>
          </a:xfrm>
        </p:grpSpPr>
        <p:sp>
          <p:nvSpPr>
            <p:cNvPr id="9581" name="Freeform 9580"/>
            <p:cNvSpPr/>
            <p:nvPr/>
          </p:nvSpPr>
          <p:spPr>
            <a:xfrm>
              <a:off x="5699284" y="3840480"/>
              <a:ext cx="2125980" cy="1191579"/>
            </a:xfrm>
            <a:custGeom>
              <a:avLst/>
              <a:gdLst/>
              <a:ahLst/>
              <a:cxnLst/>
              <a:rect l="0" t="0" r="0" b="0"/>
              <a:pathLst>
                <a:path w="2125980" h="1191579">
                  <a:moveTo>
                    <a:pt x="1860232" y="17145"/>
                  </a:moveTo>
                  <a:lnTo>
                    <a:pt x="1868805" y="17145"/>
                  </a:lnTo>
                  <a:lnTo>
                    <a:pt x="1860232" y="8573"/>
                  </a:lnTo>
                  <a:lnTo>
                    <a:pt x="1868805" y="8573"/>
                  </a:lnTo>
                  <a:lnTo>
                    <a:pt x="1885950" y="8573"/>
                  </a:lnTo>
                  <a:lnTo>
                    <a:pt x="1894522" y="0"/>
                  </a:lnTo>
                  <a:lnTo>
                    <a:pt x="1911667" y="8573"/>
                  </a:lnTo>
                  <a:lnTo>
                    <a:pt x="1928812" y="17145"/>
                  </a:lnTo>
                  <a:lnTo>
                    <a:pt x="1937385" y="25717"/>
                  </a:lnTo>
                  <a:lnTo>
                    <a:pt x="1954529" y="34290"/>
                  </a:lnTo>
                  <a:lnTo>
                    <a:pt x="1971675" y="51435"/>
                  </a:lnTo>
                  <a:lnTo>
                    <a:pt x="1971675" y="60008"/>
                  </a:lnTo>
                  <a:lnTo>
                    <a:pt x="2005965" y="77153"/>
                  </a:lnTo>
                  <a:lnTo>
                    <a:pt x="2014537" y="85725"/>
                  </a:lnTo>
                  <a:lnTo>
                    <a:pt x="2023110" y="94298"/>
                  </a:lnTo>
                  <a:lnTo>
                    <a:pt x="2031682" y="111442"/>
                  </a:lnTo>
                  <a:lnTo>
                    <a:pt x="2031682" y="120015"/>
                  </a:lnTo>
                  <a:lnTo>
                    <a:pt x="2040254" y="137160"/>
                  </a:lnTo>
                  <a:lnTo>
                    <a:pt x="2048828" y="154305"/>
                  </a:lnTo>
                  <a:lnTo>
                    <a:pt x="2048828" y="162878"/>
                  </a:lnTo>
                  <a:lnTo>
                    <a:pt x="2057400" y="171450"/>
                  </a:lnTo>
                  <a:lnTo>
                    <a:pt x="2057400" y="188595"/>
                  </a:lnTo>
                  <a:lnTo>
                    <a:pt x="2057400" y="197167"/>
                  </a:lnTo>
                  <a:lnTo>
                    <a:pt x="2057400" y="214312"/>
                  </a:lnTo>
                  <a:lnTo>
                    <a:pt x="2057400" y="222885"/>
                  </a:lnTo>
                  <a:lnTo>
                    <a:pt x="2065972" y="240030"/>
                  </a:lnTo>
                  <a:lnTo>
                    <a:pt x="2074545" y="248603"/>
                  </a:lnTo>
                  <a:lnTo>
                    <a:pt x="2083118" y="265748"/>
                  </a:lnTo>
                  <a:lnTo>
                    <a:pt x="2083118" y="274320"/>
                  </a:lnTo>
                  <a:lnTo>
                    <a:pt x="2091689" y="300037"/>
                  </a:lnTo>
                  <a:lnTo>
                    <a:pt x="2091689" y="317183"/>
                  </a:lnTo>
                  <a:lnTo>
                    <a:pt x="2091689" y="334328"/>
                  </a:lnTo>
                  <a:lnTo>
                    <a:pt x="2100262" y="368617"/>
                  </a:lnTo>
                  <a:lnTo>
                    <a:pt x="2100262" y="385762"/>
                  </a:lnTo>
                  <a:lnTo>
                    <a:pt x="2108835" y="402908"/>
                  </a:lnTo>
                  <a:lnTo>
                    <a:pt x="2108835" y="428625"/>
                  </a:lnTo>
                  <a:lnTo>
                    <a:pt x="2108835" y="454342"/>
                  </a:lnTo>
                  <a:lnTo>
                    <a:pt x="2108835" y="471487"/>
                  </a:lnTo>
                  <a:lnTo>
                    <a:pt x="2108835" y="497205"/>
                  </a:lnTo>
                  <a:lnTo>
                    <a:pt x="2117407" y="540067"/>
                  </a:lnTo>
                  <a:lnTo>
                    <a:pt x="2117407" y="565785"/>
                  </a:lnTo>
                  <a:lnTo>
                    <a:pt x="2117407" y="582930"/>
                  </a:lnTo>
                  <a:lnTo>
                    <a:pt x="2125979" y="608647"/>
                  </a:lnTo>
                  <a:lnTo>
                    <a:pt x="2125979" y="625792"/>
                  </a:lnTo>
                  <a:lnTo>
                    <a:pt x="2125979" y="660083"/>
                  </a:lnTo>
                  <a:lnTo>
                    <a:pt x="2125979" y="677228"/>
                  </a:lnTo>
                  <a:lnTo>
                    <a:pt x="2125979" y="737235"/>
                  </a:lnTo>
                  <a:lnTo>
                    <a:pt x="2125979" y="762953"/>
                  </a:lnTo>
                  <a:lnTo>
                    <a:pt x="2117407" y="788670"/>
                  </a:lnTo>
                  <a:lnTo>
                    <a:pt x="2117407" y="814388"/>
                  </a:lnTo>
                  <a:lnTo>
                    <a:pt x="2108835" y="831533"/>
                  </a:lnTo>
                  <a:lnTo>
                    <a:pt x="2100262" y="848678"/>
                  </a:lnTo>
                  <a:lnTo>
                    <a:pt x="2083118" y="874395"/>
                  </a:lnTo>
                  <a:lnTo>
                    <a:pt x="2048828" y="925830"/>
                  </a:lnTo>
                  <a:lnTo>
                    <a:pt x="2031682" y="942975"/>
                  </a:lnTo>
                  <a:lnTo>
                    <a:pt x="2014537" y="960120"/>
                  </a:lnTo>
                  <a:lnTo>
                    <a:pt x="1988820" y="994410"/>
                  </a:lnTo>
                  <a:lnTo>
                    <a:pt x="1971675" y="1011555"/>
                  </a:lnTo>
                  <a:lnTo>
                    <a:pt x="1937385" y="1045845"/>
                  </a:lnTo>
                  <a:lnTo>
                    <a:pt x="1894522" y="1071563"/>
                  </a:lnTo>
                  <a:lnTo>
                    <a:pt x="1868805" y="1080135"/>
                  </a:lnTo>
                  <a:lnTo>
                    <a:pt x="1800225" y="1097280"/>
                  </a:lnTo>
                  <a:lnTo>
                    <a:pt x="1757362" y="1097280"/>
                  </a:lnTo>
                  <a:lnTo>
                    <a:pt x="1705928" y="1105852"/>
                  </a:lnTo>
                  <a:lnTo>
                    <a:pt x="1654493" y="1114425"/>
                  </a:lnTo>
                  <a:lnTo>
                    <a:pt x="1594485" y="1122998"/>
                  </a:lnTo>
                  <a:lnTo>
                    <a:pt x="1534478" y="1122998"/>
                  </a:lnTo>
                  <a:lnTo>
                    <a:pt x="1474470" y="1131570"/>
                  </a:lnTo>
                  <a:lnTo>
                    <a:pt x="1354454" y="1148715"/>
                  </a:lnTo>
                  <a:lnTo>
                    <a:pt x="1294447" y="1157287"/>
                  </a:lnTo>
                  <a:lnTo>
                    <a:pt x="1234439" y="1157287"/>
                  </a:lnTo>
                  <a:lnTo>
                    <a:pt x="1174432" y="1157287"/>
                  </a:lnTo>
                  <a:lnTo>
                    <a:pt x="1097279" y="1157287"/>
                  </a:lnTo>
                  <a:lnTo>
                    <a:pt x="1028700" y="1165860"/>
                  </a:lnTo>
                  <a:lnTo>
                    <a:pt x="960120" y="1157287"/>
                  </a:lnTo>
                  <a:lnTo>
                    <a:pt x="805814" y="1165860"/>
                  </a:lnTo>
                  <a:lnTo>
                    <a:pt x="737235" y="1165860"/>
                  </a:lnTo>
                  <a:lnTo>
                    <a:pt x="660082" y="1174432"/>
                  </a:lnTo>
                  <a:lnTo>
                    <a:pt x="600075" y="1174432"/>
                  </a:lnTo>
                  <a:lnTo>
                    <a:pt x="531495" y="1183005"/>
                  </a:lnTo>
                  <a:lnTo>
                    <a:pt x="471487" y="1191578"/>
                  </a:lnTo>
                  <a:lnTo>
                    <a:pt x="411480" y="1191578"/>
                  </a:lnTo>
                  <a:lnTo>
                    <a:pt x="308610" y="1191578"/>
                  </a:lnTo>
                  <a:lnTo>
                    <a:pt x="265747" y="1183005"/>
                  </a:lnTo>
                  <a:lnTo>
                    <a:pt x="214312" y="1183005"/>
                  </a:lnTo>
                  <a:lnTo>
                    <a:pt x="162877" y="1183005"/>
                  </a:lnTo>
                  <a:lnTo>
                    <a:pt x="120015" y="1183005"/>
                  </a:lnTo>
                  <a:lnTo>
                    <a:pt x="94297" y="1174432"/>
                  </a:lnTo>
                  <a:lnTo>
                    <a:pt x="68579" y="1165860"/>
                  </a:lnTo>
                  <a:lnTo>
                    <a:pt x="42862" y="1131570"/>
                  </a:lnTo>
                  <a:lnTo>
                    <a:pt x="34290" y="1105852"/>
                  </a:lnTo>
                  <a:lnTo>
                    <a:pt x="17145" y="1080135"/>
                  </a:lnTo>
                  <a:lnTo>
                    <a:pt x="8572" y="1045845"/>
                  </a:lnTo>
                  <a:lnTo>
                    <a:pt x="0" y="1002983"/>
                  </a:lnTo>
                  <a:lnTo>
                    <a:pt x="0" y="960120"/>
                  </a:lnTo>
                  <a:lnTo>
                    <a:pt x="0" y="908685"/>
                  </a:lnTo>
                  <a:lnTo>
                    <a:pt x="8572" y="822960"/>
                  </a:lnTo>
                  <a:lnTo>
                    <a:pt x="8572" y="771525"/>
                  </a:lnTo>
                  <a:lnTo>
                    <a:pt x="17145" y="720090"/>
                  </a:lnTo>
                  <a:lnTo>
                    <a:pt x="17145" y="668655"/>
                  </a:lnTo>
                  <a:lnTo>
                    <a:pt x="17145" y="617220"/>
                  </a:lnTo>
                  <a:lnTo>
                    <a:pt x="17145" y="574358"/>
                  </a:lnTo>
                  <a:lnTo>
                    <a:pt x="25717" y="522923"/>
                  </a:lnTo>
                  <a:lnTo>
                    <a:pt x="34290" y="437198"/>
                  </a:lnTo>
                  <a:lnTo>
                    <a:pt x="34290" y="402908"/>
                  </a:lnTo>
                  <a:lnTo>
                    <a:pt x="42862" y="368617"/>
                  </a:lnTo>
                  <a:lnTo>
                    <a:pt x="42862" y="342900"/>
                  </a:lnTo>
                  <a:lnTo>
                    <a:pt x="68579" y="282893"/>
                  </a:lnTo>
                  <a:lnTo>
                    <a:pt x="77152" y="265748"/>
                  </a:lnTo>
                  <a:lnTo>
                    <a:pt x="94297" y="240030"/>
                  </a:lnTo>
                  <a:lnTo>
                    <a:pt x="102870" y="231458"/>
                  </a:lnTo>
                  <a:lnTo>
                    <a:pt x="128587" y="222885"/>
                  </a:lnTo>
                  <a:lnTo>
                    <a:pt x="154305" y="214312"/>
                  </a:lnTo>
                  <a:lnTo>
                    <a:pt x="197167" y="205740"/>
                  </a:lnTo>
                  <a:lnTo>
                    <a:pt x="231457" y="188595"/>
                  </a:lnTo>
                  <a:lnTo>
                    <a:pt x="282892" y="180022"/>
                  </a:lnTo>
                  <a:lnTo>
                    <a:pt x="342900" y="171450"/>
                  </a:lnTo>
                  <a:lnTo>
                    <a:pt x="385762" y="171450"/>
                  </a:lnTo>
                  <a:lnTo>
                    <a:pt x="428625" y="162878"/>
                  </a:lnTo>
                  <a:lnTo>
                    <a:pt x="471487" y="162878"/>
                  </a:lnTo>
                  <a:lnTo>
                    <a:pt x="522922" y="145733"/>
                  </a:lnTo>
                  <a:lnTo>
                    <a:pt x="574357" y="145733"/>
                  </a:lnTo>
                  <a:lnTo>
                    <a:pt x="625792" y="137160"/>
                  </a:lnTo>
                  <a:lnTo>
                    <a:pt x="720090" y="137160"/>
                  </a:lnTo>
                  <a:lnTo>
                    <a:pt x="814387" y="128587"/>
                  </a:lnTo>
                  <a:lnTo>
                    <a:pt x="865822" y="120015"/>
                  </a:lnTo>
                  <a:lnTo>
                    <a:pt x="917257" y="111442"/>
                  </a:lnTo>
                  <a:lnTo>
                    <a:pt x="977265" y="102870"/>
                  </a:lnTo>
                  <a:lnTo>
                    <a:pt x="1037272" y="102870"/>
                  </a:lnTo>
                  <a:lnTo>
                    <a:pt x="1148715" y="102870"/>
                  </a:lnTo>
                  <a:lnTo>
                    <a:pt x="1200150" y="102870"/>
                  </a:lnTo>
                  <a:lnTo>
                    <a:pt x="1260157" y="102870"/>
                  </a:lnTo>
                  <a:lnTo>
                    <a:pt x="1320165" y="94298"/>
                  </a:lnTo>
                  <a:lnTo>
                    <a:pt x="1380172" y="94298"/>
                  </a:lnTo>
                  <a:lnTo>
                    <a:pt x="1440180" y="85725"/>
                  </a:lnTo>
                  <a:lnTo>
                    <a:pt x="1577340" y="68580"/>
                  </a:lnTo>
                  <a:lnTo>
                    <a:pt x="1637347" y="60008"/>
                  </a:lnTo>
                  <a:lnTo>
                    <a:pt x="1740217" y="51435"/>
                  </a:lnTo>
                  <a:lnTo>
                    <a:pt x="1774507" y="51435"/>
                  </a:lnTo>
                  <a:lnTo>
                    <a:pt x="1808797" y="51435"/>
                  </a:lnTo>
                  <a:lnTo>
                    <a:pt x="1834515" y="42862"/>
                  </a:lnTo>
                  <a:lnTo>
                    <a:pt x="1860232" y="42862"/>
                  </a:lnTo>
                  <a:lnTo>
                    <a:pt x="1877377" y="42862"/>
                  </a:lnTo>
                </a:path>
              </a:pathLst>
            </a:custGeom>
            <a:ln w="35719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2" name="Oval 9581"/>
            <p:cNvSpPr/>
            <p:nvPr/>
          </p:nvSpPr>
          <p:spPr>
            <a:xfrm>
              <a:off x="7541657" y="3839766"/>
              <a:ext cx="35718" cy="3571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3" name="Oval 9582"/>
            <p:cNvSpPr/>
            <p:nvPr/>
          </p:nvSpPr>
          <p:spPr>
            <a:xfrm>
              <a:off x="7558801" y="3865483"/>
              <a:ext cx="35719" cy="35719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74725" y="301625"/>
            <a:ext cx="639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000"/>
              <a:t>Solve the system of equations: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71600" y="1219200"/>
            <a:ext cx="3051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2x + y = 23</a:t>
            </a:r>
          </a:p>
          <a:p>
            <a:pPr eaLnBrk="1" hangingPunct="1"/>
            <a:r>
              <a:rPr lang="en-US" altLang="en-US" sz="4400"/>
              <a:t>3x + 2y = 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B270AAD2-54F6-45F0-B146-87AADE823FE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151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Lesson 5.4</vt:lpstr>
      <vt:lpstr>Warm-up # 5 Solve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</dc:title>
  <dc:creator>Kyle</dc:creator>
  <cp:lastModifiedBy>Ky</cp:lastModifiedBy>
  <cp:revision>12</cp:revision>
  <dcterms:created xsi:type="dcterms:W3CDTF">2010-11-26T17:57:33Z</dcterms:created>
  <dcterms:modified xsi:type="dcterms:W3CDTF">2013-10-21T20:47:49Z</dcterms:modified>
</cp:coreProperties>
</file>